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B81B87-4403-46DF-9169-F31AADF17176}" type="doc">
      <dgm:prSet loTypeId="urn:microsoft.com/office/officeart/2005/8/layout/default#1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8DBF4FC3-ACE0-4687-9DDB-35C56109E3E8}">
      <dgm:prSet phldrT="[Текст]"/>
      <dgm:spPr/>
      <dgm:t>
        <a:bodyPr/>
        <a:lstStyle/>
        <a:p>
          <a:r>
            <a:rPr lang="ru-RU" dirty="0" err="1" smtClean="0"/>
            <a:t>раціональне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праці</a:t>
          </a:r>
          <a:endParaRPr lang="ru-RU" dirty="0"/>
        </a:p>
      </dgm:t>
    </dgm:pt>
    <dgm:pt modelId="{E78993A0-2EDD-4924-A4EC-8984AA935DED}" type="parTrans" cxnId="{4ABF52B6-15A5-4A23-9294-6BCD8D81BAC2}">
      <dgm:prSet/>
      <dgm:spPr/>
      <dgm:t>
        <a:bodyPr/>
        <a:lstStyle/>
        <a:p>
          <a:endParaRPr lang="ru-RU"/>
        </a:p>
      </dgm:t>
    </dgm:pt>
    <dgm:pt modelId="{093D4562-3584-4A22-A8B6-67CABDB52ECF}" type="sibTrans" cxnId="{4ABF52B6-15A5-4A23-9294-6BCD8D81BAC2}">
      <dgm:prSet/>
      <dgm:spPr/>
      <dgm:t>
        <a:bodyPr/>
        <a:lstStyle/>
        <a:p>
          <a:endParaRPr lang="ru-RU"/>
        </a:p>
      </dgm:t>
    </dgm:pt>
    <dgm:pt modelId="{3A966D1F-0330-4682-A8A1-2191CD983860}">
      <dgm:prSet phldrT="[Текст]"/>
      <dgm:spPr/>
      <dgm:t>
        <a:bodyPr/>
        <a:lstStyle/>
        <a:p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гідного</a:t>
          </a:r>
          <a:r>
            <a:rPr lang="ru-RU" dirty="0" smtClean="0"/>
            <a:t> </a:t>
          </a:r>
          <a:r>
            <a:rPr lang="ru-RU" dirty="0" err="1" smtClean="0"/>
            <a:t>рівня</a:t>
          </a:r>
          <a:r>
            <a:rPr lang="ru-RU" dirty="0" smtClean="0"/>
            <a:t> </a:t>
          </a:r>
          <a:r>
            <a:rPr lang="ru-RU" dirty="0" err="1" smtClean="0"/>
            <a:t>життя</a:t>
          </a:r>
          <a:r>
            <a:rPr lang="ru-RU" dirty="0" smtClean="0"/>
            <a:t> </a:t>
          </a:r>
          <a:endParaRPr lang="ru-RU" dirty="0"/>
        </a:p>
      </dgm:t>
    </dgm:pt>
    <dgm:pt modelId="{F060EE25-2AFF-4368-8849-35587ABE19C0}" type="parTrans" cxnId="{75CAC89A-0C84-490A-98C9-84BFD1E0D9FF}">
      <dgm:prSet/>
      <dgm:spPr/>
      <dgm:t>
        <a:bodyPr/>
        <a:lstStyle/>
        <a:p>
          <a:endParaRPr lang="ru-RU"/>
        </a:p>
      </dgm:t>
    </dgm:pt>
    <dgm:pt modelId="{A7C690AF-23B2-440A-A2D4-0A2AF56A5B1E}" type="sibTrans" cxnId="{75CAC89A-0C84-490A-98C9-84BFD1E0D9FF}">
      <dgm:prSet/>
      <dgm:spPr/>
      <dgm:t>
        <a:bodyPr/>
        <a:lstStyle/>
        <a:p>
          <a:endParaRPr lang="ru-RU"/>
        </a:p>
      </dgm:t>
    </dgm:pt>
    <dgm:pt modelId="{4841DAF4-EDA7-4A49-8401-543A64B6EC89}">
      <dgm:prSet phldrT="[Текст]"/>
      <dgm:spPr/>
      <dgm:t>
        <a:bodyPr/>
        <a:lstStyle/>
        <a:p>
          <a:r>
            <a:rPr lang="ru-RU" dirty="0" err="1" smtClean="0"/>
            <a:t>задоволення</a:t>
          </a:r>
          <a:r>
            <a:rPr lang="ru-RU" dirty="0" smtClean="0"/>
            <a:t> потреб народного </a:t>
          </a:r>
          <a:r>
            <a:rPr lang="ru-RU" dirty="0" err="1" smtClean="0"/>
            <a:t>господарства</a:t>
          </a:r>
          <a:endParaRPr lang="ru-RU" dirty="0"/>
        </a:p>
      </dgm:t>
    </dgm:pt>
    <dgm:pt modelId="{BF8B1F28-2963-4696-B4F8-EDFD37103BB9}" type="parTrans" cxnId="{A5D1A074-24CC-4562-A7AD-2F6745981F9E}">
      <dgm:prSet/>
      <dgm:spPr/>
      <dgm:t>
        <a:bodyPr/>
        <a:lstStyle/>
        <a:p>
          <a:endParaRPr lang="ru-RU"/>
        </a:p>
      </dgm:t>
    </dgm:pt>
    <dgm:pt modelId="{16774A7D-76BE-4078-976D-1A40874BEE44}" type="sibTrans" cxnId="{A5D1A074-24CC-4562-A7AD-2F6745981F9E}">
      <dgm:prSet/>
      <dgm:spPr/>
      <dgm:t>
        <a:bodyPr/>
        <a:lstStyle/>
        <a:p>
          <a:endParaRPr lang="ru-RU"/>
        </a:p>
      </dgm:t>
    </dgm:pt>
    <dgm:pt modelId="{0C9825E7-F696-4925-B4D5-92B6AF6C935E}">
      <dgm:prSet phldrT="[Текст]"/>
      <dgm:spPr/>
      <dgm:t>
        <a:bodyPr/>
        <a:lstStyle/>
        <a:p>
          <a:r>
            <a:rPr lang="ru-RU" dirty="0" err="1" smtClean="0"/>
            <a:t>задоволення</a:t>
          </a:r>
          <a:r>
            <a:rPr lang="ru-RU" dirty="0" smtClean="0"/>
            <a:t> </a:t>
          </a:r>
          <a:r>
            <a:rPr lang="ru-RU" dirty="0" err="1" smtClean="0"/>
            <a:t>професійних</a:t>
          </a:r>
          <a:r>
            <a:rPr lang="ru-RU" dirty="0" smtClean="0"/>
            <a:t> потреб </a:t>
          </a:r>
          <a:endParaRPr lang="ru-RU" dirty="0"/>
        </a:p>
      </dgm:t>
    </dgm:pt>
    <dgm:pt modelId="{63266DD7-3F81-4FA2-89E1-C58BAC370683}" type="parTrans" cxnId="{B874C020-04FC-438E-AFE5-AC364A2582D6}">
      <dgm:prSet/>
      <dgm:spPr/>
      <dgm:t>
        <a:bodyPr/>
        <a:lstStyle/>
        <a:p>
          <a:endParaRPr lang="ru-RU"/>
        </a:p>
      </dgm:t>
    </dgm:pt>
    <dgm:pt modelId="{EE7FB4AC-53C0-47F9-82C2-C076709588B7}" type="sibTrans" cxnId="{B874C020-04FC-438E-AFE5-AC364A2582D6}">
      <dgm:prSet/>
      <dgm:spPr/>
      <dgm:t>
        <a:bodyPr/>
        <a:lstStyle/>
        <a:p>
          <a:endParaRPr lang="ru-RU"/>
        </a:p>
      </dgm:t>
    </dgm:pt>
    <dgm:pt modelId="{92A2002E-A3C2-49A6-9932-5284BAD6978B}">
      <dgm:prSet phldrT="[Текст]"/>
      <dgm:spPr/>
      <dgm:t>
        <a:bodyPr/>
        <a:lstStyle/>
        <a:p>
          <a:r>
            <a:rPr lang="ru-RU" dirty="0" err="1" smtClean="0"/>
            <a:t>соціальна</a:t>
          </a:r>
          <a:r>
            <a:rPr lang="ru-RU" dirty="0" smtClean="0"/>
            <a:t> </a:t>
          </a:r>
          <a:r>
            <a:rPr lang="ru-RU" dirty="0" err="1" smtClean="0"/>
            <a:t>підтримка</a:t>
          </a:r>
          <a:r>
            <a:rPr lang="ru-RU" dirty="0" smtClean="0"/>
            <a:t> і т.д. </a:t>
          </a:r>
          <a:endParaRPr lang="ru-RU" dirty="0"/>
        </a:p>
      </dgm:t>
    </dgm:pt>
    <dgm:pt modelId="{8E3C76E7-6F08-4464-8A24-5C3AB8371AE6}" type="parTrans" cxnId="{3C8925E1-9220-436C-9123-85689A5FAC5F}">
      <dgm:prSet/>
      <dgm:spPr/>
      <dgm:t>
        <a:bodyPr/>
        <a:lstStyle/>
        <a:p>
          <a:endParaRPr lang="ru-RU"/>
        </a:p>
      </dgm:t>
    </dgm:pt>
    <dgm:pt modelId="{DFF2CB4B-1FA9-4EFF-9E8B-336AF4A37418}" type="sibTrans" cxnId="{3C8925E1-9220-436C-9123-85689A5FAC5F}">
      <dgm:prSet/>
      <dgm:spPr/>
      <dgm:t>
        <a:bodyPr/>
        <a:lstStyle/>
        <a:p>
          <a:endParaRPr lang="ru-RU"/>
        </a:p>
      </dgm:t>
    </dgm:pt>
    <dgm:pt modelId="{DC638C65-17A3-403D-92CF-9C500B13A244}" type="pres">
      <dgm:prSet presAssocID="{21B81B87-4403-46DF-9169-F31AADF17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0AD4D34-370D-4B62-A34F-877ACCA0870F}" type="pres">
      <dgm:prSet presAssocID="{8DBF4FC3-ACE0-4687-9DDB-35C56109E3E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26D5-A109-4FCF-A73C-81C94E9321FC}" type="pres">
      <dgm:prSet presAssocID="{093D4562-3584-4A22-A8B6-67CABDB52ECF}" presName="sibTrans" presStyleCnt="0"/>
      <dgm:spPr/>
    </dgm:pt>
    <dgm:pt modelId="{52BC48FD-1D4D-4E05-91BE-5C4D3700CE88}" type="pres">
      <dgm:prSet presAssocID="{3A966D1F-0330-4682-A8A1-2191CD9838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F64C46-443D-47F6-B153-2E0C4E1BEB60}" type="pres">
      <dgm:prSet presAssocID="{A7C690AF-23B2-440A-A2D4-0A2AF56A5B1E}" presName="sibTrans" presStyleCnt="0"/>
      <dgm:spPr/>
    </dgm:pt>
    <dgm:pt modelId="{99DECE73-59BF-4696-A5F8-BA45BBF82004}" type="pres">
      <dgm:prSet presAssocID="{4841DAF4-EDA7-4A49-8401-543A64B6EC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50F6C-2A8C-49B0-B30C-84A2E3EC3F85}" type="pres">
      <dgm:prSet presAssocID="{16774A7D-76BE-4078-976D-1A40874BEE44}" presName="sibTrans" presStyleCnt="0"/>
      <dgm:spPr/>
    </dgm:pt>
    <dgm:pt modelId="{A8496DBD-B253-421F-B642-24BAC42E93AE}" type="pres">
      <dgm:prSet presAssocID="{0C9825E7-F696-4925-B4D5-92B6AF6C935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C1869-CFA3-4804-87E4-7DE0BC016BAE}" type="pres">
      <dgm:prSet presAssocID="{EE7FB4AC-53C0-47F9-82C2-C076709588B7}" presName="sibTrans" presStyleCnt="0"/>
      <dgm:spPr/>
    </dgm:pt>
    <dgm:pt modelId="{4EB7EBCA-35E7-45BC-8C65-2CFF90BD0503}" type="pres">
      <dgm:prSet presAssocID="{92A2002E-A3C2-49A6-9932-5284BAD697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E0B2E6-CF96-49F9-9B11-045C1527CFB2}" type="presOf" srcId="{8DBF4FC3-ACE0-4687-9DDB-35C56109E3E8}" destId="{40AD4D34-370D-4B62-A34F-877ACCA0870F}" srcOrd="0" destOrd="0" presId="urn:microsoft.com/office/officeart/2005/8/layout/default#1"/>
    <dgm:cxn modelId="{5DCBC49F-9D1E-4C36-8693-F3A7C5B63C13}" type="presOf" srcId="{4841DAF4-EDA7-4A49-8401-543A64B6EC89}" destId="{99DECE73-59BF-4696-A5F8-BA45BBF82004}" srcOrd="0" destOrd="0" presId="urn:microsoft.com/office/officeart/2005/8/layout/default#1"/>
    <dgm:cxn modelId="{75CAC89A-0C84-490A-98C9-84BFD1E0D9FF}" srcId="{21B81B87-4403-46DF-9169-F31AADF17176}" destId="{3A966D1F-0330-4682-A8A1-2191CD983860}" srcOrd="1" destOrd="0" parTransId="{F060EE25-2AFF-4368-8849-35587ABE19C0}" sibTransId="{A7C690AF-23B2-440A-A2D4-0A2AF56A5B1E}"/>
    <dgm:cxn modelId="{4ABF52B6-15A5-4A23-9294-6BCD8D81BAC2}" srcId="{21B81B87-4403-46DF-9169-F31AADF17176}" destId="{8DBF4FC3-ACE0-4687-9DDB-35C56109E3E8}" srcOrd="0" destOrd="0" parTransId="{E78993A0-2EDD-4924-A4EC-8984AA935DED}" sibTransId="{093D4562-3584-4A22-A8B6-67CABDB52ECF}"/>
    <dgm:cxn modelId="{9EAD6ABD-28EE-4801-B443-767D55CAFB22}" type="presOf" srcId="{21B81B87-4403-46DF-9169-F31AADF17176}" destId="{DC638C65-17A3-403D-92CF-9C500B13A244}" srcOrd="0" destOrd="0" presId="urn:microsoft.com/office/officeart/2005/8/layout/default#1"/>
    <dgm:cxn modelId="{DB5CA2FE-F6D3-4F86-8DD8-5DD8DA66C937}" type="presOf" srcId="{92A2002E-A3C2-49A6-9932-5284BAD6978B}" destId="{4EB7EBCA-35E7-45BC-8C65-2CFF90BD0503}" srcOrd="0" destOrd="0" presId="urn:microsoft.com/office/officeart/2005/8/layout/default#1"/>
    <dgm:cxn modelId="{A5D1A074-24CC-4562-A7AD-2F6745981F9E}" srcId="{21B81B87-4403-46DF-9169-F31AADF17176}" destId="{4841DAF4-EDA7-4A49-8401-543A64B6EC89}" srcOrd="2" destOrd="0" parTransId="{BF8B1F28-2963-4696-B4F8-EDFD37103BB9}" sibTransId="{16774A7D-76BE-4078-976D-1A40874BEE44}"/>
    <dgm:cxn modelId="{3C8925E1-9220-436C-9123-85689A5FAC5F}" srcId="{21B81B87-4403-46DF-9169-F31AADF17176}" destId="{92A2002E-A3C2-49A6-9932-5284BAD6978B}" srcOrd="4" destOrd="0" parTransId="{8E3C76E7-6F08-4464-8A24-5C3AB8371AE6}" sibTransId="{DFF2CB4B-1FA9-4EFF-9E8B-336AF4A37418}"/>
    <dgm:cxn modelId="{B874C020-04FC-438E-AFE5-AC364A2582D6}" srcId="{21B81B87-4403-46DF-9169-F31AADF17176}" destId="{0C9825E7-F696-4925-B4D5-92B6AF6C935E}" srcOrd="3" destOrd="0" parTransId="{63266DD7-3F81-4FA2-89E1-C58BAC370683}" sibTransId="{EE7FB4AC-53C0-47F9-82C2-C076709588B7}"/>
    <dgm:cxn modelId="{587E433A-9952-4BA6-A088-F1FD7A95E74C}" type="presOf" srcId="{0C9825E7-F696-4925-B4D5-92B6AF6C935E}" destId="{A8496DBD-B253-421F-B642-24BAC42E93AE}" srcOrd="0" destOrd="0" presId="urn:microsoft.com/office/officeart/2005/8/layout/default#1"/>
    <dgm:cxn modelId="{1D221D9C-F3A4-405E-BAC5-AAF25F7F3F92}" type="presOf" srcId="{3A966D1F-0330-4682-A8A1-2191CD983860}" destId="{52BC48FD-1D4D-4E05-91BE-5C4D3700CE88}" srcOrd="0" destOrd="0" presId="urn:microsoft.com/office/officeart/2005/8/layout/default#1"/>
    <dgm:cxn modelId="{6CD795C6-D459-496B-91ED-D95C1BB3064D}" type="presParOf" srcId="{DC638C65-17A3-403D-92CF-9C500B13A244}" destId="{40AD4D34-370D-4B62-A34F-877ACCA0870F}" srcOrd="0" destOrd="0" presId="urn:microsoft.com/office/officeart/2005/8/layout/default#1"/>
    <dgm:cxn modelId="{1A138194-49F6-48D7-9DD3-299BAB37F7C5}" type="presParOf" srcId="{DC638C65-17A3-403D-92CF-9C500B13A244}" destId="{EB1A26D5-A109-4FCF-A73C-81C94E9321FC}" srcOrd="1" destOrd="0" presId="urn:microsoft.com/office/officeart/2005/8/layout/default#1"/>
    <dgm:cxn modelId="{226B1502-69F5-4E63-9475-473C66610009}" type="presParOf" srcId="{DC638C65-17A3-403D-92CF-9C500B13A244}" destId="{52BC48FD-1D4D-4E05-91BE-5C4D3700CE88}" srcOrd="2" destOrd="0" presId="urn:microsoft.com/office/officeart/2005/8/layout/default#1"/>
    <dgm:cxn modelId="{9E199179-8864-446B-88A2-617D72C30420}" type="presParOf" srcId="{DC638C65-17A3-403D-92CF-9C500B13A244}" destId="{4CF64C46-443D-47F6-B153-2E0C4E1BEB60}" srcOrd="3" destOrd="0" presId="urn:microsoft.com/office/officeart/2005/8/layout/default#1"/>
    <dgm:cxn modelId="{0422D9EC-57A6-4C23-861F-8C3BAF0371BD}" type="presParOf" srcId="{DC638C65-17A3-403D-92CF-9C500B13A244}" destId="{99DECE73-59BF-4696-A5F8-BA45BBF82004}" srcOrd="4" destOrd="0" presId="urn:microsoft.com/office/officeart/2005/8/layout/default#1"/>
    <dgm:cxn modelId="{EB8B3EBD-B35D-4234-8009-D8F1D79E36CF}" type="presParOf" srcId="{DC638C65-17A3-403D-92CF-9C500B13A244}" destId="{42D50F6C-2A8C-49B0-B30C-84A2E3EC3F85}" srcOrd="5" destOrd="0" presId="urn:microsoft.com/office/officeart/2005/8/layout/default#1"/>
    <dgm:cxn modelId="{C26DA74A-6550-48CB-9BCD-5CB41263B7D3}" type="presParOf" srcId="{DC638C65-17A3-403D-92CF-9C500B13A244}" destId="{A8496DBD-B253-421F-B642-24BAC42E93AE}" srcOrd="6" destOrd="0" presId="urn:microsoft.com/office/officeart/2005/8/layout/default#1"/>
    <dgm:cxn modelId="{E23ADFB1-C18F-4FAB-80B4-EF642C6A8811}" type="presParOf" srcId="{DC638C65-17A3-403D-92CF-9C500B13A244}" destId="{B30C1869-CFA3-4804-87E4-7DE0BC016BAE}" srcOrd="7" destOrd="0" presId="urn:microsoft.com/office/officeart/2005/8/layout/default#1"/>
    <dgm:cxn modelId="{CCF4E966-6D80-4592-A505-97F1FED39C13}" type="presParOf" srcId="{DC638C65-17A3-403D-92CF-9C500B13A244}" destId="{4EB7EBCA-35E7-45BC-8C65-2CFF90BD0503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459CC5-4CF2-4C09-96EE-79D7F889CC63}" type="doc">
      <dgm:prSet loTypeId="urn:microsoft.com/office/officeart/2005/8/layout/bProcess3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B4FE523A-FC41-407B-B358-985BD677DCAF}">
      <dgm:prSet phldrT="[Текст]"/>
      <dgm:spPr/>
      <dgm:t>
        <a:bodyPr/>
        <a:lstStyle/>
        <a:p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рівних</a:t>
          </a:r>
          <a:r>
            <a:rPr lang="ru-RU" dirty="0" smtClean="0"/>
            <a:t> </a:t>
          </a:r>
          <a:r>
            <a:rPr lang="ru-RU" dirty="0" err="1" smtClean="0"/>
            <a:t>можливостей</a:t>
          </a:r>
          <a:r>
            <a:rPr lang="ru-RU" dirty="0" smtClean="0"/>
            <a:t> </a:t>
          </a:r>
          <a:endParaRPr lang="ru-RU" dirty="0"/>
        </a:p>
      </dgm:t>
    </dgm:pt>
    <dgm:pt modelId="{9595865E-2724-45B7-8367-002F0F46E114}" type="parTrans" cxnId="{70AD2123-90E0-4D24-85C7-DEB70A9B7F98}">
      <dgm:prSet/>
      <dgm:spPr/>
      <dgm:t>
        <a:bodyPr/>
        <a:lstStyle/>
        <a:p>
          <a:endParaRPr lang="ru-RU"/>
        </a:p>
      </dgm:t>
    </dgm:pt>
    <dgm:pt modelId="{CEC2908C-BA39-407C-8CC9-56D0E46E9066}" type="sibTrans" cxnId="{70AD2123-90E0-4D24-85C7-DEB70A9B7F98}">
      <dgm:prSet/>
      <dgm:spPr/>
      <dgm:t>
        <a:bodyPr/>
        <a:lstStyle/>
        <a:p>
          <a:endParaRPr lang="ru-RU"/>
        </a:p>
      </dgm:t>
    </dgm:pt>
    <dgm:pt modelId="{C5873FA9-69AB-475A-9DCC-6823F5563D04}">
      <dgm:prSet phldrT="[Текст]"/>
      <dgm:spPr/>
      <dgm:t>
        <a:bodyPr/>
        <a:lstStyle/>
        <a:p>
          <a:r>
            <a:rPr lang="ru-RU" dirty="0" err="1" smtClean="0"/>
            <a:t>розвиток</a:t>
          </a:r>
          <a:r>
            <a:rPr lang="ru-RU" dirty="0" smtClean="0"/>
            <a:t> </a:t>
          </a:r>
          <a:r>
            <a:rPr lang="ru-RU" dirty="0" err="1" smtClean="0"/>
            <a:t>людських</a:t>
          </a:r>
          <a:r>
            <a:rPr lang="ru-RU" dirty="0" smtClean="0"/>
            <a:t> </a:t>
          </a:r>
          <a:r>
            <a:rPr lang="ru-RU" dirty="0" err="1" smtClean="0"/>
            <a:t>ресурсів</a:t>
          </a:r>
          <a:endParaRPr lang="ru-RU" dirty="0"/>
        </a:p>
      </dgm:t>
    </dgm:pt>
    <dgm:pt modelId="{58D2C85F-C29A-4323-B2BF-12318AF5EBD7}" type="parTrans" cxnId="{AB83BED1-5FCB-4322-A94C-640DC3C42390}">
      <dgm:prSet/>
      <dgm:spPr/>
      <dgm:t>
        <a:bodyPr/>
        <a:lstStyle/>
        <a:p>
          <a:endParaRPr lang="ru-RU"/>
        </a:p>
      </dgm:t>
    </dgm:pt>
    <dgm:pt modelId="{46B5DF33-7A4A-40E3-97DA-A48A7396361C}" type="sibTrans" cxnId="{AB83BED1-5FCB-4322-A94C-640DC3C42390}">
      <dgm:prSet/>
      <dgm:spPr/>
      <dgm:t>
        <a:bodyPr/>
        <a:lstStyle/>
        <a:p>
          <a:endParaRPr lang="ru-RU"/>
        </a:p>
      </dgm:t>
    </dgm:pt>
    <dgm:pt modelId="{18424CB7-C577-4C98-8037-18821DB3D38B}">
      <dgm:prSet phldrT="[Текст]"/>
      <dgm:spPr/>
      <dgm:t>
        <a:bodyPr/>
        <a:lstStyle/>
        <a:p>
          <a:r>
            <a:rPr lang="ru-RU" dirty="0" err="1" smtClean="0"/>
            <a:t>попередження</a:t>
          </a:r>
          <a:r>
            <a:rPr lang="ru-RU" dirty="0" smtClean="0"/>
            <a:t> безробіття</a:t>
          </a:r>
          <a:endParaRPr lang="ru-RU" dirty="0"/>
        </a:p>
      </dgm:t>
    </dgm:pt>
    <dgm:pt modelId="{D78DA4E9-7C5D-4E67-A0D7-4E38F74E77C3}" type="parTrans" cxnId="{B062EA3A-F380-44F5-BB7B-2CAD8C42A078}">
      <dgm:prSet/>
      <dgm:spPr/>
      <dgm:t>
        <a:bodyPr/>
        <a:lstStyle/>
        <a:p>
          <a:endParaRPr lang="ru-RU"/>
        </a:p>
      </dgm:t>
    </dgm:pt>
    <dgm:pt modelId="{6BC1A224-03D3-4E6F-B98B-0E779E093BC5}" type="sibTrans" cxnId="{B062EA3A-F380-44F5-BB7B-2CAD8C42A078}">
      <dgm:prSet/>
      <dgm:spPr/>
      <dgm:t>
        <a:bodyPr/>
        <a:lstStyle/>
        <a:p>
          <a:endParaRPr lang="ru-RU"/>
        </a:p>
      </dgm:t>
    </dgm:pt>
    <dgm:pt modelId="{81123083-DEBC-471D-A397-24A9C41484EA}">
      <dgm:prSet phldrT="[Текст]"/>
      <dgm:spPr/>
      <dgm:t>
        <a:bodyPr/>
        <a:lstStyle/>
        <a:p>
          <a:r>
            <a:rPr lang="ru-RU" dirty="0" err="1" smtClean="0"/>
            <a:t>підтримка</a:t>
          </a:r>
          <a:r>
            <a:rPr lang="ru-RU" dirty="0" smtClean="0"/>
            <a:t> </a:t>
          </a:r>
          <a:r>
            <a:rPr lang="ru-RU" dirty="0" err="1" smtClean="0"/>
            <a:t>ініціативи</a:t>
          </a:r>
          <a:endParaRPr lang="ru-RU" dirty="0"/>
        </a:p>
      </dgm:t>
    </dgm:pt>
    <dgm:pt modelId="{8CC9E776-9503-4D7B-9749-F25E09F747FA}" type="parTrans" cxnId="{7386761B-FD0F-422D-94FD-BD3D20C142C6}">
      <dgm:prSet/>
      <dgm:spPr/>
      <dgm:t>
        <a:bodyPr/>
        <a:lstStyle/>
        <a:p>
          <a:endParaRPr lang="ru-RU"/>
        </a:p>
      </dgm:t>
    </dgm:pt>
    <dgm:pt modelId="{1D9852FC-95BE-4EF6-B7F5-6E0DA3F0300E}" type="sibTrans" cxnId="{7386761B-FD0F-422D-94FD-BD3D20C142C6}">
      <dgm:prSet/>
      <dgm:spPr/>
      <dgm:t>
        <a:bodyPr/>
        <a:lstStyle/>
        <a:p>
          <a:endParaRPr lang="ru-RU"/>
        </a:p>
      </dgm:t>
    </dgm:pt>
    <dgm:pt modelId="{AD57487B-68F8-4528-8D3B-E12F24639886}">
      <dgm:prSet/>
      <dgm:spPr/>
      <dgm:t>
        <a:bodyPr/>
        <a:lstStyle/>
        <a:p>
          <a:r>
            <a:rPr lang="ru-RU" smtClean="0"/>
            <a:t>заохочення роботодавців </a:t>
          </a:r>
          <a:endParaRPr lang="ru-RU"/>
        </a:p>
      </dgm:t>
    </dgm:pt>
    <dgm:pt modelId="{C2B9F611-98D1-4C0F-939B-A77095E94B71}" type="parTrans" cxnId="{EC1CADF9-C03A-4C90-B7BE-DA976117693D}">
      <dgm:prSet/>
      <dgm:spPr/>
      <dgm:t>
        <a:bodyPr/>
        <a:lstStyle/>
        <a:p>
          <a:endParaRPr lang="ru-RU"/>
        </a:p>
      </dgm:t>
    </dgm:pt>
    <dgm:pt modelId="{9FE4A9FA-0321-4D1E-B05F-375548FDB5EA}" type="sibTrans" cxnId="{EC1CADF9-C03A-4C90-B7BE-DA976117693D}">
      <dgm:prSet/>
      <dgm:spPr/>
      <dgm:t>
        <a:bodyPr/>
        <a:lstStyle/>
        <a:p>
          <a:endParaRPr lang="ru-RU"/>
        </a:p>
      </dgm:t>
    </dgm:pt>
    <dgm:pt modelId="{9506A32F-C15D-4C5D-8DC5-F0F4117D3EB4}">
      <dgm:prSet/>
      <dgm:spPr/>
      <dgm:t>
        <a:bodyPr/>
        <a:lstStyle/>
        <a:p>
          <a:r>
            <a:rPr lang="ru-RU" smtClean="0"/>
            <a:t>забезпечення соціального захисту </a:t>
          </a:r>
          <a:endParaRPr lang="ru-RU"/>
        </a:p>
      </dgm:t>
    </dgm:pt>
    <dgm:pt modelId="{C379D60D-F009-48DD-9409-EBAF2AE75C46}" type="parTrans" cxnId="{E1C788FC-8FBF-47AD-B48F-E059C0C88CC9}">
      <dgm:prSet/>
      <dgm:spPr/>
      <dgm:t>
        <a:bodyPr/>
        <a:lstStyle/>
        <a:p>
          <a:endParaRPr lang="ru-RU"/>
        </a:p>
      </dgm:t>
    </dgm:pt>
    <dgm:pt modelId="{BA70A1A9-0A7D-4D45-94A1-B97E38CAF4D4}" type="sibTrans" cxnId="{E1C788FC-8FBF-47AD-B48F-E059C0C88CC9}">
      <dgm:prSet/>
      <dgm:spPr/>
      <dgm:t>
        <a:bodyPr/>
        <a:lstStyle/>
        <a:p>
          <a:endParaRPr lang="ru-RU"/>
        </a:p>
      </dgm:t>
    </dgm:pt>
    <dgm:pt modelId="{577F3C51-07AE-402C-89B4-1A32EF460691}" type="pres">
      <dgm:prSet presAssocID="{A5459CC5-4CF2-4C09-96EE-79D7F889CC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CF3355A-6653-4FCA-A5D2-226B8B281B82}" type="pres">
      <dgm:prSet presAssocID="{B4FE523A-FC41-407B-B358-985BD677DCA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E9C270-1FD1-41F0-BE41-52CDF47C261D}" type="pres">
      <dgm:prSet presAssocID="{CEC2908C-BA39-407C-8CC9-56D0E46E9066}" presName="sibTrans" presStyleLbl="sibTrans1D1" presStyleIdx="0" presStyleCnt="5"/>
      <dgm:spPr/>
      <dgm:t>
        <a:bodyPr/>
        <a:lstStyle/>
        <a:p>
          <a:endParaRPr lang="uk-UA"/>
        </a:p>
      </dgm:t>
    </dgm:pt>
    <dgm:pt modelId="{2D85DEE0-461B-48EA-81EB-0DEB3848A23C}" type="pres">
      <dgm:prSet presAssocID="{CEC2908C-BA39-407C-8CC9-56D0E46E9066}" presName="connectorText" presStyleLbl="sibTrans1D1" presStyleIdx="0" presStyleCnt="5"/>
      <dgm:spPr/>
      <dgm:t>
        <a:bodyPr/>
        <a:lstStyle/>
        <a:p>
          <a:endParaRPr lang="uk-UA"/>
        </a:p>
      </dgm:t>
    </dgm:pt>
    <dgm:pt modelId="{4B703543-7A63-40AB-9CE0-89FAE6711BD2}" type="pres">
      <dgm:prSet presAssocID="{C5873FA9-69AB-475A-9DCC-6823F5563D0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F56302-B383-4597-AF57-1CEEDCCB5A00}" type="pres">
      <dgm:prSet presAssocID="{46B5DF33-7A4A-40E3-97DA-A48A7396361C}" presName="sibTrans" presStyleLbl="sibTrans1D1" presStyleIdx="1" presStyleCnt="5"/>
      <dgm:spPr/>
      <dgm:t>
        <a:bodyPr/>
        <a:lstStyle/>
        <a:p>
          <a:endParaRPr lang="uk-UA"/>
        </a:p>
      </dgm:t>
    </dgm:pt>
    <dgm:pt modelId="{DEBEE596-5103-4BB1-8450-E52AF03BD301}" type="pres">
      <dgm:prSet presAssocID="{46B5DF33-7A4A-40E3-97DA-A48A7396361C}" presName="connectorText" presStyleLbl="sibTrans1D1" presStyleIdx="1" presStyleCnt="5"/>
      <dgm:spPr/>
      <dgm:t>
        <a:bodyPr/>
        <a:lstStyle/>
        <a:p>
          <a:endParaRPr lang="uk-UA"/>
        </a:p>
      </dgm:t>
    </dgm:pt>
    <dgm:pt modelId="{7A5C2608-3A73-4CD1-BC65-00E9EFD18078}" type="pres">
      <dgm:prSet presAssocID="{18424CB7-C577-4C98-8037-18821DB3D38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1A842-C6EE-44DC-B5DD-7E83C53B5172}" type="pres">
      <dgm:prSet presAssocID="{6BC1A224-03D3-4E6F-B98B-0E779E093BC5}" presName="sibTrans" presStyleLbl="sibTrans1D1" presStyleIdx="2" presStyleCnt="5"/>
      <dgm:spPr/>
      <dgm:t>
        <a:bodyPr/>
        <a:lstStyle/>
        <a:p>
          <a:endParaRPr lang="uk-UA"/>
        </a:p>
      </dgm:t>
    </dgm:pt>
    <dgm:pt modelId="{63176FBC-BE30-408A-BC11-073A71E00A9D}" type="pres">
      <dgm:prSet presAssocID="{6BC1A224-03D3-4E6F-B98B-0E779E093BC5}" presName="connectorText" presStyleLbl="sibTrans1D1" presStyleIdx="2" presStyleCnt="5"/>
      <dgm:spPr/>
      <dgm:t>
        <a:bodyPr/>
        <a:lstStyle/>
        <a:p>
          <a:endParaRPr lang="uk-UA"/>
        </a:p>
      </dgm:t>
    </dgm:pt>
    <dgm:pt modelId="{317CA168-8ED5-47EC-8FFC-FB550FB6388B}" type="pres">
      <dgm:prSet presAssocID="{81123083-DEBC-471D-A397-24A9C41484E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7E2AE-683E-4166-AAC5-3E606CC34601}" type="pres">
      <dgm:prSet presAssocID="{1D9852FC-95BE-4EF6-B7F5-6E0DA3F0300E}" presName="sibTrans" presStyleLbl="sibTrans1D1" presStyleIdx="3" presStyleCnt="5"/>
      <dgm:spPr/>
      <dgm:t>
        <a:bodyPr/>
        <a:lstStyle/>
        <a:p>
          <a:endParaRPr lang="uk-UA"/>
        </a:p>
      </dgm:t>
    </dgm:pt>
    <dgm:pt modelId="{CDBF8E8B-62C3-419D-80F7-3A5E2D253E78}" type="pres">
      <dgm:prSet presAssocID="{1D9852FC-95BE-4EF6-B7F5-6E0DA3F0300E}" presName="connectorText" presStyleLbl="sibTrans1D1" presStyleIdx="3" presStyleCnt="5"/>
      <dgm:spPr/>
      <dgm:t>
        <a:bodyPr/>
        <a:lstStyle/>
        <a:p>
          <a:endParaRPr lang="uk-UA"/>
        </a:p>
      </dgm:t>
    </dgm:pt>
    <dgm:pt modelId="{571C773B-46D9-460B-8967-2207DD65ED20}" type="pres">
      <dgm:prSet presAssocID="{9506A32F-C15D-4C5D-8DC5-F0F4117D3EB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7BB543-BAAA-4E6D-8846-34796EC1A901}" type="pres">
      <dgm:prSet presAssocID="{BA70A1A9-0A7D-4D45-94A1-B97E38CAF4D4}" presName="sibTrans" presStyleLbl="sibTrans1D1" presStyleIdx="4" presStyleCnt="5"/>
      <dgm:spPr/>
      <dgm:t>
        <a:bodyPr/>
        <a:lstStyle/>
        <a:p>
          <a:endParaRPr lang="uk-UA"/>
        </a:p>
      </dgm:t>
    </dgm:pt>
    <dgm:pt modelId="{EB87CDF4-146B-4B21-AD24-E93CB291FA2D}" type="pres">
      <dgm:prSet presAssocID="{BA70A1A9-0A7D-4D45-94A1-B97E38CAF4D4}" presName="connectorText" presStyleLbl="sibTrans1D1" presStyleIdx="4" presStyleCnt="5"/>
      <dgm:spPr/>
      <dgm:t>
        <a:bodyPr/>
        <a:lstStyle/>
        <a:p>
          <a:endParaRPr lang="uk-UA"/>
        </a:p>
      </dgm:t>
    </dgm:pt>
    <dgm:pt modelId="{49560D37-E8B6-43D7-BD93-A6E6E73358FB}" type="pres">
      <dgm:prSet presAssocID="{AD57487B-68F8-4528-8D3B-E12F2463988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E0B355F-93D5-4C13-AB33-72394C6A9512}" type="presOf" srcId="{CEC2908C-BA39-407C-8CC9-56D0E46E9066}" destId="{CFE9C270-1FD1-41F0-BE41-52CDF47C261D}" srcOrd="0" destOrd="0" presId="urn:microsoft.com/office/officeart/2005/8/layout/bProcess3"/>
    <dgm:cxn modelId="{CB67ECF8-BCD6-4C48-8178-E8075FE97581}" type="presOf" srcId="{B4FE523A-FC41-407B-B358-985BD677DCAF}" destId="{BCF3355A-6653-4FCA-A5D2-226B8B281B82}" srcOrd="0" destOrd="0" presId="urn:microsoft.com/office/officeart/2005/8/layout/bProcess3"/>
    <dgm:cxn modelId="{5DC2A10E-4F16-49F5-A3FE-B8F49C6CA36B}" type="presOf" srcId="{46B5DF33-7A4A-40E3-97DA-A48A7396361C}" destId="{DEBEE596-5103-4BB1-8450-E52AF03BD301}" srcOrd="1" destOrd="0" presId="urn:microsoft.com/office/officeart/2005/8/layout/bProcess3"/>
    <dgm:cxn modelId="{7386761B-FD0F-422D-94FD-BD3D20C142C6}" srcId="{A5459CC5-4CF2-4C09-96EE-79D7F889CC63}" destId="{81123083-DEBC-471D-A397-24A9C41484EA}" srcOrd="3" destOrd="0" parTransId="{8CC9E776-9503-4D7B-9749-F25E09F747FA}" sibTransId="{1D9852FC-95BE-4EF6-B7F5-6E0DA3F0300E}"/>
    <dgm:cxn modelId="{E8E92091-F18E-4F10-9791-4924783E4443}" type="presOf" srcId="{C5873FA9-69AB-475A-9DCC-6823F5563D04}" destId="{4B703543-7A63-40AB-9CE0-89FAE6711BD2}" srcOrd="0" destOrd="0" presId="urn:microsoft.com/office/officeart/2005/8/layout/bProcess3"/>
    <dgm:cxn modelId="{B02208E7-44DC-485B-B8E5-6273F6277104}" type="presOf" srcId="{A5459CC5-4CF2-4C09-96EE-79D7F889CC63}" destId="{577F3C51-07AE-402C-89B4-1A32EF460691}" srcOrd="0" destOrd="0" presId="urn:microsoft.com/office/officeart/2005/8/layout/bProcess3"/>
    <dgm:cxn modelId="{4DD28B54-9220-41BC-89B1-89A028CD1969}" type="presOf" srcId="{6BC1A224-03D3-4E6F-B98B-0E779E093BC5}" destId="{63176FBC-BE30-408A-BC11-073A71E00A9D}" srcOrd="1" destOrd="0" presId="urn:microsoft.com/office/officeart/2005/8/layout/bProcess3"/>
    <dgm:cxn modelId="{B062EA3A-F380-44F5-BB7B-2CAD8C42A078}" srcId="{A5459CC5-4CF2-4C09-96EE-79D7F889CC63}" destId="{18424CB7-C577-4C98-8037-18821DB3D38B}" srcOrd="2" destOrd="0" parTransId="{D78DA4E9-7C5D-4E67-A0D7-4E38F74E77C3}" sibTransId="{6BC1A224-03D3-4E6F-B98B-0E779E093BC5}"/>
    <dgm:cxn modelId="{02FB425C-0FCC-45FC-A98A-9D573ED3AAA2}" type="presOf" srcId="{9506A32F-C15D-4C5D-8DC5-F0F4117D3EB4}" destId="{571C773B-46D9-460B-8967-2207DD65ED20}" srcOrd="0" destOrd="0" presId="urn:microsoft.com/office/officeart/2005/8/layout/bProcess3"/>
    <dgm:cxn modelId="{4170CB5D-02C8-434A-BD18-2116B195FB2E}" type="presOf" srcId="{CEC2908C-BA39-407C-8CC9-56D0E46E9066}" destId="{2D85DEE0-461B-48EA-81EB-0DEB3848A23C}" srcOrd="1" destOrd="0" presId="urn:microsoft.com/office/officeart/2005/8/layout/bProcess3"/>
    <dgm:cxn modelId="{961B5816-4BE1-413A-A421-D11A5F0C55AC}" type="presOf" srcId="{BA70A1A9-0A7D-4D45-94A1-B97E38CAF4D4}" destId="{EB87CDF4-146B-4B21-AD24-E93CB291FA2D}" srcOrd="1" destOrd="0" presId="urn:microsoft.com/office/officeart/2005/8/layout/bProcess3"/>
    <dgm:cxn modelId="{BF77AEAE-8BD2-4039-98C6-04B29E5AE088}" type="presOf" srcId="{BA70A1A9-0A7D-4D45-94A1-B97E38CAF4D4}" destId="{877BB543-BAAA-4E6D-8846-34796EC1A901}" srcOrd="0" destOrd="0" presId="urn:microsoft.com/office/officeart/2005/8/layout/bProcess3"/>
    <dgm:cxn modelId="{E1C788FC-8FBF-47AD-B48F-E059C0C88CC9}" srcId="{A5459CC5-4CF2-4C09-96EE-79D7F889CC63}" destId="{9506A32F-C15D-4C5D-8DC5-F0F4117D3EB4}" srcOrd="4" destOrd="0" parTransId="{C379D60D-F009-48DD-9409-EBAF2AE75C46}" sibTransId="{BA70A1A9-0A7D-4D45-94A1-B97E38CAF4D4}"/>
    <dgm:cxn modelId="{BB71C02D-2A4D-4642-9F58-3DB777FA3B79}" type="presOf" srcId="{81123083-DEBC-471D-A397-24A9C41484EA}" destId="{317CA168-8ED5-47EC-8FFC-FB550FB6388B}" srcOrd="0" destOrd="0" presId="urn:microsoft.com/office/officeart/2005/8/layout/bProcess3"/>
    <dgm:cxn modelId="{78C14A26-5C83-4034-ADD4-B619222F36F6}" type="presOf" srcId="{1D9852FC-95BE-4EF6-B7F5-6E0DA3F0300E}" destId="{69E7E2AE-683E-4166-AAC5-3E606CC34601}" srcOrd="0" destOrd="0" presId="urn:microsoft.com/office/officeart/2005/8/layout/bProcess3"/>
    <dgm:cxn modelId="{70AD2123-90E0-4D24-85C7-DEB70A9B7F98}" srcId="{A5459CC5-4CF2-4C09-96EE-79D7F889CC63}" destId="{B4FE523A-FC41-407B-B358-985BD677DCAF}" srcOrd="0" destOrd="0" parTransId="{9595865E-2724-45B7-8367-002F0F46E114}" sibTransId="{CEC2908C-BA39-407C-8CC9-56D0E46E9066}"/>
    <dgm:cxn modelId="{8106F47E-5A76-4DD0-9115-CB5E71E6D096}" type="presOf" srcId="{18424CB7-C577-4C98-8037-18821DB3D38B}" destId="{7A5C2608-3A73-4CD1-BC65-00E9EFD18078}" srcOrd="0" destOrd="0" presId="urn:microsoft.com/office/officeart/2005/8/layout/bProcess3"/>
    <dgm:cxn modelId="{EC1CADF9-C03A-4C90-B7BE-DA976117693D}" srcId="{A5459CC5-4CF2-4C09-96EE-79D7F889CC63}" destId="{AD57487B-68F8-4528-8D3B-E12F24639886}" srcOrd="5" destOrd="0" parTransId="{C2B9F611-98D1-4C0F-939B-A77095E94B71}" sibTransId="{9FE4A9FA-0321-4D1E-B05F-375548FDB5EA}"/>
    <dgm:cxn modelId="{AB83BED1-5FCB-4322-A94C-640DC3C42390}" srcId="{A5459CC5-4CF2-4C09-96EE-79D7F889CC63}" destId="{C5873FA9-69AB-475A-9DCC-6823F5563D04}" srcOrd="1" destOrd="0" parTransId="{58D2C85F-C29A-4323-B2BF-12318AF5EBD7}" sibTransId="{46B5DF33-7A4A-40E3-97DA-A48A7396361C}"/>
    <dgm:cxn modelId="{FA1AA9E6-F039-431D-B614-15C15B885B88}" type="presOf" srcId="{AD57487B-68F8-4528-8D3B-E12F24639886}" destId="{49560D37-E8B6-43D7-BD93-A6E6E73358FB}" srcOrd="0" destOrd="0" presId="urn:microsoft.com/office/officeart/2005/8/layout/bProcess3"/>
    <dgm:cxn modelId="{14EC1AF9-2417-4A92-A757-16F1D9A57B36}" type="presOf" srcId="{6BC1A224-03D3-4E6F-B98B-0E779E093BC5}" destId="{10D1A842-C6EE-44DC-B5DD-7E83C53B5172}" srcOrd="0" destOrd="0" presId="urn:microsoft.com/office/officeart/2005/8/layout/bProcess3"/>
    <dgm:cxn modelId="{7EB18DBB-2C4E-4266-8AA1-A5BF4453CB3B}" type="presOf" srcId="{1D9852FC-95BE-4EF6-B7F5-6E0DA3F0300E}" destId="{CDBF8E8B-62C3-419D-80F7-3A5E2D253E78}" srcOrd="1" destOrd="0" presId="urn:microsoft.com/office/officeart/2005/8/layout/bProcess3"/>
    <dgm:cxn modelId="{AAA56D6B-CA24-4A13-82C7-1A50031D16EC}" type="presOf" srcId="{46B5DF33-7A4A-40E3-97DA-A48A7396361C}" destId="{4EF56302-B383-4597-AF57-1CEEDCCB5A00}" srcOrd="0" destOrd="0" presId="urn:microsoft.com/office/officeart/2005/8/layout/bProcess3"/>
    <dgm:cxn modelId="{DCA9C573-37F1-4CA9-816C-42E581E10F80}" type="presParOf" srcId="{577F3C51-07AE-402C-89B4-1A32EF460691}" destId="{BCF3355A-6653-4FCA-A5D2-226B8B281B82}" srcOrd="0" destOrd="0" presId="urn:microsoft.com/office/officeart/2005/8/layout/bProcess3"/>
    <dgm:cxn modelId="{388CD804-3F51-4C39-920D-161BC5D3D414}" type="presParOf" srcId="{577F3C51-07AE-402C-89B4-1A32EF460691}" destId="{CFE9C270-1FD1-41F0-BE41-52CDF47C261D}" srcOrd="1" destOrd="0" presId="urn:microsoft.com/office/officeart/2005/8/layout/bProcess3"/>
    <dgm:cxn modelId="{B64414AE-0343-41EE-9701-C9B4612EFCB1}" type="presParOf" srcId="{CFE9C270-1FD1-41F0-BE41-52CDF47C261D}" destId="{2D85DEE0-461B-48EA-81EB-0DEB3848A23C}" srcOrd="0" destOrd="0" presId="urn:microsoft.com/office/officeart/2005/8/layout/bProcess3"/>
    <dgm:cxn modelId="{CB8F0959-993C-4C79-B417-857214AD6930}" type="presParOf" srcId="{577F3C51-07AE-402C-89B4-1A32EF460691}" destId="{4B703543-7A63-40AB-9CE0-89FAE6711BD2}" srcOrd="2" destOrd="0" presId="urn:microsoft.com/office/officeart/2005/8/layout/bProcess3"/>
    <dgm:cxn modelId="{1529BE5D-4D10-46EC-8FFA-5AC6AE208C74}" type="presParOf" srcId="{577F3C51-07AE-402C-89B4-1A32EF460691}" destId="{4EF56302-B383-4597-AF57-1CEEDCCB5A00}" srcOrd="3" destOrd="0" presId="urn:microsoft.com/office/officeart/2005/8/layout/bProcess3"/>
    <dgm:cxn modelId="{91C9EF0A-DD15-4CBE-BCDA-D22C08EFEE33}" type="presParOf" srcId="{4EF56302-B383-4597-AF57-1CEEDCCB5A00}" destId="{DEBEE596-5103-4BB1-8450-E52AF03BD301}" srcOrd="0" destOrd="0" presId="urn:microsoft.com/office/officeart/2005/8/layout/bProcess3"/>
    <dgm:cxn modelId="{44E18688-A1A8-4260-9BBE-A2A140E62DD0}" type="presParOf" srcId="{577F3C51-07AE-402C-89B4-1A32EF460691}" destId="{7A5C2608-3A73-4CD1-BC65-00E9EFD18078}" srcOrd="4" destOrd="0" presId="urn:microsoft.com/office/officeart/2005/8/layout/bProcess3"/>
    <dgm:cxn modelId="{8E8CE7BC-3CA3-4765-82C9-882096F2BA9B}" type="presParOf" srcId="{577F3C51-07AE-402C-89B4-1A32EF460691}" destId="{10D1A842-C6EE-44DC-B5DD-7E83C53B5172}" srcOrd="5" destOrd="0" presId="urn:microsoft.com/office/officeart/2005/8/layout/bProcess3"/>
    <dgm:cxn modelId="{50E34C89-8944-4FD0-8467-BD9082D206A7}" type="presParOf" srcId="{10D1A842-C6EE-44DC-B5DD-7E83C53B5172}" destId="{63176FBC-BE30-408A-BC11-073A71E00A9D}" srcOrd="0" destOrd="0" presId="urn:microsoft.com/office/officeart/2005/8/layout/bProcess3"/>
    <dgm:cxn modelId="{32DF04BB-D43F-49C8-80FF-19152CA950A1}" type="presParOf" srcId="{577F3C51-07AE-402C-89B4-1A32EF460691}" destId="{317CA168-8ED5-47EC-8FFC-FB550FB6388B}" srcOrd="6" destOrd="0" presId="urn:microsoft.com/office/officeart/2005/8/layout/bProcess3"/>
    <dgm:cxn modelId="{CD3F4904-5011-45CC-B1B9-E045711770F9}" type="presParOf" srcId="{577F3C51-07AE-402C-89B4-1A32EF460691}" destId="{69E7E2AE-683E-4166-AAC5-3E606CC34601}" srcOrd="7" destOrd="0" presId="urn:microsoft.com/office/officeart/2005/8/layout/bProcess3"/>
    <dgm:cxn modelId="{9B8DAF45-3710-4B42-BAFD-F86D05411C41}" type="presParOf" srcId="{69E7E2AE-683E-4166-AAC5-3E606CC34601}" destId="{CDBF8E8B-62C3-419D-80F7-3A5E2D253E78}" srcOrd="0" destOrd="0" presId="urn:microsoft.com/office/officeart/2005/8/layout/bProcess3"/>
    <dgm:cxn modelId="{14E22CE8-64DF-451B-9A28-CB818B3320E1}" type="presParOf" srcId="{577F3C51-07AE-402C-89B4-1A32EF460691}" destId="{571C773B-46D9-460B-8967-2207DD65ED20}" srcOrd="8" destOrd="0" presId="urn:microsoft.com/office/officeart/2005/8/layout/bProcess3"/>
    <dgm:cxn modelId="{2397B237-9842-4C54-B029-C57CFCF488BE}" type="presParOf" srcId="{577F3C51-07AE-402C-89B4-1A32EF460691}" destId="{877BB543-BAAA-4E6D-8846-34796EC1A901}" srcOrd="9" destOrd="0" presId="urn:microsoft.com/office/officeart/2005/8/layout/bProcess3"/>
    <dgm:cxn modelId="{912E510A-3A9E-4FED-8463-93CD24098D01}" type="presParOf" srcId="{877BB543-BAAA-4E6D-8846-34796EC1A901}" destId="{EB87CDF4-146B-4B21-AD24-E93CB291FA2D}" srcOrd="0" destOrd="0" presId="urn:microsoft.com/office/officeart/2005/8/layout/bProcess3"/>
    <dgm:cxn modelId="{39A1CEF2-7712-4408-B44D-E7F38DACE6D1}" type="presParOf" srcId="{577F3C51-07AE-402C-89B4-1A32EF460691}" destId="{49560D37-E8B6-43D7-BD93-A6E6E73358FB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58BD44-FC38-41F3-AEF3-279EC956242B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3D02A6-4FFE-4BFC-9EAF-CBF2CA521D2D}">
      <dgm:prSet phldrT="[Текст]"/>
      <dgm:spPr/>
      <dgm:t>
        <a:bodyPr/>
        <a:lstStyle/>
        <a:p>
          <a:r>
            <a:rPr lang="uk-UA" dirty="0" smtClean="0"/>
            <a:t>Раціональна зайнятість</a:t>
          </a:r>
          <a:endParaRPr lang="ru-RU" dirty="0"/>
        </a:p>
      </dgm:t>
    </dgm:pt>
    <dgm:pt modelId="{A43C616B-020F-4A29-8270-417A3F33F3A2}" type="parTrans" cxnId="{03921AC1-753A-406C-A3AD-46F8D0428264}">
      <dgm:prSet/>
      <dgm:spPr/>
      <dgm:t>
        <a:bodyPr/>
        <a:lstStyle/>
        <a:p>
          <a:endParaRPr lang="ru-RU"/>
        </a:p>
      </dgm:t>
    </dgm:pt>
    <dgm:pt modelId="{05F43AEA-586C-49BD-90A0-5C56E666EBAC}" type="sibTrans" cxnId="{03921AC1-753A-406C-A3AD-46F8D0428264}">
      <dgm:prSet/>
      <dgm:spPr/>
      <dgm:t>
        <a:bodyPr/>
        <a:lstStyle/>
        <a:p>
          <a:endParaRPr lang="ru-RU"/>
        </a:p>
      </dgm:t>
    </dgm:pt>
    <dgm:pt modelId="{D887ABB0-7AD3-43C5-855B-494F6B1DE7E2}">
      <dgm:prSet phldrT="[Текст]"/>
      <dgm:spPr/>
      <dgm:t>
        <a:bodyPr/>
        <a:lstStyle/>
        <a:p>
          <a:r>
            <a:rPr lang="uk-UA" dirty="0" smtClean="0"/>
            <a:t>Суспільна корисність</a:t>
          </a:r>
          <a:endParaRPr lang="ru-RU" dirty="0"/>
        </a:p>
      </dgm:t>
    </dgm:pt>
    <dgm:pt modelId="{A5852B5D-140A-4B22-9660-966C44E9BBC6}" type="parTrans" cxnId="{6883DCDB-0267-43AB-A6E8-83A77B98824A}">
      <dgm:prSet/>
      <dgm:spPr/>
      <dgm:t>
        <a:bodyPr/>
        <a:lstStyle/>
        <a:p>
          <a:endParaRPr lang="ru-RU"/>
        </a:p>
      </dgm:t>
    </dgm:pt>
    <dgm:pt modelId="{D54C497F-53DF-47AC-86D4-C41CC35B4243}" type="sibTrans" cxnId="{6883DCDB-0267-43AB-A6E8-83A77B98824A}">
      <dgm:prSet/>
      <dgm:spPr/>
      <dgm:t>
        <a:bodyPr/>
        <a:lstStyle/>
        <a:p>
          <a:endParaRPr lang="ru-RU"/>
        </a:p>
      </dgm:t>
    </dgm:pt>
    <dgm:pt modelId="{DA8462CB-E0C7-4413-93DC-048EE699C227}">
      <dgm:prSet phldrT="[Текст]"/>
      <dgm:spPr/>
      <dgm:t>
        <a:bodyPr/>
        <a:lstStyle/>
        <a:p>
          <a:r>
            <a:rPr lang="uk-UA" dirty="0" smtClean="0"/>
            <a:t>Поділ праці</a:t>
          </a:r>
          <a:endParaRPr lang="ru-RU" dirty="0"/>
        </a:p>
      </dgm:t>
    </dgm:pt>
    <dgm:pt modelId="{423DE0E3-8C0C-42F5-9EA7-4043C71F16AE}" type="parTrans" cxnId="{FFEE0F14-9866-4596-906F-89077F69F79D}">
      <dgm:prSet/>
      <dgm:spPr/>
      <dgm:t>
        <a:bodyPr/>
        <a:lstStyle/>
        <a:p>
          <a:endParaRPr lang="ru-RU"/>
        </a:p>
      </dgm:t>
    </dgm:pt>
    <dgm:pt modelId="{316BA339-B6F2-4F7E-BE1D-4EE5D054B866}" type="sibTrans" cxnId="{FFEE0F14-9866-4596-906F-89077F69F79D}">
      <dgm:prSet/>
      <dgm:spPr/>
      <dgm:t>
        <a:bodyPr/>
        <a:lstStyle/>
        <a:p>
          <a:endParaRPr lang="ru-RU"/>
        </a:p>
      </dgm:t>
    </dgm:pt>
    <dgm:pt modelId="{2D634E54-EEB3-4E4F-9F15-EEEFC0CD93F8}">
      <dgm:prSet phldrT="[Текст]"/>
      <dgm:spPr/>
      <dgm:t>
        <a:bodyPr/>
        <a:lstStyle/>
        <a:p>
          <a:r>
            <a:rPr lang="uk-UA" dirty="0" smtClean="0"/>
            <a:t>Якість робіт</a:t>
          </a:r>
          <a:endParaRPr lang="ru-RU" dirty="0"/>
        </a:p>
      </dgm:t>
    </dgm:pt>
    <dgm:pt modelId="{26C067D0-17A6-4728-85AF-E4C333DAE83C}" type="parTrans" cxnId="{B20D3A6E-FC35-47B3-9B5C-A2998EA438CB}">
      <dgm:prSet/>
      <dgm:spPr/>
      <dgm:t>
        <a:bodyPr/>
        <a:lstStyle/>
        <a:p>
          <a:endParaRPr lang="ru-RU"/>
        </a:p>
      </dgm:t>
    </dgm:pt>
    <dgm:pt modelId="{9EE99657-AF79-43C7-A260-F8639B86A63F}" type="sibTrans" cxnId="{B20D3A6E-FC35-47B3-9B5C-A2998EA438CB}">
      <dgm:prSet/>
      <dgm:spPr/>
      <dgm:t>
        <a:bodyPr/>
        <a:lstStyle/>
        <a:p>
          <a:endParaRPr lang="ru-RU"/>
        </a:p>
      </dgm:t>
    </dgm:pt>
    <dgm:pt modelId="{41F729BA-360A-42B6-9C36-753167FD08BC}">
      <dgm:prSet phldrT="[Текст]"/>
      <dgm:spPr/>
      <dgm:t>
        <a:bodyPr/>
        <a:lstStyle/>
        <a:p>
          <a:r>
            <a:rPr lang="uk-UA" smtClean="0"/>
            <a:t>Доцільність </a:t>
          </a:r>
          <a:endParaRPr lang="ru-RU"/>
        </a:p>
      </dgm:t>
    </dgm:pt>
    <dgm:pt modelId="{53E87FFE-3C69-4EED-AC08-4E007EAF5751}" type="parTrans" cxnId="{B07AA65C-3EC2-4E1E-9ACB-C08E7F56B9E4}">
      <dgm:prSet/>
      <dgm:spPr/>
      <dgm:t>
        <a:bodyPr/>
        <a:lstStyle/>
        <a:p>
          <a:endParaRPr lang="ru-RU"/>
        </a:p>
      </dgm:t>
    </dgm:pt>
    <dgm:pt modelId="{9EC3657E-45DF-4DB9-9CEB-654ACE232C86}" type="sibTrans" cxnId="{B07AA65C-3EC2-4E1E-9ACB-C08E7F56B9E4}">
      <dgm:prSet/>
      <dgm:spPr/>
      <dgm:t>
        <a:bodyPr/>
        <a:lstStyle/>
        <a:p>
          <a:endParaRPr lang="ru-RU"/>
        </a:p>
      </dgm:t>
    </dgm:pt>
    <dgm:pt modelId="{9A9F6728-A1DA-45E5-A67A-7277ECD5B6E5}" type="pres">
      <dgm:prSet presAssocID="{4A58BD44-FC38-41F3-AEF3-279EC95624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1FCD910-4AEB-4444-89D3-D6B064E888BC}" type="pres">
      <dgm:prSet presAssocID="{4A58BD44-FC38-41F3-AEF3-279EC956242B}" presName="radial" presStyleCnt="0">
        <dgm:presLayoutVars>
          <dgm:animLvl val="ctr"/>
        </dgm:presLayoutVars>
      </dgm:prSet>
      <dgm:spPr/>
    </dgm:pt>
    <dgm:pt modelId="{2DE3FDF8-431B-48D5-AB28-40EE8B62760E}" type="pres">
      <dgm:prSet presAssocID="{843D02A6-4FFE-4BFC-9EAF-CBF2CA521D2D}" presName="centerShape" presStyleLbl="vennNode1" presStyleIdx="0" presStyleCnt="5"/>
      <dgm:spPr/>
      <dgm:t>
        <a:bodyPr/>
        <a:lstStyle/>
        <a:p>
          <a:endParaRPr lang="uk-UA"/>
        </a:p>
      </dgm:t>
    </dgm:pt>
    <dgm:pt modelId="{30E467E7-B651-4DD9-BA7D-19DEAE29BAA4}" type="pres">
      <dgm:prSet presAssocID="{D887ABB0-7AD3-43C5-855B-494F6B1DE7E2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55EC2B-F2AB-45C0-BDBE-C43246E9A7C0}" type="pres">
      <dgm:prSet presAssocID="{DA8462CB-E0C7-4413-93DC-048EE699C227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B8E19-2A24-426A-8AB6-537AA8B13D9F}" type="pres">
      <dgm:prSet presAssocID="{2D634E54-EEB3-4E4F-9F15-EEEFC0CD93F8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C3658D-7F4A-4B35-A462-57BAA58F3C30}" type="pres">
      <dgm:prSet presAssocID="{41F729BA-360A-42B6-9C36-753167FD08BC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07AA65C-3EC2-4E1E-9ACB-C08E7F56B9E4}" srcId="{843D02A6-4FFE-4BFC-9EAF-CBF2CA521D2D}" destId="{41F729BA-360A-42B6-9C36-753167FD08BC}" srcOrd="3" destOrd="0" parTransId="{53E87FFE-3C69-4EED-AC08-4E007EAF5751}" sibTransId="{9EC3657E-45DF-4DB9-9CEB-654ACE232C86}"/>
    <dgm:cxn modelId="{AE262491-BE52-42DA-848C-21DD0A5FE438}" type="presOf" srcId="{41F729BA-360A-42B6-9C36-753167FD08BC}" destId="{0FC3658D-7F4A-4B35-A462-57BAA58F3C30}" srcOrd="0" destOrd="0" presId="urn:microsoft.com/office/officeart/2005/8/layout/radial3"/>
    <dgm:cxn modelId="{83AE21CE-B887-4F5D-978C-318FD2CE0D8A}" type="presOf" srcId="{D887ABB0-7AD3-43C5-855B-494F6B1DE7E2}" destId="{30E467E7-B651-4DD9-BA7D-19DEAE29BAA4}" srcOrd="0" destOrd="0" presId="urn:microsoft.com/office/officeart/2005/8/layout/radial3"/>
    <dgm:cxn modelId="{0571A568-46AA-4B94-98BB-610B46A65883}" type="presOf" srcId="{2D634E54-EEB3-4E4F-9F15-EEEFC0CD93F8}" destId="{646B8E19-2A24-426A-8AB6-537AA8B13D9F}" srcOrd="0" destOrd="0" presId="urn:microsoft.com/office/officeart/2005/8/layout/radial3"/>
    <dgm:cxn modelId="{1BAFE4A7-4AD1-4510-8F83-AF1BF4F8B2B0}" type="presOf" srcId="{843D02A6-4FFE-4BFC-9EAF-CBF2CA521D2D}" destId="{2DE3FDF8-431B-48D5-AB28-40EE8B62760E}" srcOrd="0" destOrd="0" presId="urn:microsoft.com/office/officeart/2005/8/layout/radial3"/>
    <dgm:cxn modelId="{FFEE0F14-9866-4596-906F-89077F69F79D}" srcId="{843D02A6-4FFE-4BFC-9EAF-CBF2CA521D2D}" destId="{DA8462CB-E0C7-4413-93DC-048EE699C227}" srcOrd="1" destOrd="0" parTransId="{423DE0E3-8C0C-42F5-9EA7-4043C71F16AE}" sibTransId="{316BA339-B6F2-4F7E-BE1D-4EE5D054B866}"/>
    <dgm:cxn modelId="{B20D3A6E-FC35-47B3-9B5C-A2998EA438CB}" srcId="{843D02A6-4FFE-4BFC-9EAF-CBF2CA521D2D}" destId="{2D634E54-EEB3-4E4F-9F15-EEEFC0CD93F8}" srcOrd="2" destOrd="0" parTransId="{26C067D0-17A6-4728-85AF-E4C333DAE83C}" sibTransId="{9EE99657-AF79-43C7-A260-F8639B86A63F}"/>
    <dgm:cxn modelId="{03921AC1-753A-406C-A3AD-46F8D0428264}" srcId="{4A58BD44-FC38-41F3-AEF3-279EC956242B}" destId="{843D02A6-4FFE-4BFC-9EAF-CBF2CA521D2D}" srcOrd="0" destOrd="0" parTransId="{A43C616B-020F-4A29-8270-417A3F33F3A2}" sibTransId="{05F43AEA-586C-49BD-90A0-5C56E666EBAC}"/>
    <dgm:cxn modelId="{6883DCDB-0267-43AB-A6E8-83A77B98824A}" srcId="{843D02A6-4FFE-4BFC-9EAF-CBF2CA521D2D}" destId="{D887ABB0-7AD3-43C5-855B-494F6B1DE7E2}" srcOrd="0" destOrd="0" parTransId="{A5852B5D-140A-4B22-9660-966C44E9BBC6}" sibTransId="{D54C497F-53DF-47AC-86D4-C41CC35B4243}"/>
    <dgm:cxn modelId="{57C7E4E2-4B7F-43D3-9E8F-644FD35010C6}" type="presOf" srcId="{DA8462CB-E0C7-4413-93DC-048EE699C227}" destId="{2E55EC2B-F2AB-45C0-BDBE-C43246E9A7C0}" srcOrd="0" destOrd="0" presId="urn:microsoft.com/office/officeart/2005/8/layout/radial3"/>
    <dgm:cxn modelId="{87045F21-3281-4D33-8704-4A681A12C4D8}" type="presOf" srcId="{4A58BD44-FC38-41F3-AEF3-279EC956242B}" destId="{9A9F6728-A1DA-45E5-A67A-7277ECD5B6E5}" srcOrd="0" destOrd="0" presId="urn:microsoft.com/office/officeart/2005/8/layout/radial3"/>
    <dgm:cxn modelId="{FC1D894D-7686-46A1-818C-D24F3AA93D72}" type="presParOf" srcId="{9A9F6728-A1DA-45E5-A67A-7277ECD5B6E5}" destId="{61FCD910-4AEB-4444-89D3-D6B064E888BC}" srcOrd="0" destOrd="0" presId="urn:microsoft.com/office/officeart/2005/8/layout/radial3"/>
    <dgm:cxn modelId="{6E1AC750-AD38-4D0F-96C6-70837A5DC335}" type="presParOf" srcId="{61FCD910-4AEB-4444-89D3-D6B064E888BC}" destId="{2DE3FDF8-431B-48D5-AB28-40EE8B62760E}" srcOrd="0" destOrd="0" presId="urn:microsoft.com/office/officeart/2005/8/layout/radial3"/>
    <dgm:cxn modelId="{AF30335E-97F9-4BA8-913A-0B2DA4CABDFB}" type="presParOf" srcId="{61FCD910-4AEB-4444-89D3-D6B064E888BC}" destId="{30E467E7-B651-4DD9-BA7D-19DEAE29BAA4}" srcOrd="1" destOrd="0" presId="urn:microsoft.com/office/officeart/2005/8/layout/radial3"/>
    <dgm:cxn modelId="{72690C9E-62E3-426E-B58F-CB7E285CB5A4}" type="presParOf" srcId="{61FCD910-4AEB-4444-89D3-D6B064E888BC}" destId="{2E55EC2B-F2AB-45C0-BDBE-C43246E9A7C0}" srcOrd="2" destOrd="0" presId="urn:microsoft.com/office/officeart/2005/8/layout/radial3"/>
    <dgm:cxn modelId="{48523EDB-DE2E-413E-8C40-B4D87B8A1A4C}" type="presParOf" srcId="{61FCD910-4AEB-4444-89D3-D6B064E888BC}" destId="{646B8E19-2A24-426A-8AB6-537AA8B13D9F}" srcOrd="3" destOrd="0" presId="urn:microsoft.com/office/officeart/2005/8/layout/radial3"/>
    <dgm:cxn modelId="{B094B696-9EF6-4ED5-8E04-B5A5654763C5}" type="presParOf" srcId="{61FCD910-4AEB-4444-89D3-D6B064E888BC}" destId="{0FC3658D-7F4A-4B35-A462-57BAA58F3C3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AD4D34-370D-4B62-A34F-877ACCA0870F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0"/>
                <a:satOff val="0"/>
                <a:lumOff val="0"/>
                <a:alphaOff val="0"/>
                <a:shade val="40000"/>
              </a:schemeClr>
              <a:schemeClr val="accent2">
                <a:shade val="5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раціональне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використання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праці</a:t>
          </a:r>
          <a:endParaRPr lang="ru-RU" sz="1900" kern="1200" dirty="0"/>
        </a:p>
      </dsp:txBody>
      <dsp:txXfrm>
        <a:off x="916483" y="1984"/>
        <a:ext cx="2030015" cy="1218009"/>
      </dsp:txXfrm>
    </dsp:sp>
    <dsp:sp modelId="{52BC48FD-1D4D-4E05-91BE-5C4D3700CE88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-195750"/>
                <a:satOff val="10360"/>
                <a:lumOff val="17382"/>
                <a:alphaOff val="0"/>
                <a:shade val="40000"/>
              </a:schemeClr>
              <a:schemeClr val="accent2">
                <a:shade val="50000"/>
                <a:hueOff val="-195750"/>
                <a:satOff val="10360"/>
                <a:lumOff val="17382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забезпечення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гідного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рівня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життя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149500" y="1984"/>
        <a:ext cx="2030015" cy="1218009"/>
      </dsp:txXfrm>
    </dsp:sp>
    <dsp:sp modelId="{99DECE73-59BF-4696-A5F8-BA45BBF82004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-391500"/>
                <a:satOff val="20721"/>
                <a:lumOff val="34764"/>
                <a:alphaOff val="0"/>
                <a:shade val="40000"/>
              </a:schemeClr>
              <a:schemeClr val="accent2">
                <a:shade val="50000"/>
                <a:hueOff val="-391500"/>
                <a:satOff val="20721"/>
                <a:lumOff val="34764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задоволення</a:t>
          </a:r>
          <a:r>
            <a:rPr lang="ru-RU" sz="1900" kern="1200" dirty="0" smtClean="0"/>
            <a:t> потреб народного </a:t>
          </a:r>
          <a:r>
            <a:rPr lang="ru-RU" sz="1900" kern="1200" dirty="0" err="1" smtClean="0"/>
            <a:t>господарства</a:t>
          </a:r>
          <a:endParaRPr lang="ru-RU" sz="1900" kern="1200" dirty="0"/>
        </a:p>
      </dsp:txBody>
      <dsp:txXfrm>
        <a:off x="916483" y="1422995"/>
        <a:ext cx="2030015" cy="1218009"/>
      </dsp:txXfrm>
    </dsp:sp>
    <dsp:sp modelId="{A8496DBD-B253-421F-B642-24BAC42E93AE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-391500"/>
                <a:satOff val="20721"/>
                <a:lumOff val="34764"/>
                <a:alphaOff val="0"/>
                <a:shade val="40000"/>
              </a:schemeClr>
              <a:schemeClr val="accent2">
                <a:shade val="50000"/>
                <a:hueOff val="-391500"/>
                <a:satOff val="20721"/>
                <a:lumOff val="34764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задоволення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професійних</a:t>
          </a:r>
          <a:r>
            <a:rPr lang="ru-RU" sz="1900" kern="1200" dirty="0" smtClean="0"/>
            <a:t> потреб </a:t>
          </a:r>
          <a:endParaRPr lang="ru-RU" sz="1900" kern="1200" dirty="0"/>
        </a:p>
      </dsp:txBody>
      <dsp:txXfrm>
        <a:off x="3149500" y="1422995"/>
        <a:ext cx="2030015" cy="1218009"/>
      </dsp:txXfrm>
    </dsp:sp>
    <dsp:sp modelId="{4EB7EBCA-35E7-45BC-8C65-2CFF90BD0503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shade val="50000"/>
                <a:hueOff val="-195750"/>
                <a:satOff val="10360"/>
                <a:lumOff val="17382"/>
                <a:alphaOff val="0"/>
                <a:shade val="40000"/>
              </a:schemeClr>
              <a:schemeClr val="accent2">
                <a:shade val="50000"/>
                <a:hueOff val="-195750"/>
                <a:satOff val="10360"/>
                <a:lumOff val="17382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соціальна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підтримка</a:t>
          </a:r>
          <a:r>
            <a:rPr lang="ru-RU" sz="1900" kern="1200" dirty="0" smtClean="0"/>
            <a:t> і т.д. </a:t>
          </a:r>
          <a:endParaRPr lang="ru-RU" sz="1900" kern="1200" dirty="0"/>
        </a:p>
      </dsp:txBody>
      <dsp:txXfrm>
        <a:off x="2032992" y="2844006"/>
        <a:ext cx="2030015" cy="12180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E9C270-1FD1-41F0-BE41-52CDF47C261D}">
      <dsp:nvSpPr>
        <dsp:cNvPr id="0" name=""/>
        <dsp:cNvSpPr/>
      </dsp:nvSpPr>
      <dsp:spPr>
        <a:xfrm>
          <a:off x="3147772" y="664049"/>
          <a:ext cx="5110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15" y="45720"/>
              </a:lnTo>
            </a:path>
          </a:pathLst>
        </a:custGeom>
        <a:noFill/>
        <a:ln w="12700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89739" y="707061"/>
        <a:ext cx="27080" cy="5416"/>
      </dsp:txXfrm>
    </dsp:sp>
    <dsp:sp modelId="{BCF3355A-6653-4FCA-A5D2-226B8B281B82}">
      <dsp:nvSpPr>
        <dsp:cNvPr id="0" name=""/>
        <dsp:cNvSpPr/>
      </dsp:nvSpPr>
      <dsp:spPr>
        <a:xfrm>
          <a:off x="794720" y="3313"/>
          <a:ext cx="2354851" cy="141291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забезпечення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рівних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можливостей</a:t>
          </a:r>
          <a:r>
            <a:rPr lang="ru-RU" sz="2100" kern="1200" dirty="0" smtClean="0"/>
            <a:t> </a:t>
          </a:r>
          <a:endParaRPr lang="ru-RU" sz="2100" kern="1200" dirty="0"/>
        </a:p>
      </dsp:txBody>
      <dsp:txXfrm>
        <a:off x="794720" y="3313"/>
        <a:ext cx="2354851" cy="1412910"/>
      </dsp:txXfrm>
    </dsp:sp>
    <dsp:sp modelId="{4EF56302-B383-4597-AF57-1CEEDCCB5A00}">
      <dsp:nvSpPr>
        <dsp:cNvPr id="0" name=""/>
        <dsp:cNvSpPr/>
      </dsp:nvSpPr>
      <dsp:spPr>
        <a:xfrm>
          <a:off x="1972146" y="1414424"/>
          <a:ext cx="2896467" cy="511015"/>
        </a:xfrm>
        <a:custGeom>
          <a:avLst/>
          <a:gdLst/>
          <a:ahLst/>
          <a:cxnLst/>
          <a:rect l="0" t="0" r="0" b="0"/>
          <a:pathLst>
            <a:path>
              <a:moveTo>
                <a:pt x="2896467" y="0"/>
              </a:moveTo>
              <a:lnTo>
                <a:pt x="2896467" y="272607"/>
              </a:lnTo>
              <a:lnTo>
                <a:pt x="0" y="272607"/>
              </a:lnTo>
              <a:lnTo>
                <a:pt x="0" y="511015"/>
              </a:lnTo>
            </a:path>
          </a:pathLst>
        </a:custGeom>
        <a:noFill/>
        <a:ln w="12700" cap="flat" cmpd="sng" algn="ctr">
          <a:solidFill>
            <a:schemeClr val="accent2">
              <a:shade val="90000"/>
              <a:hueOff val="-91006"/>
              <a:satOff val="1501"/>
              <a:lumOff val="51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46713" y="1667224"/>
        <a:ext cx="147333" cy="5416"/>
      </dsp:txXfrm>
    </dsp:sp>
    <dsp:sp modelId="{4B703543-7A63-40AB-9CE0-89FAE6711BD2}">
      <dsp:nvSpPr>
        <dsp:cNvPr id="0" name=""/>
        <dsp:cNvSpPr/>
      </dsp:nvSpPr>
      <dsp:spPr>
        <a:xfrm>
          <a:off x="3691187" y="3313"/>
          <a:ext cx="2354851" cy="1412910"/>
        </a:xfrm>
        <a:prstGeom prst="rect">
          <a:avLst/>
        </a:prstGeom>
        <a:solidFill>
          <a:schemeClr val="accent2">
            <a:shade val="80000"/>
            <a:hueOff val="-72796"/>
            <a:satOff val="2980"/>
            <a:lumOff val="47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розвиток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людських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ресурсів</a:t>
          </a:r>
          <a:endParaRPr lang="ru-RU" sz="2100" kern="1200" dirty="0"/>
        </a:p>
      </dsp:txBody>
      <dsp:txXfrm>
        <a:off x="3691187" y="3313"/>
        <a:ext cx="2354851" cy="1412910"/>
      </dsp:txXfrm>
    </dsp:sp>
    <dsp:sp modelId="{10D1A842-C6EE-44DC-B5DD-7E83C53B5172}">
      <dsp:nvSpPr>
        <dsp:cNvPr id="0" name=""/>
        <dsp:cNvSpPr/>
      </dsp:nvSpPr>
      <dsp:spPr>
        <a:xfrm>
          <a:off x="3147772" y="2618576"/>
          <a:ext cx="5110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15" y="45720"/>
              </a:lnTo>
            </a:path>
          </a:pathLst>
        </a:custGeom>
        <a:noFill/>
        <a:ln w="12700" cap="flat" cmpd="sng" algn="ctr">
          <a:solidFill>
            <a:schemeClr val="accent2">
              <a:shade val="90000"/>
              <a:hueOff val="-182013"/>
              <a:satOff val="3003"/>
              <a:lumOff val="103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89739" y="2661587"/>
        <a:ext cx="27080" cy="5416"/>
      </dsp:txXfrm>
    </dsp:sp>
    <dsp:sp modelId="{7A5C2608-3A73-4CD1-BC65-00E9EFD18078}">
      <dsp:nvSpPr>
        <dsp:cNvPr id="0" name=""/>
        <dsp:cNvSpPr/>
      </dsp:nvSpPr>
      <dsp:spPr>
        <a:xfrm>
          <a:off x="794720" y="1957840"/>
          <a:ext cx="2354851" cy="1412910"/>
        </a:xfrm>
        <a:prstGeom prst="rect">
          <a:avLst/>
        </a:prstGeom>
        <a:solidFill>
          <a:schemeClr val="accent2">
            <a:shade val="80000"/>
            <a:hueOff val="-145591"/>
            <a:satOff val="5959"/>
            <a:lumOff val="95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попередження</a:t>
          </a:r>
          <a:r>
            <a:rPr lang="ru-RU" sz="2100" kern="1200" dirty="0" smtClean="0"/>
            <a:t> безробіття</a:t>
          </a:r>
          <a:endParaRPr lang="ru-RU" sz="2100" kern="1200" dirty="0"/>
        </a:p>
      </dsp:txBody>
      <dsp:txXfrm>
        <a:off x="794720" y="1957840"/>
        <a:ext cx="2354851" cy="1412910"/>
      </dsp:txXfrm>
    </dsp:sp>
    <dsp:sp modelId="{69E7E2AE-683E-4166-AAC5-3E606CC34601}">
      <dsp:nvSpPr>
        <dsp:cNvPr id="0" name=""/>
        <dsp:cNvSpPr/>
      </dsp:nvSpPr>
      <dsp:spPr>
        <a:xfrm>
          <a:off x="1972146" y="3368951"/>
          <a:ext cx="2896467" cy="511015"/>
        </a:xfrm>
        <a:custGeom>
          <a:avLst/>
          <a:gdLst/>
          <a:ahLst/>
          <a:cxnLst/>
          <a:rect l="0" t="0" r="0" b="0"/>
          <a:pathLst>
            <a:path>
              <a:moveTo>
                <a:pt x="2896467" y="0"/>
              </a:moveTo>
              <a:lnTo>
                <a:pt x="2896467" y="272607"/>
              </a:lnTo>
              <a:lnTo>
                <a:pt x="0" y="272607"/>
              </a:lnTo>
              <a:lnTo>
                <a:pt x="0" y="511015"/>
              </a:lnTo>
            </a:path>
          </a:pathLst>
        </a:custGeom>
        <a:noFill/>
        <a:ln w="12700" cap="flat" cmpd="sng" algn="ctr">
          <a:solidFill>
            <a:schemeClr val="accent2">
              <a:shade val="90000"/>
              <a:hueOff val="-273019"/>
              <a:satOff val="4504"/>
              <a:lumOff val="155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46713" y="3621751"/>
        <a:ext cx="147333" cy="5416"/>
      </dsp:txXfrm>
    </dsp:sp>
    <dsp:sp modelId="{317CA168-8ED5-47EC-8FFC-FB550FB6388B}">
      <dsp:nvSpPr>
        <dsp:cNvPr id="0" name=""/>
        <dsp:cNvSpPr/>
      </dsp:nvSpPr>
      <dsp:spPr>
        <a:xfrm>
          <a:off x="3691187" y="1957840"/>
          <a:ext cx="2354851" cy="1412910"/>
        </a:xfrm>
        <a:prstGeom prst="rect">
          <a:avLst/>
        </a:prstGeom>
        <a:solidFill>
          <a:schemeClr val="accent2">
            <a:shade val="80000"/>
            <a:hueOff val="-218387"/>
            <a:satOff val="8939"/>
            <a:lumOff val="142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підтримка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ініціативи</a:t>
          </a:r>
          <a:endParaRPr lang="ru-RU" sz="2100" kern="1200" dirty="0"/>
        </a:p>
      </dsp:txBody>
      <dsp:txXfrm>
        <a:off x="3691187" y="1957840"/>
        <a:ext cx="2354851" cy="1412910"/>
      </dsp:txXfrm>
    </dsp:sp>
    <dsp:sp modelId="{877BB543-BAAA-4E6D-8846-34796EC1A901}">
      <dsp:nvSpPr>
        <dsp:cNvPr id="0" name=""/>
        <dsp:cNvSpPr/>
      </dsp:nvSpPr>
      <dsp:spPr>
        <a:xfrm>
          <a:off x="3147772" y="4573102"/>
          <a:ext cx="5110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1015" y="45720"/>
              </a:lnTo>
            </a:path>
          </a:pathLst>
        </a:custGeom>
        <a:noFill/>
        <a:ln w="12700" cap="flat" cmpd="sng" algn="ctr">
          <a:solidFill>
            <a:schemeClr val="accent2">
              <a:shade val="90000"/>
              <a:hueOff val="-364025"/>
              <a:satOff val="6005"/>
              <a:lumOff val="207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89739" y="4616114"/>
        <a:ext cx="27080" cy="5416"/>
      </dsp:txXfrm>
    </dsp:sp>
    <dsp:sp modelId="{571C773B-46D9-460B-8967-2207DD65ED20}">
      <dsp:nvSpPr>
        <dsp:cNvPr id="0" name=""/>
        <dsp:cNvSpPr/>
      </dsp:nvSpPr>
      <dsp:spPr>
        <a:xfrm>
          <a:off x="794720" y="3912367"/>
          <a:ext cx="2354851" cy="1412910"/>
        </a:xfrm>
        <a:prstGeom prst="rect">
          <a:avLst/>
        </a:prstGeom>
        <a:solidFill>
          <a:schemeClr val="accent2">
            <a:shade val="80000"/>
            <a:hueOff val="-291182"/>
            <a:satOff val="11918"/>
            <a:lumOff val="1906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забезпечення соціального захисту </a:t>
          </a:r>
          <a:endParaRPr lang="ru-RU" sz="2100" kern="1200"/>
        </a:p>
      </dsp:txBody>
      <dsp:txXfrm>
        <a:off x="794720" y="3912367"/>
        <a:ext cx="2354851" cy="1412910"/>
      </dsp:txXfrm>
    </dsp:sp>
    <dsp:sp modelId="{49560D37-E8B6-43D7-BD93-A6E6E73358FB}">
      <dsp:nvSpPr>
        <dsp:cNvPr id="0" name=""/>
        <dsp:cNvSpPr/>
      </dsp:nvSpPr>
      <dsp:spPr>
        <a:xfrm>
          <a:off x="3691187" y="3912367"/>
          <a:ext cx="2354851" cy="1412910"/>
        </a:xfrm>
        <a:prstGeom prst="rect">
          <a:avLst/>
        </a:prstGeom>
        <a:solidFill>
          <a:schemeClr val="accent2">
            <a:shade val="80000"/>
            <a:hueOff val="-363978"/>
            <a:satOff val="14898"/>
            <a:lumOff val="2382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заохочення роботодавців </a:t>
          </a:r>
          <a:endParaRPr lang="ru-RU" sz="2100" kern="1200"/>
        </a:p>
      </dsp:txBody>
      <dsp:txXfrm>
        <a:off x="3691187" y="3912367"/>
        <a:ext cx="2354851" cy="14129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E3FDF8-431B-48D5-AB28-40EE8B62760E}">
      <dsp:nvSpPr>
        <dsp:cNvPr id="0" name=""/>
        <dsp:cNvSpPr/>
      </dsp:nvSpPr>
      <dsp:spPr>
        <a:xfrm>
          <a:off x="1920875" y="904875"/>
          <a:ext cx="2254249" cy="22542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Раціональна зайнятість</a:t>
          </a:r>
          <a:endParaRPr lang="ru-RU" sz="1900" kern="1200" dirty="0"/>
        </a:p>
      </dsp:txBody>
      <dsp:txXfrm>
        <a:off x="1920875" y="904875"/>
        <a:ext cx="2254249" cy="2254249"/>
      </dsp:txXfrm>
    </dsp:sp>
    <dsp:sp modelId="{30E467E7-B651-4DD9-BA7D-19DEAE29BAA4}">
      <dsp:nvSpPr>
        <dsp:cNvPr id="0" name=""/>
        <dsp:cNvSpPr/>
      </dsp:nvSpPr>
      <dsp:spPr>
        <a:xfrm>
          <a:off x="2484437" y="402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Суспільна корисність</a:t>
          </a:r>
          <a:endParaRPr lang="ru-RU" sz="1000" kern="1200" dirty="0"/>
        </a:p>
      </dsp:txBody>
      <dsp:txXfrm>
        <a:off x="2484437" y="402"/>
        <a:ext cx="1127124" cy="1127124"/>
      </dsp:txXfrm>
    </dsp:sp>
    <dsp:sp modelId="{2E55EC2B-F2AB-45C0-BDBE-C43246E9A7C0}">
      <dsp:nvSpPr>
        <dsp:cNvPr id="0" name=""/>
        <dsp:cNvSpPr/>
      </dsp:nvSpPr>
      <dsp:spPr>
        <a:xfrm>
          <a:off x="3952472" y="1468437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Поділ праці</a:t>
          </a:r>
          <a:endParaRPr lang="ru-RU" sz="1000" kern="1200" dirty="0"/>
        </a:p>
      </dsp:txBody>
      <dsp:txXfrm>
        <a:off x="3952472" y="1468437"/>
        <a:ext cx="1127124" cy="1127124"/>
      </dsp:txXfrm>
    </dsp:sp>
    <dsp:sp modelId="{646B8E19-2A24-426A-8AB6-537AA8B13D9F}">
      <dsp:nvSpPr>
        <dsp:cNvPr id="0" name=""/>
        <dsp:cNvSpPr/>
      </dsp:nvSpPr>
      <dsp:spPr>
        <a:xfrm>
          <a:off x="2484437" y="2936472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Якість робіт</a:t>
          </a:r>
          <a:endParaRPr lang="ru-RU" sz="1000" kern="1200" dirty="0"/>
        </a:p>
      </dsp:txBody>
      <dsp:txXfrm>
        <a:off x="2484437" y="2936472"/>
        <a:ext cx="1127124" cy="1127124"/>
      </dsp:txXfrm>
    </dsp:sp>
    <dsp:sp modelId="{0FC3658D-7F4A-4B35-A462-57BAA58F3C30}">
      <dsp:nvSpPr>
        <dsp:cNvPr id="0" name=""/>
        <dsp:cNvSpPr/>
      </dsp:nvSpPr>
      <dsp:spPr>
        <a:xfrm>
          <a:off x="1016402" y="1468437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smtClean="0"/>
            <a:t>Доцільність </a:t>
          </a:r>
          <a:endParaRPr lang="ru-RU" sz="1000" kern="1200"/>
        </a:p>
      </dsp:txBody>
      <dsp:txXfrm>
        <a:off x="1016402" y="1468437"/>
        <a:ext cx="1127124" cy="1127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Зайнятість людських ресурсів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780928"/>
            <a:ext cx="8062912" cy="1512168"/>
          </a:xfrm>
        </p:spPr>
        <p:txBody>
          <a:bodyPr>
            <a:normAutofit/>
          </a:bodyPr>
          <a:lstStyle/>
          <a:p>
            <a:r>
              <a:rPr lang="uk-UA" dirty="0" smtClean="0"/>
              <a:t>Дисципліна</a:t>
            </a:r>
          </a:p>
          <a:p>
            <a:r>
              <a:rPr lang="uk-UA" dirty="0" err="1" smtClean="0"/>
              <a:t>“Методологія</a:t>
            </a:r>
            <a:r>
              <a:rPr lang="uk-UA" dirty="0" smtClean="0"/>
              <a:t> управління людськими </a:t>
            </a:r>
            <a:r>
              <a:rPr lang="uk-UA" dirty="0" err="1" smtClean="0"/>
              <a:t>ресурсами”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942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208912" cy="120032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u="sng" dirty="0" err="1" smtClean="0">
                <a:latin typeface="Georgia" pitchFamily="18" charset="0"/>
              </a:rPr>
              <a:t>Людські</a:t>
            </a:r>
            <a:r>
              <a:rPr lang="ru-RU" sz="2400" b="1" u="sng" dirty="0" smtClean="0">
                <a:latin typeface="Georgia" pitchFamily="18" charset="0"/>
              </a:rPr>
              <a:t> </a:t>
            </a:r>
            <a:r>
              <a:rPr lang="ru-RU" sz="2400" b="1" u="sng" dirty="0" err="1">
                <a:latin typeface="Georgia" pitchFamily="18" charset="0"/>
              </a:rPr>
              <a:t>ресурси</a:t>
            </a:r>
            <a:r>
              <a:rPr lang="ru-RU" sz="2400" b="1" u="sng" dirty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- </a:t>
            </a:r>
            <a:r>
              <a:rPr lang="ru-RU" sz="2400" dirty="0" err="1">
                <a:latin typeface="Georgia" pitchFamily="18" charset="0"/>
              </a:rPr>
              <a:t>це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працівники</a:t>
            </a:r>
            <a:r>
              <a:rPr lang="ru-RU" sz="2400" dirty="0">
                <a:latin typeface="Georgia" pitchFamily="18" charset="0"/>
              </a:rPr>
              <a:t>, </a:t>
            </a:r>
            <a:r>
              <a:rPr lang="ru-RU" sz="2400" dirty="0" err="1">
                <a:latin typeface="Georgia" pitchFamily="18" charset="0"/>
              </a:rPr>
              <a:t>що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мають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певні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професійні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навички</a:t>
            </a:r>
            <a:r>
              <a:rPr lang="ru-RU" sz="2400" dirty="0">
                <a:latin typeface="Georgia" pitchFamily="18" charset="0"/>
              </a:rPr>
              <a:t> і </a:t>
            </a:r>
            <a:r>
              <a:rPr lang="ru-RU" sz="2400" dirty="0" err="1">
                <a:latin typeface="Georgia" pitchFamily="18" charset="0"/>
              </a:rPr>
              <a:t>знання</a:t>
            </a:r>
            <a:r>
              <a:rPr lang="ru-RU" sz="2400" dirty="0">
                <a:latin typeface="Georgia" pitchFamily="18" charset="0"/>
              </a:rPr>
              <a:t> і </a:t>
            </a:r>
            <a:r>
              <a:rPr lang="ru-RU" sz="2400" dirty="0" err="1">
                <a:latin typeface="Georgia" pitchFamily="18" charset="0"/>
              </a:rPr>
              <a:t>можуть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використовувати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їх</a:t>
            </a:r>
            <a:r>
              <a:rPr lang="ru-RU" sz="2400" dirty="0">
                <a:latin typeface="Georgia" pitchFamily="18" charset="0"/>
              </a:rPr>
              <a:t> у трудовому </a:t>
            </a:r>
            <a:r>
              <a:rPr lang="ru-RU" sz="2400" dirty="0" err="1">
                <a:latin typeface="Georgia" pitchFamily="18" charset="0"/>
              </a:rPr>
              <a:t>процесі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564904"/>
            <a:ext cx="8208912" cy="1569660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u="sng" dirty="0" err="1">
                <a:latin typeface="Georgia" pitchFamily="18" charset="0"/>
              </a:rPr>
              <a:t>Населення</a:t>
            </a:r>
            <a:r>
              <a:rPr lang="ru-RU" sz="2400" dirty="0">
                <a:latin typeface="Georgia" pitchFamily="18" charset="0"/>
              </a:rPr>
              <a:t> — </a:t>
            </a:r>
            <a:r>
              <a:rPr lang="ru-RU" sz="2400" dirty="0" err="1">
                <a:latin typeface="Georgia" pitchFamily="18" charset="0"/>
              </a:rPr>
              <a:t>це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сукупність</a:t>
            </a:r>
            <a:r>
              <a:rPr lang="ru-RU" sz="2400" dirty="0">
                <a:latin typeface="Georgia" pitchFamily="18" charset="0"/>
              </a:rPr>
              <a:t> людей, </a:t>
            </a:r>
            <a:r>
              <a:rPr lang="ru-RU" sz="2400" dirty="0" err="1">
                <a:latin typeface="Georgia" pitchFamily="18" charset="0"/>
              </a:rPr>
              <a:t>що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проживають</a:t>
            </a:r>
            <a:r>
              <a:rPr lang="ru-RU" sz="2400" dirty="0">
                <a:latin typeface="Georgia" pitchFamily="18" charset="0"/>
              </a:rPr>
              <a:t> на </a:t>
            </a:r>
            <a:r>
              <a:rPr lang="ru-RU" sz="2400" dirty="0" err="1">
                <a:latin typeface="Georgia" pitchFamily="18" charset="0"/>
              </a:rPr>
              <a:t>визначеній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території</a:t>
            </a:r>
            <a:r>
              <a:rPr lang="ru-RU" sz="2400" dirty="0">
                <a:latin typeface="Georgia" pitchFamily="18" charset="0"/>
              </a:rPr>
              <a:t> ,</a:t>
            </a:r>
            <a:r>
              <a:rPr lang="ru-RU" sz="2400" dirty="0" err="1" smtClean="0">
                <a:latin typeface="Georgia" pitchFamily="18" charset="0"/>
              </a:rPr>
              <a:t>це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всі</a:t>
            </a:r>
            <a:r>
              <a:rPr lang="ru-RU" sz="2400" dirty="0">
                <a:latin typeface="Georgia" pitchFamily="18" charset="0"/>
              </a:rPr>
              <a:t> люди </a:t>
            </a:r>
            <a:r>
              <a:rPr lang="ru-RU" sz="2400" dirty="0" err="1">
                <a:latin typeface="Georgia" pitchFamily="18" charset="0"/>
              </a:rPr>
              <a:t>незалежно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від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їхніх</a:t>
            </a:r>
            <a:r>
              <a:rPr lang="ru-RU" sz="2400" dirty="0">
                <a:latin typeface="Georgia" pitchFamily="18" charset="0"/>
              </a:rPr>
              <a:t> характеристик, </a:t>
            </a:r>
            <a:r>
              <a:rPr lang="ru-RU" sz="2400" dirty="0" err="1">
                <a:latin typeface="Georgia" pitchFamily="18" charset="0"/>
              </a:rPr>
              <a:t>тобто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це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найширше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поняття</a:t>
            </a:r>
            <a:r>
              <a:rPr lang="ru-RU" sz="2400" dirty="0">
                <a:latin typeface="Georgia" pitchFamily="18" charset="0"/>
              </a:rPr>
              <a:t> для </a:t>
            </a:r>
            <a:r>
              <a:rPr lang="ru-RU" sz="2400" dirty="0" err="1">
                <a:latin typeface="Georgia" pitchFamily="18" charset="0"/>
              </a:rPr>
              <a:t>означення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людських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ресурсів</a:t>
            </a:r>
            <a:r>
              <a:rPr lang="ru-RU" sz="2400" dirty="0">
                <a:latin typeface="Georgia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653136"/>
            <a:ext cx="8208912" cy="1569660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u="sng" dirty="0" err="1">
                <a:latin typeface="Georgia" pitchFamily="18" charset="0"/>
              </a:rPr>
              <a:t>Трудові</a:t>
            </a:r>
            <a:r>
              <a:rPr lang="ru-RU" sz="2400" b="1" u="sng" dirty="0">
                <a:latin typeface="Georgia" pitchFamily="18" charset="0"/>
              </a:rPr>
              <a:t> </a:t>
            </a:r>
            <a:r>
              <a:rPr lang="ru-RU" sz="2400" b="1" u="sng" dirty="0" err="1">
                <a:latin typeface="Georgia" pitchFamily="18" charset="0"/>
              </a:rPr>
              <a:t>ресурси</a:t>
            </a:r>
            <a:r>
              <a:rPr lang="ru-RU" sz="2400" b="1" u="sng" dirty="0">
                <a:latin typeface="Georgia" pitchFamily="18" charset="0"/>
              </a:rPr>
              <a:t> </a:t>
            </a:r>
            <a:r>
              <a:rPr lang="ru-RU" sz="2400" dirty="0">
                <a:latin typeface="Georgia" pitchFamily="18" charset="0"/>
              </a:rPr>
              <a:t>- </a:t>
            </a:r>
            <a:r>
              <a:rPr lang="ru-RU" sz="2400" dirty="0" err="1">
                <a:latin typeface="Georgia" pitchFamily="18" charset="0"/>
              </a:rPr>
              <a:t>це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частина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населення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країни</a:t>
            </a:r>
            <a:r>
              <a:rPr lang="ru-RU" sz="2400" dirty="0">
                <a:latin typeface="Georgia" pitchFamily="18" charset="0"/>
              </a:rPr>
              <a:t>, </a:t>
            </a:r>
            <a:r>
              <a:rPr lang="ru-RU" sz="2400" dirty="0" err="1">
                <a:latin typeface="Georgia" pitchFamily="18" charset="0"/>
              </a:rPr>
              <a:t>що</a:t>
            </a:r>
            <a:r>
              <a:rPr lang="ru-RU" sz="2400" dirty="0">
                <a:latin typeface="Georgia" pitchFamily="18" charset="0"/>
              </a:rPr>
              <a:t> за </a:t>
            </a:r>
            <a:r>
              <a:rPr lang="ru-RU" sz="2400" dirty="0" err="1">
                <a:latin typeface="Georgia" pitchFamily="18" charset="0"/>
              </a:rPr>
              <a:t>своїм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фізичним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розвитком</a:t>
            </a:r>
            <a:r>
              <a:rPr lang="ru-RU" sz="2400" dirty="0">
                <a:latin typeface="Georgia" pitchFamily="18" charset="0"/>
              </a:rPr>
              <a:t>, </a:t>
            </a:r>
            <a:r>
              <a:rPr lang="ru-RU" sz="2400" dirty="0" err="1">
                <a:latin typeface="Georgia" pitchFamily="18" charset="0"/>
              </a:rPr>
              <a:t>розумовими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здібностями</a:t>
            </a:r>
            <a:r>
              <a:rPr lang="ru-RU" sz="2400" dirty="0">
                <a:latin typeface="Georgia" pitchFamily="18" charset="0"/>
              </a:rPr>
              <a:t> і </a:t>
            </a:r>
            <a:r>
              <a:rPr lang="ru-RU" sz="2400" dirty="0" err="1">
                <a:latin typeface="Georgia" pitchFamily="18" charset="0"/>
              </a:rPr>
              <a:t>знаннями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здатна</a:t>
            </a:r>
            <a:r>
              <a:rPr lang="ru-RU" sz="2400" dirty="0">
                <a:latin typeface="Georgia" pitchFamily="18" charset="0"/>
              </a:rPr>
              <a:t> </a:t>
            </a:r>
            <a:r>
              <a:rPr lang="ru-RU" sz="2400" dirty="0" err="1">
                <a:latin typeface="Georgia" pitchFamily="18" charset="0"/>
              </a:rPr>
              <a:t>працювати</a:t>
            </a:r>
            <a:r>
              <a:rPr lang="ru-RU" sz="2400" dirty="0">
                <a:latin typeface="Georgia" pitchFamily="18" charset="0"/>
              </a:rPr>
              <a:t> в народному </a:t>
            </a:r>
            <a:r>
              <a:rPr lang="ru-RU" sz="2400" dirty="0" err="1">
                <a:latin typeface="Georgia" pitchFamily="18" charset="0"/>
              </a:rPr>
              <a:t>господарстві</a:t>
            </a:r>
            <a:r>
              <a:rPr lang="ru-RU" sz="24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1623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132343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uk-UA" sz="2000" b="1" u="sng" dirty="0" smtClean="0"/>
              <a:t>Зайнятість </a:t>
            </a:r>
            <a:r>
              <a:rPr lang="uk-UA" sz="2000" dirty="0" smtClean="0"/>
              <a:t>— це діяльність громадян, пов'язана із задоволенням особистих і суспільних потреб, що не суперечить законодавству і, як правило,  приносить заробіток (трудовий доход).</a:t>
            </a:r>
            <a:endParaRPr lang="uk-UA" sz="20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234862092"/>
              </p:ext>
            </p:extLst>
          </p:nvPr>
        </p:nvGraphicFramePr>
        <p:xfrm>
          <a:off x="152400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9717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76470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/>
              <a:t>Принципи сприяння зайнятості</a:t>
            </a:r>
            <a:endParaRPr lang="ru-RU" b="1" u="sng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917289453"/>
              </p:ext>
            </p:extLst>
          </p:nvPr>
        </p:nvGraphicFramePr>
        <p:xfrm>
          <a:off x="1187624" y="1268760"/>
          <a:ext cx="68407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7943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33265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/>
              <a:t>Класифікація зайнятості людських ресурсів</a:t>
            </a:r>
            <a:endParaRPr lang="ru-RU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1485" y="1196752"/>
            <a:ext cx="4022255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/>
              <a:t>За способом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За </a:t>
            </a:r>
            <a:r>
              <a:rPr lang="uk-UA" dirty="0" err="1" smtClean="0"/>
              <a:t>наймом</a:t>
            </a:r>
            <a:r>
              <a:rPr lang="uk-UA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err="1" smtClean="0"/>
              <a:t>Самозайнятість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7275" y="2367171"/>
            <a:ext cx="4128742" cy="2031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За формами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На </a:t>
            </a:r>
            <a:r>
              <a:rPr lang="ru-RU" dirty="0" err="1" smtClean="0"/>
              <a:t>державних</a:t>
            </a:r>
            <a:r>
              <a:rPr lang="ru-RU" dirty="0" smtClean="0"/>
              <a:t>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На </a:t>
            </a:r>
            <a:r>
              <a:rPr lang="ru-RU" dirty="0" err="1" smtClean="0"/>
              <a:t>колективних</a:t>
            </a:r>
            <a:r>
              <a:rPr lang="ru-RU" dirty="0" smtClean="0"/>
              <a:t>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На </a:t>
            </a:r>
            <a:r>
              <a:rPr lang="ru-RU" dirty="0" err="1" smtClean="0"/>
              <a:t>приватних</a:t>
            </a:r>
            <a:r>
              <a:rPr lang="ru-RU" dirty="0" smtClean="0"/>
              <a:t> </a:t>
            </a:r>
            <a:r>
              <a:rPr lang="ru-RU" dirty="0" err="1"/>
              <a:t>підприємствах</a:t>
            </a:r>
            <a:r>
              <a:rPr lang="ru-RU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02393" y="1196752"/>
            <a:ext cx="3835758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легітимністю</a:t>
            </a:r>
            <a:r>
              <a:rPr lang="ru-RU" dirty="0"/>
              <a:t>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 </a:t>
            </a:r>
            <a:r>
              <a:rPr lang="ru-RU" dirty="0" smtClean="0"/>
              <a:t>формальна;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неформальна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02393" y="2996952"/>
            <a:ext cx="3835757" cy="34163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•   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 smtClean="0"/>
              <a:t>•    </a:t>
            </a:r>
            <a:r>
              <a:rPr lang="ru-RU" dirty="0" err="1"/>
              <a:t>переважання</a:t>
            </a:r>
            <a:r>
              <a:rPr lang="ru-RU" dirty="0"/>
              <a:t> </a:t>
            </a:r>
            <a:r>
              <a:rPr lang="ru-RU" dirty="0" err="1"/>
              <a:t>самозайнятості</a:t>
            </a:r>
            <a:r>
              <a:rPr lang="ru-RU" dirty="0"/>
              <a:t>;</a:t>
            </a:r>
          </a:p>
          <a:p>
            <a:r>
              <a:rPr lang="ru-RU" dirty="0" smtClean="0"/>
              <a:t>•    </a:t>
            </a:r>
            <a:r>
              <a:rPr lang="ru-RU" dirty="0" err="1" smtClean="0"/>
              <a:t>застарілі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тех­нології</a:t>
            </a:r>
            <a:r>
              <a:rPr lang="ru-RU" dirty="0"/>
              <a:t>;</a:t>
            </a:r>
          </a:p>
          <a:p>
            <a:r>
              <a:rPr lang="ru-RU" dirty="0" smtClean="0"/>
              <a:t>•    </a:t>
            </a:r>
            <a:r>
              <a:rPr lang="ru-RU" dirty="0"/>
              <a:t>легкий доступ для </a:t>
            </a:r>
            <a:r>
              <a:rPr lang="ru-RU" dirty="0" err="1" smtClean="0"/>
              <a:t>працівників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•   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, </a:t>
            </a:r>
            <a:r>
              <a:rPr lang="ru-RU" dirty="0" err="1"/>
              <a:t>безправ'я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r>
              <a:rPr lang="ru-RU" dirty="0" smtClean="0"/>
              <a:t>•  </a:t>
            </a:r>
            <a:r>
              <a:rPr lang="ru-RU" dirty="0" err="1"/>
              <a:t>нерідко</a:t>
            </a:r>
            <a:r>
              <a:rPr lang="ru-RU" dirty="0"/>
              <a:t> "контроль" </a:t>
            </a:r>
            <a:r>
              <a:rPr lang="ru-RU" dirty="0" err="1"/>
              <a:t>діяльності</a:t>
            </a:r>
            <a:r>
              <a:rPr lang="ru-RU" dirty="0"/>
              <a:t> з боку </a:t>
            </a:r>
            <a:r>
              <a:rPr lang="ru-RU" dirty="0" err="1"/>
              <a:t>кримінальних</a:t>
            </a:r>
            <a:r>
              <a:rPr lang="ru-RU" dirty="0"/>
              <a:t> структур.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6732239" y="2397081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945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268" y="476672"/>
            <a:ext cx="7992888" cy="1200329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b="1" u="sng" dirty="0"/>
              <a:t>Продуктивна </a:t>
            </a:r>
            <a:r>
              <a:rPr lang="ru-RU" b="1" u="sng" dirty="0" err="1"/>
              <a:t>зайнятість</a:t>
            </a:r>
            <a:r>
              <a:rPr lang="ru-RU" b="1" u="sng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доцільна</a:t>
            </a:r>
            <a:r>
              <a:rPr lang="ru-RU" dirty="0"/>
              <a:t>, </a:t>
            </a:r>
            <a:r>
              <a:rPr lang="ru-RU" dirty="0" err="1"/>
              <a:t>вигідна</a:t>
            </a:r>
            <a:r>
              <a:rPr lang="ru-RU" dirty="0"/>
              <a:t> </a:t>
            </a:r>
            <a:r>
              <a:rPr lang="ru-RU" dirty="0" err="1"/>
              <a:t>зайнятість</a:t>
            </a:r>
            <a:r>
              <a:rPr lang="ru-RU" dirty="0"/>
              <a:t>. Вона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вигод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витратами</a:t>
            </a:r>
            <a:r>
              <a:rPr lang="ru-RU" dirty="0"/>
              <a:t> на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9944" y="1988840"/>
            <a:ext cx="7992888" cy="646331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b="1" u="sng" dirty="0" err="1"/>
              <a:t>Раціональна</a:t>
            </a:r>
            <a:r>
              <a:rPr lang="ru-RU" b="1" u="sng" dirty="0"/>
              <a:t> </a:t>
            </a:r>
            <a:r>
              <a:rPr lang="ru-RU" b="1" u="sng" dirty="0" err="1"/>
              <a:t>зайнятість</a:t>
            </a:r>
            <a:r>
              <a:rPr lang="ru-RU" b="1" u="sng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економічно</a:t>
            </a:r>
            <a:r>
              <a:rPr lang="ru-RU" dirty="0"/>
              <a:t>, і </a:t>
            </a:r>
            <a:r>
              <a:rPr lang="ru-RU" dirty="0" err="1"/>
              <a:t>соці­ально</a:t>
            </a:r>
            <a:r>
              <a:rPr lang="ru-RU" dirty="0"/>
              <a:t> </a:t>
            </a:r>
            <a:r>
              <a:rPr lang="ru-RU" dirty="0" err="1"/>
              <a:t>доцільна</a:t>
            </a:r>
            <a:r>
              <a:rPr lang="ru-RU" dirty="0"/>
              <a:t> </a:t>
            </a:r>
            <a:r>
              <a:rPr lang="ru-RU" dirty="0" err="1"/>
              <a:t>зайнятість</a:t>
            </a:r>
            <a:r>
              <a:rPr lang="ru-RU" dirty="0"/>
              <a:t>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6613039"/>
              </p:ext>
            </p:extLst>
          </p:nvPr>
        </p:nvGraphicFramePr>
        <p:xfrm>
          <a:off x="1475656" y="263517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251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278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Зайнятість людських ресурсів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Зайнятість людських ресурсів</dc:title>
  <dc:creator>Admin</dc:creator>
  <cp:lastModifiedBy>мария</cp:lastModifiedBy>
  <cp:revision>7</cp:revision>
  <dcterms:created xsi:type="dcterms:W3CDTF">2018-09-24T16:48:46Z</dcterms:created>
  <dcterms:modified xsi:type="dcterms:W3CDTF">2019-09-02T16:39:14Z</dcterms:modified>
</cp:coreProperties>
</file>