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8" r:id="rId4"/>
    <p:sldId id="258" r:id="rId5"/>
    <p:sldId id="266" r:id="rId6"/>
    <p:sldId id="265" r:id="rId7"/>
    <p:sldId id="264" r:id="rId8"/>
    <p:sldId id="263" r:id="rId9"/>
    <p:sldId id="262" r:id="rId10"/>
    <p:sldId id="261" r:id="rId11"/>
    <p:sldId id="260" r:id="rId12"/>
    <p:sldId id="267" r:id="rId13"/>
    <p:sldId id="272" r:id="rId14"/>
    <p:sldId id="259" r:id="rId15"/>
    <p:sldId id="271" r:id="rId16"/>
    <p:sldId id="270" r:id="rId17"/>
    <p:sldId id="269" r:id="rId18"/>
    <p:sldId id="273" r:id="rId19"/>
    <p:sldId id="275" r:id="rId20"/>
    <p:sldId id="278" r:id="rId21"/>
    <p:sldId id="279" r:id="rId22"/>
    <p:sldId id="281" r:id="rId23"/>
    <p:sldId id="283" r:id="rId24"/>
    <p:sldId id="284" r:id="rId25"/>
    <p:sldId id="285" r:id="rId26"/>
    <p:sldId id="286" r:id="rId27"/>
    <p:sldId id="287" r:id="rId28"/>
    <p:sldId id="288" r:id="rId29"/>
    <p:sldId id="290" r:id="rId30"/>
    <p:sldId id="291" r:id="rId31"/>
    <p:sldId id="294" r:id="rId32"/>
    <p:sldId id="295" r:id="rId33"/>
    <p:sldId id="296" r:id="rId34"/>
    <p:sldId id="292" r:id="rId35"/>
    <p:sldId id="276" r:id="rId36"/>
  </p:sldIdLst>
  <p:sldSz cx="9144000" cy="6858000" type="screen4x3"/>
  <p:notesSz cx="6858000" cy="9144000"/>
  <p:custDataLst>
    <p:tags r:id="rId3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E1A"/>
    <a:srgbClr val="10180A"/>
    <a:srgbClr val="096D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03" autoAdjust="0"/>
    <p:restoredTop sz="94660"/>
  </p:normalViewPr>
  <p:slideViewPr>
    <p:cSldViewPr snapToGrid="0">
      <p:cViewPr varScale="1">
        <p:scale>
          <a:sx n="89" d="100"/>
          <a:sy n="89" d="100"/>
        </p:scale>
        <p:origin x="103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F27721-B99C-4139-9C15-9D5254EE0BB6}" type="doc">
      <dgm:prSet loTypeId="urn:microsoft.com/office/officeart/2005/8/layout/pyramid1" loCatId="pyramid" qsTypeId="urn:microsoft.com/office/officeart/2005/8/quickstyle/simple1" qsCatId="simple" csTypeId="urn:microsoft.com/office/officeart/2005/8/colors/accent6_3" csCatId="accent6" phldr="1"/>
      <dgm:spPr/>
    </dgm:pt>
    <dgm:pt modelId="{A6CAA4C9-4FA0-461A-8995-B688FB178AC4}">
      <dgm:prSet phldrT="[Текст]"/>
      <dgm:spPr/>
      <dgm:t>
        <a:bodyPr/>
        <a:lstStyle/>
        <a:p>
          <a:r>
            <a:rPr lang="uk-UA" dirty="0" smtClean="0"/>
            <a:t>САМОВИРАЖЕННЯ</a:t>
          </a:r>
          <a:endParaRPr lang="ru-RU" dirty="0"/>
        </a:p>
      </dgm:t>
    </dgm:pt>
    <dgm:pt modelId="{BD49A2AC-F3D3-4107-86E6-050334C55932}" type="parTrans" cxnId="{D0D62C9E-5E05-41D5-8390-4A2079E9DF81}">
      <dgm:prSet/>
      <dgm:spPr/>
      <dgm:t>
        <a:bodyPr/>
        <a:lstStyle/>
        <a:p>
          <a:endParaRPr lang="ru-RU"/>
        </a:p>
      </dgm:t>
    </dgm:pt>
    <dgm:pt modelId="{3A6AA22F-87D3-4733-83FE-55223BF90DC5}" type="sibTrans" cxnId="{D0D62C9E-5E05-41D5-8390-4A2079E9DF81}">
      <dgm:prSet/>
      <dgm:spPr/>
      <dgm:t>
        <a:bodyPr/>
        <a:lstStyle/>
        <a:p>
          <a:endParaRPr lang="ru-RU"/>
        </a:p>
      </dgm:t>
    </dgm:pt>
    <dgm:pt modelId="{CD12CE1E-2D89-4E1D-BC05-7489A1419309}">
      <dgm:prSet phldrT="[Текст]"/>
      <dgm:spPr/>
      <dgm:t>
        <a:bodyPr/>
        <a:lstStyle/>
        <a:p>
          <a:r>
            <a:rPr lang="uk-UA" dirty="0" smtClean="0"/>
            <a:t>БЕЗПЕКИ</a:t>
          </a:r>
          <a:endParaRPr lang="ru-RU" dirty="0"/>
        </a:p>
      </dgm:t>
    </dgm:pt>
    <dgm:pt modelId="{6A54CBCF-0DA8-407C-B1D3-B813FB9FBC76}" type="parTrans" cxnId="{9A6AA0DE-09F6-448E-A48B-4C7A50555802}">
      <dgm:prSet/>
      <dgm:spPr/>
      <dgm:t>
        <a:bodyPr/>
        <a:lstStyle/>
        <a:p>
          <a:endParaRPr lang="ru-RU"/>
        </a:p>
      </dgm:t>
    </dgm:pt>
    <dgm:pt modelId="{47DCD616-EE9D-48E2-885D-80534F5C4003}" type="sibTrans" cxnId="{9A6AA0DE-09F6-448E-A48B-4C7A50555802}">
      <dgm:prSet/>
      <dgm:spPr/>
      <dgm:t>
        <a:bodyPr/>
        <a:lstStyle/>
        <a:p>
          <a:endParaRPr lang="ru-RU"/>
        </a:p>
      </dgm:t>
    </dgm:pt>
    <dgm:pt modelId="{41411342-CD8C-43C0-85CA-A76521FEBB1C}">
      <dgm:prSet phldrT="[Текст]"/>
      <dgm:spPr/>
      <dgm:t>
        <a:bodyPr/>
        <a:lstStyle/>
        <a:p>
          <a:r>
            <a:rPr lang="uk-UA" dirty="0" smtClean="0"/>
            <a:t>ФІЗІОЛОГІЧНІ</a:t>
          </a:r>
          <a:endParaRPr lang="ru-RU" dirty="0"/>
        </a:p>
      </dgm:t>
    </dgm:pt>
    <dgm:pt modelId="{1E5179C2-CE21-470F-9C8C-67F27B58D87F}" type="parTrans" cxnId="{4BB1C9EB-FE6A-4331-BE0A-91B320FE9112}">
      <dgm:prSet/>
      <dgm:spPr/>
      <dgm:t>
        <a:bodyPr/>
        <a:lstStyle/>
        <a:p>
          <a:endParaRPr lang="ru-RU"/>
        </a:p>
      </dgm:t>
    </dgm:pt>
    <dgm:pt modelId="{5DF49F2F-FBC5-438D-B63A-A4BE51851D92}" type="sibTrans" cxnId="{4BB1C9EB-FE6A-4331-BE0A-91B320FE9112}">
      <dgm:prSet/>
      <dgm:spPr/>
      <dgm:t>
        <a:bodyPr/>
        <a:lstStyle/>
        <a:p>
          <a:endParaRPr lang="ru-RU"/>
        </a:p>
      </dgm:t>
    </dgm:pt>
    <dgm:pt modelId="{01318C2A-DEDE-4DB1-BA78-16A3D233465A}">
      <dgm:prSet/>
      <dgm:spPr/>
      <dgm:t>
        <a:bodyPr/>
        <a:lstStyle/>
        <a:p>
          <a:r>
            <a:rPr lang="uk-UA" dirty="0" smtClean="0"/>
            <a:t>СОЦІАЛЬНІ</a:t>
          </a:r>
          <a:endParaRPr lang="ru-RU" dirty="0"/>
        </a:p>
      </dgm:t>
    </dgm:pt>
    <dgm:pt modelId="{6D32DB39-5868-4B76-9ABD-BA1DAA12CC55}" type="parTrans" cxnId="{BDC23891-88A9-4F12-9140-9EE381AC2526}">
      <dgm:prSet/>
      <dgm:spPr/>
      <dgm:t>
        <a:bodyPr/>
        <a:lstStyle/>
        <a:p>
          <a:endParaRPr lang="ru-RU"/>
        </a:p>
      </dgm:t>
    </dgm:pt>
    <dgm:pt modelId="{4117EFE3-1F10-4A02-9C5D-8332BCBEFAC3}" type="sibTrans" cxnId="{BDC23891-88A9-4F12-9140-9EE381AC2526}">
      <dgm:prSet/>
      <dgm:spPr/>
      <dgm:t>
        <a:bodyPr/>
        <a:lstStyle/>
        <a:p>
          <a:endParaRPr lang="ru-RU"/>
        </a:p>
      </dgm:t>
    </dgm:pt>
    <dgm:pt modelId="{91207CA8-0159-4333-960F-EE4D088A74F4}">
      <dgm:prSet/>
      <dgm:spPr/>
      <dgm:t>
        <a:bodyPr/>
        <a:lstStyle/>
        <a:p>
          <a:r>
            <a:rPr lang="uk-UA" dirty="0" smtClean="0"/>
            <a:t>ПОВАГА</a:t>
          </a:r>
          <a:endParaRPr lang="ru-RU" dirty="0"/>
        </a:p>
      </dgm:t>
    </dgm:pt>
    <dgm:pt modelId="{39CAF76D-9F20-4D68-822E-E95EC25A9742}" type="parTrans" cxnId="{D36E424F-9212-464B-AA4B-CB4B3C187C19}">
      <dgm:prSet/>
      <dgm:spPr/>
      <dgm:t>
        <a:bodyPr/>
        <a:lstStyle/>
        <a:p>
          <a:endParaRPr lang="ru-RU"/>
        </a:p>
      </dgm:t>
    </dgm:pt>
    <dgm:pt modelId="{5035CE12-89DB-43B1-9703-DD0EA46F67A4}" type="sibTrans" cxnId="{D36E424F-9212-464B-AA4B-CB4B3C187C19}">
      <dgm:prSet/>
      <dgm:spPr/>
      <dgm:t>
        <a:bodyPr/>
        <a:lstStyle/>
        <a:p>
          <a:endParaRPr lang="ru-RU"/>
        </a:p>
      </dgm:t>
    </dgm:pt>
    <dgm:pt modelId="{73442EC8-711C-4F2E-8902-B946E61439A9}" type="pres">
      <dgm:prSet presAssocID="{E0F27721-B99C-4139-9C15-9D5254EE0BB6}" presName="Name0" presStyleCnt="0">
        <dgm:presLayoutVars>
          <dgm:dir/>
          <dgm:animLvl val="lvl"/>
          <dgm:resizeHandles val="exact"/>
        </dgm:presLayoutVars>
      </dgm:prSet>
      <dgm:spPr/>
    </dgm:pt>
    <dgm:pt modelId="{8509911B-6704-45DD-9731-11597DF5A66E}" type="pres">
      <dgm:prSet presAssocID="{A6CAA4C9-4FA0-461A-8995-B688FB178AC4}" presName="Name8" presStyleCnt="0"/>
      <dgm:spPr/>
    </dgm:pt>
    <dgm:pt modelId="{7907FA96-D1A1-48EF-BDCA-EEA55345C2AC}" type="pres">
      <dgm:prSet presAssocID="{A6CAA4C9-4FA0-461A-8995-B688FB178AC4}" presName="level" presStyleLbl="node1" presStyleIdx="0" presStyleCnt="5">
        <dgm:presLayoutVars>
          <dgm:chMax val="1"/>
          <dgm:bulletEnabled val="1"/>
        </dgm:presLayoutVars>
      </dgm:prSet>
      <dgm:spPr/>
      <dgm:t>
        <a:bodyPr/>
        <a:lstStyle/>
        <a:p>
          <a:endParaRPr lang="ru-RU"/>
        </a:p>
      </dgm:t>
    </dgm:pt>
    <dgm:pt modelId="{4730A6CF-F428-47F7-A93C-78AA45FF394E}" type="pres">
      <dgm:prSet presAssocID="{A6CAA4C9-4FA0-461A-8995-B688FB178AC4}" presName="levelTx" presStyleLbl="revTx" presStyleIdx="0" presStyleCnt="0">
        <dgm:presLayoutVars>
          <dgm:chMax val="1"/>
          <dgm:bulletEnabled val="1"/>
        </dgm:presLayoutVars>
      </dgm:prSet>
      <dgm:spPr/>
      <dgm:t>
        <a:bodyPr/>
        <a:lstStyle/>
        <a:p>
          <a:endParaRPr lang="ru-RU"/>
        </a:p>
      </dgm:t>
    </dgm:pt>
    <dgm:pt modelId="{4F83D811-2541-4557-82CF-0B0EB7765B6C}" type="pres">
      <dgm:prSet presAssocID="{91207CA8-0159-4333-960F-EE4D088A74F4}" presName="Name8" presStyleCnt="0"/>
      <dgm:spPr/>
    </dgm:pt>
    <dgm:pt modelId="{599F71E5-C719-4EBE-9584-6311CE18B410}" type="pres">
      <dgm:prSet presAssocID="{91207CA8-0159-4333-960F-EE4D088A74F4}" presName="level" presStyleLbl="node1" presStyleIdx="1" presStyleCnt="5">
        <dgm:presLayoutVars>
          <dgm:chMax val="1"/>
          <dgm:bulletEnabled val="1"/>
        </dgm:presLayoutVars>
      </dgm:prSet>
      <dgm:spPr/>
      <dgm:t>
        <a:bodyPr/>
        <a:lstStyle/>
        <a:p>
          <a:endParaRPr lang="ru-RU"/>
        </a:p>
      </dgm:t>
    </dgm:pt>
    <dgm:pt modelId="{CEF2AFC7-C591-4E08-9D05-006909041EEF}" type="pres">
      <dgm:prSet presAssocID="{91207CA8-0159-4333-960F-EE4D088A74F4}" presName="levelTx" presStyleLbl="revTx" presStyleIdx="0" presStyleCnt="0">
        <dgm:presLayoutVars>
          <dgm:chMax val="1"/>
          <dgm:bulletEnabled val="1"/>
        </dgm:presLayoutVars>
      </dgm:prSet>
      <dgm:spPr/>
      <dgm:t>
        <a:bodyPr/>
        <a:lstStyle/>
        <a:p>
          <a:endParaRPr lang="ru-RU"/>
        </a:p>
      </dgm:t>
    </dgm:pt>
    <dgm:pt modelId="{37A80892-91CC-430A-827F-E89E01CA4677}" type="pres">
      <dgm:prSet presAssocID="{01318C2A-DEDE-4DB1-BA78-16A3D233465A}" presName="Name8" presStyleCnt="0"/>
      <dgm:spPr/>
    </dgm:pt>
    <dgm:pt modelId="{1FB7588A-4362-42C4-9979-80C26BA0FE30}" type="pres">
      <dgm:prSet presAssocID="{01318C2A-DEDE-4DB1-BA78-16A3D233465A}" presName="level" presStyleLbl="node1" presStyleIdx="2" presStyleCnt="5">
        <dgm:presLayoutVars>
          <dgm:chMax val="1"/>
          <dgm:bulletEnabled val="1"/>
        </dgm:presLayoutVars>
      </dgm:prSet>
      <dgm:spPr/>
      <dgm:t>
        <a:bodyPr/>
        <a:lstStyle/>
        <a:p>
          <a:endParaRPr lang="ru-RU"/>
        </a:p>
      </dgm:t>
    </dgm:pt>
    <dgm:pt modelId="{366B46B6-E246-4E45-B6CD-EF49DBF8E96F}" type="pres">
      <dgm:prSet presAssocID="{01318C2A-DEDE-4DB1-BA78-16A3D233465A}" presName="levelTx" presStyleLbl="revTx" presStyleIdx="0" presStyleCnt="0">
        <dgm:presLayoutVars>
          <dgm:chMax val="1"/>
          <dgm:bulletEnabled val="1"/>
        </dgm:presLayoutVars>
      </dgm:prSet>
      <dgm:spPr/>
      <dgm:t>
        <a:bodyPr/>
        <a:lstStyle/>
        <a:p>
          <a:endParaRPr lang="ru-RU"/>
        </a:p>
      </dgm:t>
    </dgm:pt>
    <dgm:pt modelId="{557224E5-B956-44F3-AF42-577A7E8BBE9A}" type="pres">
      <dgm:prSet presAssocID="{CD12CE1E-2D89-4E1D-BC05-7489A1419309}" presName="Name8" presStyleCnt="0"/>
      <dgm:spPr/>
    </dgm:pt>
    <dgm:pt modelId="{064B94BF-9CBB-418C-B7A2-0E871267C2FA}" type="pres">
      <dgm:prSet presAssocID="{CD12CE1E-2D89-4E1D-BC05-7489A1419309}" presName="level" presStyleLbl="node1" presStyleIdx="3" presStyleCnt="5">
        <dgm:presLayoutVars>
          <dgm:chMax val="1"/>
          <dgm:bulletEnabled val="1"/>
        </dgm:presLayoutVars>
      </dgm:prSet>
      <dgm:spPr/>
      <dgm:t>
        <a:bodyPr/>
        <a:lstStyle/>
        <a:p>
          <a:endParaRPr lang="ru-RU"/>
        </a:p>
      </dgm:t>
    </dgm:pt>
    <dgm:pt modelId="{48F728FE-6CE9-4C4F-ABBF-7BC62907D132}" type="pres">
      <dgm:prSet presAssocID="{CD12CE1E-2D89-4E1D-BC05-7489A1419309}" presName="levelTx" presStyleLbl="revTx" presStyleIdx="0" presStyleCnt="0">
        <dgm:presLayoutVars>
          <dgm:chMax val="1"/>
          <dgm:bulletEnabled val="1"/>
        </dgm:presLayoutVars>
      </dgm:prSet>
      <dgm:spPr/>
      <dgm:t>
        <a:bodyPr/>
        <a:lstStyle/>
        <a:p>
          <a:endParaRPr lang="ru-RU"/>
        </a:p>
      </dgm:t>
    </dgm:pt>
    <dgm:pt modelId="{6A79FB90-B18F-4C3F-9A0D-40F0EE9B1983}" type="pres">
      <dgm:prSet presAssocID="{41411342-CD8C-43C0-85CA-A76521FEBB1C}" presName="Name8" presStyleCnt="0"/>
      <dgm:spPr/>
    </dgm:pt>
    <dgm:pt modelId="{4F85C63E-67A3-4B35-A512-A72F0EDD50D0}" type="pres">
      <dgm:prSet presAssocID="{41411342-CD8C-43C0-85CA-A76521FEBB1C}" presName="level" presStyleLbl="node1" presStyleIdx="4" presStyleCnt="5">
        <dgm:presLayoutVars>
          <dgm:chMax val="1"/>
          <dgm:bulletEnabled val="1"/>
        </dgm:presLayoutVars>
      </dgm:prSet>
      <dgm:spPr/>
      <dgm:t>
        <a:bodyPr/>
        <a:lstStyle/>
        <a:p>
          <a:endParaRPr lang="ru-RU"/>
        </a:p>
      </dgm:t>
    </dgm:pt>
    <dgm:pt modelId="{2E5BB149-F86F-4AA9-8467-A1E8DE9B0CBB}" type="pres">
      <dgm:prSet presAssocID="{41411342-CD8C-43C0-85CA-A76521FEBB1C}" presName="levelTx" presStyleLbl="revTx" presStyleIdx="0" presStyleCnt="0">
        <dgm:presLayoutVars>
          <dgm:chMax val="1"/>
          <dgm:bulletEnabled val="1"/>
        </dgm:presLayoutVars>
      </dgm:prSet>
      <dgm:spPr/>
      <dgm:t>
        <a:bodyPr/>
        <a:lstStyle/>
        <a:p>
          <a:endParaRPr lang="ru-RU"/>
        </a:p>
      </dgm:t>
    </dgm:pt>
  </dgm:ptLst>
  <dgm:cxnLst>
    <dgm:cxn modelId="{4D6FE97E-353C-42D6-AEE0-E50ED6DF2882}" type="presOf" srcId="{01318C2A-DEDE-4DB1-BA78-16A3D233465A}" destId="{1FB7588A-4362-42C4-9979-80C26BA0FE30}" srcOrd="0" destOrd="0" presId="urn:microsoft.com/office/officeart/2005/8/layout/pyramid1"/>
    <dgm:cxn modelId="{EFD8A385-0B5E-49CD-9BA6-E4E2BDA8B40F}" type="presOf" srcId="{CD12CE1E-2D89-4E1D-BC05-7489A1419309}" destId="{48F728FE-6CE9-4C4F-ABBF-7BC62907D132}" srcOrd="1" destOrd="0" presId="urn:microsoft.com/office/officeart/2005/8/layout/pyramid1"/>
    <dgm:cxn modelId="{0534E67F-8C8F-4870-9CE5-4654B1262836}" type="presOf" srcId="{91207CA8-0159-4333-960F-EE4D088A74F4}" destId="{CEF2AFC7-C591-4E08-9D05-006909041EEF}" srcOrd="1" destOrd="0" presId="urn:microsoft.com/office/officeart/2005/8/layout/pyramid1"/>
    <dgm:cxn modelId="{040C0D3C-85F7-4875-995D-1CA4A5D45AD3}" type="presOf" srcId="{A6CAA4C9-4FA0-461A-8995-B688FB178AC4}" destId="{7907FA96-D1A1-48EF-BDCA-EEA55345C2AC}" srcOrd="0" destOrd="0" presId="urn:microsoft.com/office/officeart/2005/8/layout/pyramid1"/>
    <dgm:cxn modelId="{8C8AABC1-DE7D-4150-9D69-8B675BB772FD}" type="presOf" srcId="{CD12CE1E-2D89-4E1D-BC05-7489A1419309}" destId="{064B94BF-9CBB-418C-B7A2-0E871267C2FA}" srcOrd="0" destOrd="0" presId="urn:microsoft.com/office/officeart/2005/8/layout/pyramid1"/>
    <dgm:cxn modelId="{A6AAF2CA-B12D-406B-9D04-9DC5C7CD0E5E}" type="presOf" srcId="{A6CAA4C9-4FA0-461A-8995-B688FB178AC4}" destId="{4730A6CF-F428-47F7-A93C-78AA45FF394E}" srcOrd="1" destOrd="0" presId="urn:microsoft.com/office/officeart/2005/8/layout/pyramid1"/>
    <dgm:cxn modelId="{583401B0-4360-48BC-A56F-B566A99E8A5D}" type="presOf" srcId="{91207CA8-0159-4333-960F-EE4D088A74F4}" destId="{599F71E5-C719-4EBE-9584-6311CE18B410}" srcOrd="0" destOrd="0" presId="urn:microsoft.com/office/officeart/2005/8/layout/pyramid1"/>
    <dgm:cxn modelId="{198AA0A5-930B-4C35-A5F2-658AFED4055D}" type="presOf" srcId="{01318C2A-DEDE-4DB1-BA78-16A3D233465A}" destId="{366B46B6-E246-4E45-B6CD-EF49DBF8E96F}" srcOrd="1" destOrd="0" presId="urn:microsoft.com/office/officeart/2005/8/layout/pyramid1"/>
    <dgm:cxn modelId="{BD58D6C4-5452-46F5-87CB-F9AE37C0E706}" type="presOf" srcId="{41411342-CD8C-43C0-85CA-A76521FEBB1C}" destId="{4F85C63E-67A3-4B35-A512-A72F0EDD50D0}" srcOrd="0" destOrd="0" presId="urn:microsoft.com/office/officeart/2005/8/layout/pyramid1"/>
    <dgm:cxn modelId="{4BB1C9EB-FE6A-4331-BE0A-91B320FE9112}" srcId="{E0F27721-B99C-4139-9C15-9D5254EE0BB6}" destId="{41411342-CD8C-43C0-85CA-A76521FEBB1C}" srcOrd="4" destOrd="0" parTransId="{1E5179C2-CE21-470F-9C8C-67F27B58D87F}" sibTransId="{5DF49F2F-FBC5-438D-B63A-A4BE51851D92}"/>
    <dgm:cxn modelId="{BDC23891-88A9-4F12-9140-9EE381AC2526}" srcId="{E0F27721-B99C-4139-9C15-9D5254EE0BB6}" destId="{01318C2A-DEDE-4DB1-BA78-16A3D233465A}" srcOrd="2" destOrd="0" parTransId="{6D32DB39-5868-4B76-9ABD-BA1DAA12CC55}" sibTransId="{4117EFE3-1F10-4A02-9C5D-8332BCBEFAC3}"/>
    <dgm:cxn modelId="{B57861F4-3D5A-48C2-9ED2-1F0C50CFAC3D}" type="presOf" srcId="{41411342-CD8C-43C0-85CA-A76521FEBB1C}" destId="{2E5BB149-F86F-4AA9-8467-A1E8DE9B0CBB}" srcOrd="1" destOrd="0" presId="urn:microsoft.com/office/officeart/2005/8/layout/pyramid1"/>
    <dgm:cxn modelId="{9A3FA7B6-6043-446F-914A-46BFDD23FA3B}" type="presOf" srcId="{E0F27721-B99C-4139-9C15-9D5254EE0BB6}" destId="{73442EC8-711C-4F2E-8902-B946E61439A9}" srcOrd="0" destOrd="0" presId="urn:microsoft.com/office/officeart/2005/8/layout/pyramid1"/>
    <dgm:cxn modelId="{D36E424F-9212-464B-AA4B-CB4B3C187C19}" srcId="{E0F27721-B99C-4139-9C15-9D5254EE0BB6}" destId="{91207CA8-0159-4333-960F-EE4D088A74F4}" srcOrd="1" destOrd="0" parTransId="{39CAF76D-9F20-4D68-822E-E95EC25A9742}" sibTransId="{5035CE12-89DB-43B1-9703-DD0EA46F67A4}"/>
    <dgm:cxn modelId="{D0D62C9E-5E05-41D5-8390-4A2079E9DF81}" srcId="{E0F27721-B99C-4139-9C15-9D5254EE0BB6}" destId="{A6CAA4C9-4FA0-461A-8995-B688FB178AC4}" srcOrd="0" destOrd="0" parTransId="{BD49A2AC-F3D3-4107-86E6-050334C55932}" sibTransId="{3A6AA22F-87D3-4733-83FE-55223BF90DC5}"/>
    <dgm:cxn modelId="{9A6AA0DE-09F6-448E-A48B-4C7A50555802}" srcId="{E0F27721-B99C-4139-9C15-9D5254EE0BB6}" destId="{CD12CE1E-2D89-4E1D-BC05-7489A1419309}" srcOrd="3" destOrd="0" parTransId="{6A54CBCF-0DA8-407C-B1D3-B813FB9FBC76}" sibTransId="{47DCD616-EE9D-48E2-885D-80534F5C4003}"/>
    <dgm:cxn modelId="{11F72B03-D190-4702-A3B2-EC072C13B2CB}" type="presParOf" srcId="{73442EC8-711C-4F2E-8902-B946E61439A9}" destId="{8509911B-6704-45DD-9731-11597DF5A66E}" srcOrd="0" destOrd="0" presId="urn:microsoft.com/office/officeart/2005/8/layout/pyramid1"/>
    <dgm:cxn modelId="{8382BF0A-87C7-48AC-96D9-B8A23173CB86}" type="presParOf" srcId="{8509911B-6704-45DD-9731-11597DF5A66E}" destId="{7907FA96-D1A1-48EF-BDCA-EEA55345C2AC}" srcOrd="0" destOrd="0" presId="urn:microsoft.com/office/officeart/2005/8/layout/pyramid1"/>
    <dgm:cxn modelId="{014C4628-04AE-410E-9FD2-247A5F4C10F7}" type="presParOf" srcId="{8509911B-6704-45DD-9731-11597DF5A66E}" destId="{4730A6CF-F428-47F7-A93C-78AA45FF394E}" srcOrd="1" destOrd="0" presId="urn:microsoft.com/office/officeart/2005/8/layout/pyramid1"/>
    <dgm:cxn modelId="{88B8EB11-84E7-4522-9757-060D1BAA0A4B}" type="presParOf" srcId="{73442EC8-711C-4F2E-8902-B946E61439A9}" destId="{4F83D811-2541-4557-82CF-0B0EB7765B6C}" srcOrd="1" destOrd="0" presId="urn:microsoft.com/office/officeart/2005/8/layout/pyramid1"/>
    <dgm:cxn modelId="{7E8975EF-4C29-4E0C-9291-F22277732635}" type="presParOf" srcId="{4F83D811-2541-4557-82CF-0B0EB7765B6C}" destId="{599F71E5-C719-4EBE-9584-6311CE18B410}" srcOrd="0" destOrd="0" presId="urn:microsoft.com/office/officeart/2005/8/layout/pyramid1"/>
    <dgm:cxn modelId="{BC55FE33-9C95-4E7E-AFAF-E449FA2BE94B}" type="presParOf" srcId="{4F83D811-2541-4557-82CF-0B0EB7765B6C}" destId="{CEF2AFC7-C591-4E08-9D05-006909041EEF}" srcOrd="1" destOrd="0" presId="urn:microsoft.com/office/officeart/2005/8/layout/pyramid1"/>
    <dgm:cxn modelId="{9EB5D5C3-634F-4378-9A2E-C38FAAEC279C}" type="presParOf" srcId="{73442EC8-711C-4F2E-8902-B946E61439A9}" destId="{37A80892-91CC-430A-827F-E89E01CA4677}" srcOrd="2" destOrd="0" presId="urn:microsoft.com/office/officeart/2005/8/layout/pyramid1"/>
    <dgm:cxn modelId="{18530CD1-DB54-4275-894F-0C34822B33C6}" type="presParOf" srcId="{37A80892-91CC-430A-827F-E89E01CA4677}" destId="{1FB7588A-4362-42C4-9979-80C26BA0FE30}" srcOrd="0" destOrd="0" presId="urn:microsoft.com/office/officeart/2005/8/layout/pyramid1"/>
    <dgm:cxn modelId="{4BED15E9-EE5F-4984-8F9F-391B58881A5F}" type="presParOf" srcId="{37A80892-91CC-430A-827F-E89E01CA4677}" destId="{366B46B6-E246-4E45-B6CD-EF49DBF8E96F}" srcOrd="1" destOrd="0" presId="urn:microsoft.com/office/officeart/2005/8/layout/pyramid1"/>
    <dgm:cxn modelId="{90A9059A-71C0-49DB-B9CB-8F6A4ECD24CA}" type="presParOf" srcId="{73442EC8-711C-4F2E-8902-B946E61439A9}" destId="{557224E5-B956-44F3-AF42-577A7E8BBE9A}" srcOrd="3" destOrd="0" presId="urn:microsoft.com/office/officeart/2005/8/layout/pyramid1"/>
    <dgm:cxn modelId="{FF499D72-AE2D-41EF-A497-A04373719F5F}" type="presParOf" srcId="{557224E5-B956-44F3-AF42-577A7E8BBE9A}" destId="{064B94BF-9CBB-418C-B7A2-0E871267C2FA}" srcOrd="0" destOrd="0" presId="urn:microsoft.com/office/officeart/2005/8/layout/pyramid1"/>
    <dgm:cxn modelId="{4F376F1E-3112-4133-8693-FD36898F2460}" type="presParOf" srcId="{557224E5-B956-44F3-AF42-577A7E8BBE9A}" destId="{48F728FE-6CE9-4C4F-ABBF-7BC62907D132}" srcOrd="1" destOrd="0" presId="urn:microsoft.com/office/officeart/2005/8/layout/pyramid1"/>
    <dgm:cxn modelId="{6969EB1C-5E88-45C3-AD33-83E1B0547B45}" type="presParOf" srcId="{73442EC8-711C-4F2E-8902-B946E61439A9}" destId="{6A79FB90-B18F-4C3F-9A0D-40F0EE9B1983}" srcOrd="4" destOrd="0" presId="urn:microsoft.com/office/officeart/2005/8/layout/pyramid1"/>
    <dgm:cxn modelId="{A6ED8BA2-D528-403D-863F-CF06153CC6D3}" type="presParOf" srcId="{6A79FB90-B18F-4C3F-9A0D-40F0EE9B1983}" destId="{4F85C63E-67A3-4B35-A512-A72F0EDD50D0}" srcOrd="0" destOrd="0" presId="urn:microsoft.com/office/officeart/2005/8/layout/pyramid1"/>
    <dgm:cxn modelId="{6017B769-CC44-4E73-961E-B84B763B61DF}" type="presParOf" srcId="{6A79FB90-B18F-4C3F-9A0D-40F0EE9B1983}" destId="{2E5BB149-F86F-4AA9-8467-A1E8DE9B0CBB}"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E5375D-0796-4C1D-91EE-73751E4B393C}" type="doc">
      <dgm:prSet loTypeId="urn:microsoft.com/office/officeart/2005/8/layout/hProcess4" loCatId="process" qsTypeId="urn:microsoft.com/office/officeart/2005/8/quickstyle/simple1" qsCatId="simple" csTypeId="urn:microsoft.com/office/officeart/2005/8/colors/accent6_1" csCatId="accent6" phldr="1"/>
      <dgm:spPr/>
      <dgm:t>
        <a:bodyPr/>
        <a:lstStyle/>
        <a:p>
          <a:endParaRPr lang="ru-RU"/>
        </a:p>
      </dgm:t>
    </dgm:pt>
    <dgm:pt modelId="{28ACBFD0-F3DB-4990-A5DD-FD86E2DE1224}">
      <dgm:prSet phldrT="[Текст]" custT="1"/>
      <dgm:spPr/>
      <dgm:t>
        <a:bodyPr/>
        <a:lstStyle/>
        <a:p>
          <a:r>
            <a:rPr lang="uk-UA" sz="2400" b="1" dirty="0" smtClean="0"/>
            <a:t>Об’єкт уваги</a:t>
          </a:r>
          <a:endParaRPr lang="ru-RU" sz="2400" b="1" dirty="0"/>
        </a:p>
      </dgm:t>
    </dgm:pt>
    <dgm:pt modelId="{4832D16C-842C-4986-9FF2-3C4E70800812}" type="parTrans" cxnId="{2E1FF9A0-1552-4F36-A356-F62FC9AED44E}">
      <dgm:prSet/>
      <dgm:spPr/>
      <dgm:t>
        <a:bodyPr/>
        <a:lstStyle/>
        <a:p>
          <a:endParaRPr lang="ru-RU"/>
        </a:p>
      </dgm:t>
    </dgm:pt>
    <dgm:pt modelId="{196C9429-9E76-4292-B699-AA13224EEDE9}" type="sibTrans" cxnId="{2E1FF9A0-1552-4F36-A356-F62FC9AED44E}">
      <dgm:prSet/>
      <dgm:spPr/>
      <dgm:t>
        <a:bodyPr/>
        <a:lstStyle/>
        <a:p>
          <a:endParaRPr lang="ru-RU"/>
        </a:p>
      </dgm:t>
    </dgm:pt>
    <dgm:pt modelId="{C7385B89-1008-4301-A558-EEF05F436731}">
      <dgm:prSet phldrT="[Текст]" custT="1"/>
      <dgm:spPr/>
      <dgm:t>
        <a:bodyPr/>
        <a:lstStyle/>
        <a:p>
          <a:r>
            <a:rPr lang="uk-UA" sz="2000" dirty="0" smtClean="0"/>
            <a:t>ВИРОБНИЦТВО</a:t>
          </a:r>
          <a:endParaRPr lang="ru-RU" sz="2000" dirty="0"/>
        </a:p>
      </dgm:t>
    </dgm:pt>
    <dgm:pt modelId="{349750A1-EB1F-4EE0-8B3E-6BDB4B44433C}" type="parTrans" cxnId="{A7E6613D-6BA3-4361-95B8-CEA2FD0D0E59}">
      <dgm:prSet/>
      <dgm:spPr/>
      <dgm:t>
        <a:bodyPr/>
        <a:lstStyle/>
        <a:p>
          <a:endParaRPr lang="ru-RU"/>
        </a:p>
      </dgm:t>
    </dgm:pt>
    <dgm:pt modelId="{F84C9636-7D28-4AA2-AAB6-4525B14EBEFE}" type="sibTrans" cxnId="{A7E6613D-6BA3-4361-95B8-CEA2FD0D0E59}">
      <dgm:prSet/>
      <dgm:spPr/>
      <dgm:t>
        <a:bodyPr/>
        <a:lstStyle/>
        <a:p>
          <a:endParaRPr lang="ru-RU"/>
        </a:p>
      </dgm:t>
    </dgm:pt>
    <dgm:pt modelId="{8E9540D4-88F0-4D2E-9BAE-096566F927D9}">
      <dgm:prSet phldrT="[Текст]" custT="1"/>
      <dgm:spPr/>
      <dgm:t>
        <a:bodyPr/>
        <a:lstStyle/>
        <a:p>
          <a:r>
            <a:rPr lang="uk-UA" sz="2400" b="1" dirty="0" smtClean="0"/>
            <a:t>Заходи</a:t>
          </a:r>
          <a:endParaRPr lang="ru-RU" sz="2400" b="1" dirty="0"/>
        </a:p>
      </dgm:t>
    </dgm:pt>
    <dgm:pt modelId="{B1D28A2E-A2BC-410D-AF48-D0054B4ACAFC}" type="parTrans" cxnId="{6484A987-EDC0-4C15-A153-1151CAD18078}">
      <dgm:prSet/>
      <dgm:spPr/>
      <dgm:t>
        <a:bodyPr/>
        <a:lstStyle/>
        <a:p>
          <a:endParaRPr lang="ru-RU"/>
        </a:p>
      </dgm:t>
    </dgm:pt>
    <dgm:pt modelId="{C64F7C1E-9FFA-43A4-B7DE-4110EAADACDF}" type="sibTrans" cxnId="{6484A987-EDC0-4C15-A153-1151CAD18078}">
      <dgm:prSet/>
      <dgm:spPr/>
      <dgm:t>
        <a:bodyPr/>
        <a:lstStyle/>
        <a:p>
          <a:endParaRPr lang="ru-RU"/>
        </a:p>
      </dgm:t>
    </dgm:pt>
    <dgm:pt modelId="{86CEF283-8FA1-40F7-9F0D-695DF574907D}">
      <dgm:prSet phldrT="[Текст]" custT="1"/>
      <dgm:spPr/>
      <dgm:t>
        <a:bodyPr/>
        <a:lstStyle/>
        <a:p>
          <a:r>
            <a:rPr lang="ru-RU" sz="1600" dirty="0" err="1" smtClean="0"/>
            <a:t>Вдосконалення</a:t>
          </a:r>
          <a:r>
            <a:rPr lang="ru-RU" sz="1600" dirty="0" smtClean="0"/>
            <a:t> </a:t>
          </a:r>
          <a:r>
            <a:rPr lang="ru-RU" sz="1600" dirty="0" err="1" smtClean="0"/>
            <a:t>виробничих</a:t>
          </a:r>
          <a:r>
            <a:rPr lang="ru-RU" sz="1600" dirty="0" smtClean="0"/>
            <a:t> </a:t>
          </a:r>
          <a:r>
            <a:rPr lang="ru-RU" sz="1600" dirty="0" err="1" smtClean="0"/>
            <a:t>процесів</a:t>
          </a:r>
          <a:r>
            <a:rPr lang="ru-RU" sz="1600" dirty="0" smtClean="0"/>
            <a:t> </a:t>
          </a:r>
          <a:r>
            <a:rPr lang="ru-RU" sz="1600" dirty="0" err="1" smtClean="0"/>
            <a:t>і</a:t>
          </a:r>
          <a:r>
            <a:rPr lang="ru-RU" sz="1600" dirty="0" smtClean="0"/>
            <a:t> </a:t>
          </a:r>
          <a:r>
            <a:rPr lang="ru-RU" sz="1600" dirty="0" err="1" smtClean="0"/>
            <a:t>підвищення</a:t>
          </a:r>
          <a:r>
            <a:rPr lang="ru-RU" sz="1600" dirty="0" smtClean="0"/>
            <a:t> </a:t>
          </a:r>
          <a:r>
            <a:rPr lang="ru-RU" sz="1600" dirty="0" err="1" smtClean="0"/>
            <a:t>ефективності</a:t>
          </a:r>
          <a:r>
            <a:rPr lang="ru-RU" sz="1600" dirty="0" smtClean="0"/>
            <a:t> </a:t>
          </a:r>
          <a:r>
            <a:rPr lang="ru-RU" sz="1600" dirty="0" err="1" smtClean="0"/>
            <a:t>системи</a:t>
          </a:r>
          <a:r>
            <a:rPr lang="ru-RU" sz="1600" dirty="0" smtClean="0"/>
            <a:t> </a:t>
          </a:r>
          <a:r>
            <a:rPr lang="ru-RU" sz="1600" dirty="0" err="1" smtClean="0"/>
            <a:t>розподілу</a:t>
          </a:r>
          <a:r>
            <a:rPr lang="ru-RU" sz="1600" dirty="0" smtClean="0"/>
            <a:t> товару</a:t>
          </a:r>
          <a:endParaRPr lang="ru-RU" sz="1600" dirty="0"/>
        </a:p>
      </dgm:t>
    </dgm:pt>
    <dgm:pt modelId="{21A64D40-442B-437F-B38F-148ED3056310}" type="parTrans" cxnId="{DBC4CD53-33DA-44BE-9EB8-C09C4812DEB0}">
      <dgm:prSet/>
      <dgm:spPr/>
      <dgm:t>
        <a:bodyPr/>
        <a:lstStyle/>
        <a:p>
          <a:endParaRPr lang="ru-RU"/>
        </a:p>
      </dgm:t>
    </dgm:pt>
    <dgm:pt modelId="{A22EEB91-68D5-4F70-A497-3BC9B8B2FFD4}" type="sibTrans" cxnId="{DBC4CD53-33DA-44BE-9EB8-C09C4812DEB0}">
      <dgm:prSet/>
      <dgm:spPr/>
      <dgm:t>
        <a:bodyPr/>
        <a:lstStyle/>
        <a:p>
          <a:endParaRPr lang="ru-RU"/>
        </a:p>
      </dgm:t>
    </dgm:pt>
    <dgm:pt modelId="{7E377410-F1A0-4802-9C79-2B4EB1F95977}">
      <dgm:prSet phldrT="[Текст]" custT="1"/>
      <dgm:spPr/>
      <dgm:t>
        <a:bodyPr/>
        <a:lstStyle/>
        <a:p>
          <a:r>
            <a:rPr lang="uk-UA" sz="2400" b="1" dirty="0" smtClean="0"/>
            <a:t>Цілі</a:t>
          </a:r>
          <a:endParaRPr lang="ru-RU" sz="2400" b="1" dirty="0"/>
        </a:p>
      </dgm:t>
    </dgm:pt>
    <dgm:pt modelId="{E2408C9D-AFD5-401B-ADA5-25FD593E2007}" type="parTrans" cxnId="{C223EFBB-FB53-4CE6-868A-D24581A32B64}">
      <dgm:prSet/>
      <dgm:spPr/>
      <dgm:t>
        <a:bodyPr/>
        <a:lstStyle/>
        <a:p>
          <a:endParaRPr lang="ru-RU"/>
        </a:p>
      </dgm:t>
    </dgm:pt>
    <dgm:pt modelId="{C2214D01-9F3B-4CD6-9350-63C6900B48B2}" type="sibTrans" cxnId="{C223EFBB-FB53-4CE6-868A-D24581A32B64}">
      <dgm:prSet/>
      <dgm:spPr/>
      <dgm:t>
        <a:bodyPr/>
        <a:lstStyle/>
        <a:p>
          <a:endParaRPr lang="ru-RU"/>
        </a:p>
      </dgm:t>
    </dgm:pt>
    <dgm:pt modelId="{49D033BD-128D-4545-B915-84C217A08A06}">
      <dgm:prSet phldrT="[Текст]" custT="1"/>
      <dgm:spPr/>
      <dgm:t>
        <a:bodyPr/>
        <a:lstStyle/>
        <a:p>
          <a:r>
            <a:rPr lang="uk-UA" sz="1800" dirty="0" smtClean="0"/>
            <a:t>Одержання прибутку за рахунок обсягів виробництва</a:t>
          </a:r>
          <a:endParaRPr lang="ru-RU" sz="1800" dirty="0"/>
        </a:p>
      </dgm:t>
    </dgm:pt>
    <dgm:pt modelId="{76208ECE-71A3-4FD8-A120-1772FA03AC62}" type="parTrans" cxnId="{C76375FF-BDB2-43AB-9A6C-497EE8D2C0B3}">
      <dgm:prSet/>
      <dgm:spPr/>
      <dgm:t>
        <a:bodyPr/>
        <a:lstStyle/>
        <a:p>
          <a:endParaRPr lang="ru-RU"/>
        </a:p>
      </dgm:t>
    </dgm:pt>
    <dgm:pt modelId="{371EB9C1-7C7C-4A86-ACB5-D2259054EAA7}" type="sibTrans" cxnId="{C76375FF-BDB2-43AB-9A6C-497EE8D2C0B3}">
      <dgm:prSet/>
      <dgm:spPr/>
      <dgm:t>
        <a:bodyPr/>
        <a:lstStyle/>
        <a:p>
          <a:endParaRPr lang="ru-RU"/>
        </a:p>
      </dgm:t>
    </dgm:pt>
    <dgm:pt modelId="{584A5DC0-DB7F-4ABC-BE37-50B31B6B75CF}" type="pres">
      <dgm:prSet presAssocID="{C7E5375D-0796-4C1D-91EE-73751E4B393C}" presName="Name0" presStyleCnt="0">
        <dgm:presLayoutVars>
          <dgm:dir/>
          <dgm:animLvl val="lvl"/>
          <dgm:resizeHandles val="exact"/>
        </dgm:presLayoutVars>
      </dgm:prSet>
      <dgm:spPr/>
      <dgm:t>
        <a:bodyPr/>
        <a:lstStyle/>
        <a:p>
          <a:endParaRPr lang="ru-RU"/>
        </a:p>
      </dgm:t>
    </dgm:pt>
    <dgm:pt modelId="{C656C63D-9048-40D4-9ABE-A5663C0BA7BD}" type="pres">
      <dgm:prSet presAssocID="{C7E5375D-0796-4C1D-91EE-73751E4B393C}" presName="tSp" presStyleCnt="0"/>
      <dgm:spPr/>
    </dgm:pt>
    <dgm:pt modelId="{2B1BAA75-3C2C-4465-A80B-3895016E7667}" type="pres">
      <dgm:prSet presAssocID="{C7E5375D-0796-4C1D-91EE-73751E4B393C}" presName="bSp" presStyleCnt="0"/>
      <dgm:spPr/>
    </dgm:pt>
    <dgm:pt modelId="{DF71EC43-6D85-43D1-9536-1A29B098D35F}" type="pres">
      <dgm:prSet presAssocID="{C7E5375D-0796-4C1D-91EE-73751E4B393C}" presName="process" presStyleCnt="0"/>
      <dgm:spPr/>
    </dgm:pt>
    <dgm:pt modelId="{CADB3FD2-C69E-41AE-AB6B-48A050693D2B}" type="pres">
      <dgm:prSet presAssocID="{28ACBFD0-F3DB-4990-A5DD-FD86E2DE1224}" presName="composite1" presStyleCnt="0"/>
      <dgm:spPr/>
    </dgm:pt>
    <dgm:pt modelId="{0ADA7BBC-4C6A-40D3-9FA7-45AA5E5D9FBC}" type="pres">
      <dgm:prSet presAssocID="{28ACBFD0-F3DB-4990-A5DD-FD86E2DE1224}" presName="dummyNode1" presStyleLbl="node1" presStyleIdx="0" presStyleCnt="3"/>
      <dgm:spPr/>
    </dgm:pt>
    <dgm:pt modelId="{BAD4A224-2A52-40FF-A93A-D9C82A5471E9}" type="pres">
      <dgm:prSet presAssocID="{28ACBFD0-F3DB-4990-A5DD-FD86E2DE1224}" presName="childNode1" presStyleLbl="bgAcc1" presStyleIdx="0" presStyleCnt="3" custScaleX="119553">
        <dgm:presLayoutVars>
          <dgm:bulletEnabled val="1"/>
        </dgm:presLayoutVars>
      </dgm:prSet>
      <dgm:spPr/>
      <dgm:t>
        <a:bodyPr/>
        <a:lstStyle/>
        <a:p>
          <a:endParaRPr lang="ru-RU"/>
        </a:p>
      </dgm:t>
    </dgm:pt>
    <dgm:pt modelId="{6ADF8F88-C799-48B1-B88A-1464E850082B}" type="pres">
      <dgm:prSet presAssocID="{28ACBFD0-F3DB-4990-A5DD-FD86E2DE1224}" presName="childNode1tx" presStyleLbl="bgAcc1" presStyleIdx="0" presStyleCnt="3">
        <dgm:presLayoutVars>
          <dgm:bulletEnabled val="1"/>
        </dgm:presLayoutVars>
      </dgm:prSet>
      <dgm:spPr/>
      <dgm:t>
        <a:bodyPr/>
        <a:lstStyle/>
        <a:p>
          <a:endParaRPr lang="ru-RU"/>
        </a:p>
      </dgm:t>
    </dgm:pt>
    <dgm:pt modelId="{7EFD003B-0A90-4553-8FA1-445DC3ACA143}" type="pres">
      <dgm:prSet presAssocID="{28ACBFD0-F3DB-4990-A5DD-FD86E2DE1224}" presName="parentNode1" presStyleLbl="node1" presStyleIdx="0" presStyleCnt="3">
        <dgm:presLayoutVars>
          <dgm:chMax val="1"/>
          <dgm:bulletEnabled val="1"/>
        </dgm:presLayoutVars>
      </dgm:prSet>
      <dgm:spPr/>
      <dgm:t>
        <a:bodyPr/>
        <a:lstStyle/>
        <a:p>
          <a:endParaRPr lang="ru-RU"/>
        </a:p>
      </dgm:t>
    </dgm:pt>
    <dgm:pt modelId="{DEEA7F73-8E9F-49A9-9ED5-7413E3E8CF37}" type="pres">
      <dgm:prSet presAssocID="{28ACBFD0-F3DB-4990-A5DD-FD86E2DE1224}" presName="connSite1" presStyleCnt="0"/>
      <dgm:spPr/>
    </dgm:pt>
    <dgm:pt modelId="{FF8661A4-08AE-4212-AD12-C1FD8F04D4F9}" type="pres">
      <dgm:prSet presAssocID="{196C9429-9E76-4292-B699-AA13224EEDE9}" presName="Name9" presStyleLbl="sibTrans2D1" presStyleIdx="0" presStyleCnt="2"/>
      <dgm:spPr/>
      <dgm:t>
        <a:bodyPr/>
        <a:lstStyle/>
        <a:p>
          <a:endParaRPr lang="ru-RU"/>
        </a:p>
      </dgm:t>
    </dgm:pt>
    <dgm:pt modelId="{84155E6D-D9D1-4B39-9B63-09A751E256EE}" type="pres">
      <dgm:prSet presAssocID="{8E9540D4-88F0-4D2E-9BAE-096566F927D9}" presName="composite2" presStyleCnt="0"/>
      <dgm:spPr/>
    </dgm:pt>
    <dgm:pt modelId="{BC64CBBE-1069-4059-B909-1CC5647CCA89}" type="pres">
      <dgm:prSet presAssocID="{8E9540D4-88F0-4D2E-9BAE-096566F927D9}" presName="dummyNode2" presStyleLbl="node1" presStyleIdx="0" presStyleCnt="3"/>
      <dgm:spPr/>
    </dgm:pt>
    <dgm:pt modelId="{5D561094-46AF-4CA3-8BFB-1995B4F7F768}" type="pres">
      <dgm:prSet presAssocID="{8E9540D4-88F0-4D2E-9BAE-096566F927D9}" presName="childNode2" presStyleLbl="bgAcc1" presStyleIdx="1" presStyleCnt="3" custScaleX="117065">
        <dgm:presLayoutVars>
          <dgm:bulletEnabled val="1"/>
        </dgm:presLayoutVars>
      </dgm:prSet>
      <dgm:spPr/>
      <dgm:t>
        <a:bodyPr/>
        <a:lstStyle/>
        <a:p>
          <a:endParaRPr lang="ru-RU"/>
        </a:p>
      </dgm:t>
    </dgm:pt>
    <dgm:pt modelId="{1BF6C862-3B74-4103-87A0-A1FB800F803B}" type="pres">
      <dgm:prSet presAssocID="{8E9540D4-88F0-4D2E-9BAE-096566F927D9}" presName="childNode2tx" presStyleLbl="bgAcc1" presStyleIdx="1" presStyleCnt="3">
        <dgm:presLayoutVars>
          <dgm:bulletEnabled val="1"/>
        </dgm:presLayoutVars>
      </dgm:prSet>
      <dgm:spPr/>
      <dgm:t>
        <a:bodyPr/>
        <a:lstStyle/>
        <a:p>
          <a:endParaRPr lang="ru-RU"/>
        </a:p>
      </dgm:t>
    </dgm:pt>
    <dgm:pt modelId="{A3A342F4-D85B-42A1-A9C5-6144161D3813}" type="pres">
      <dgm:prSet presAssocID="{8E9540D4-88F0-4D2E-9BAE-096566F927D9}" presName="parentNode2" presStyleLbl="node1" presStyleIdx="1" presStyleCnt="3">
        <dgm:presLayoutVars>
          <dgm:chMax val="0"/>
          <dgm:bulletEnabled val="1"/>
        </dgm:presLayoutVars>
      </dgm:prSet>
      <dgm:spPr/>
      <dgm:t>
        <a:bodyPr/>
        <a:lstStyle/>
        <a:p>
          <a:endParaRPr lang="ru-RU"/>
        </a:p>
      </dgm:t>
    </dgm:pt>
    <dgm:pt modelId="{ED2822EB-6AC4-40CD-874E-BDCD18B9FE27}" type="pres">
      <dgm:prSet presAssocID="{8E9540D4-88F0-4D2E-9BAE-096566F927D9}" presName="connSite2" presStyleCnt="0"/>
      <dgm:spPr/>
    </dgm:pt>
    <dgm:pt modelId="{2FEC46AD-0271-4CA6-9F69-F8A08CF3484C}" type="pres">
      <dgm:prSet presAssocID="{C64F7C1E-9FFA-43A4-B7DE-4110EAADACDF}" presName="Name18" presStyleLbl="sibTrans2D1" presStyleIdx="1" presStyleCnt="2"/>
      <dgm:spPr/>
      <dgm:t>
        <a:bodyPr/>
        <a:lstStyle/>
        <a:p>
          <a:endParaRPr lang="ru-RU"/>
        </a:p>
      </dgm:t>
    </dgm:pt>
    <dgm:pt modelId="{6D555083-EB72-4294-B91E-90080D41FFA3}" type="pres">
      <dgm:prSet presAssocID="{7E377410-F1A0-4802-9C79-2B4EB1F95977}" presName="composite1" presStyleCnt="0"/>
      <dgm:spPr/>
    </dgm:pt>
    <dgm:pt modelId="{35F64453-53DE-435F-AD6D-0D15DF946125}" type="pres">
      <dgm:prSet presAssocID="{7E377410-F1A0-4802-9C79-2B4EB1F95977}" presName="dummyNode1" presStyleLbl="node1" presStyleIdx="1" presStyleCnt="3"/>
      <dgm:spPr/>
    </dgm:pt>
    <dgm:pt modelId="{AACF10E3-95A4-4333-90E9-BE0379A4DA12}" type="pres">
      <dgm:prSet presAssocID="{7E377410-F1A0-4802-9C79-2B4EB1F95977}" presName="childNode1" presStyleLbl="bgAcc1" presStyleIdx="2" presStyleCnt="3">
        <dgm:presLayoutVars>
          <dgm:bulletEnabled val="1"/>
        </dgm:presLayoutVars>
      </dgm:prSet>
      <dgm:spPr/>
      <dgm:t>
        <a:bodyPr/>
        <a:lstStyle/>
        <a:p>
          <a:endParaRPr lang="ru-RU"/>
        </a:p>
      </dgm:t>
    </dgm:pt>
    <dgm:pt modelId="{96294DCB-1003-4FEC-9094-CD4C0FE32CAB}" type="pres">
      <dgm:prSet presAssocID="{7E377410-F1A0-4802-9C79-2B4EB1F95977}" presName="childNode1tx" presStyleLbl="bgAcc1" presStyleIdx="2" presStyleCnt="3">
        <dgm:presLayoutVars>
          <dgm:bulletEnabled val="1"/>
        </dgm:presLayoutVars>
      </dgm:prSet>
      <dgm:spPr/>
      <dgm:t>
        <a:bodyPr/>
        <a:lstStyle/>
        <a:p>
          <a:endParaRPr lang="ru-RU"/>
        </a:p>
      </dgm:t>
    </dgm:pt>
    <dgm:pt modelId="{FFD75818-80DC-43FF-BB3B-832993578BBF}" type="pres">
      <dgm:prSet presAssocID="{7E377410-F1A0-4802-9C79-2B4EB1F95977}" presName="parentNode1" presStyleLbl="node1" presStyleIdx="2" presStyleCnt="3">
        <dgm:presLayoutVars>
          <dgm:chMax val="1"/>
          <dgm:bulletEnabled val="1"/>
        </dgm:presLayoutVars>
      </dgm:prSet>
      <dgm:spPr/>
      <dgm:t>
        <a:bodyPr/>
        <a:lstStyle/>
        <a:p>
          <a:endParaRPr lang="ru-RU"/>
        </a:p>
      </dgm:t>
    </dgm:pt>
    <dgm:pt modelId="{763B65D2-958A-4516-83B7-4A4EEC822543}" type="pres">
      <dgm:prSet presAssocID="{7E377410-F1A0-4802-9C79-2B4EB1F95977}" presName="connSite1" presStyleCnt="0"/>
      <dgm:spPr/>
    </dgm:pt>
  </dgm:ptLst>
  <dgm:cxnLst>
    <dgm:cxn modelId="{3E4E16B9-237D-41C2-8D3F-4F43F5DF2194}" type="presOf" srcId="{C7385B89-1008-4301-A558-EEF05F436731}" destId="{6ADF8F88-C799-48B1-B88A-1464E850082B}" srcOrd="1" destOrd="0" presId="urn:microsoft.com/office/officeart/2005/8/layout/hProcess4"/>
    <dgm:cxn modelId="{572448B4-11C6-4963-B0B5-3CB51CB5EF55}" type="presOf" srcId="{49D033BD-128D-4545-B915-84C217A08A06}" destId="{96294DCB-1003-4FEC-9094-CD4C0FE32CAB}" srcOrd="1" destOrd="0" presId="urn:microsoft.com/office/officeart/2005/8/layout/hProcess4"/>
    <dgm:cxn modelId="{A7E6613D-6BA3-4361-95B8-CEA2FD0D0E59}" srcId="{28ACBFD0-F3DB-4990-A5DD-FD86E2DE1224}" destId="{C7385B89-1008-4301-A558-EEF05F436731}" srcOrd="0" destOrd="0" parTransId="{349750A1-EB1F-4EE0-8B3E-6BDB4B44433C}" sibTransId="{F84C9636-7D28-4AA2-AAB6-4525B14EBEFE}"/>
    <dgm:cxn modelId="{B33DA497-E0F9-4800-9788-A53EB2A60C3D}" type="presOf" srcId="{C64F7C1E-9FFA-43A4-B7DE-4110EAADACDF}" destId="{2FEC46AD-0271-4CA6-9F69-F8A08CF3484C}" srcOrd="0" destOrd="0" presId="urn:microsoft.com/office/officeart/2005/8/layout/hProcess4"/>
    <dgm:cxn modelId="{3F4050CD-24A3-4CC1-9C93-DB024B8CFD3C}" type="presOf" srcId="{7E377410-F1A0-4802-9C79-2B4EB1F95977}" destId="{FFD75818-80DC-43FF-BB3B-832993578BBF}" srcOrd="0" destOrd="0" presId="urn:microsoft.com/office/officeart/2005/8/layout/hProcess4"/>
    <dgm:cxn modelId="{CD2EF314-087C-462E-AFB3-F01A0D75387D}" type="presOf" srcId="{86CEF283-8FA1-40F7-9F0D-695DF574907D}" destId="{5D561094-46AF-4CA3-8BFB-1995B4F7F768}" srcOrd="0" destOrd="0" presId="urn:microsoft.com/office/officeart/2005/8/layout/hProcess4"/>
    <dgm:cxn modelId="{3444FCBD-CE69-4AE0-89FA-E5756CE3E2D1}" type="presOf" srcId="{196C9429-9E76-4292-B699-AA13224EEDE9}" destId="{FF8661A4-08AE-4212-AD12-C1FD8F04D4F9}" srcOrd="0" destOrd="0" presId="urn:microsoft.com/office/officeart/2005/8/layout/hProcess4"/>
    <dgm:cxn modelId="{069E58A5-FAA9-4D89-9227-17093FD1F6F7}" type="presOf" srcId="{C7385B89-1008-4301-A558-EEF05F436731}" destId="{BAD4A224-2A52-40FF-A93A-D9C82A5471E9}" srcOrd="0" destOrd="0" presId="urn:microsoft.com/office/officeart/2005/8/layout/hProcess4"/>
    <dgm:cxn modelId="{C223EFBB-FB53-4CE6-868A-D24581A32B64}" srcId="{C7E5375D-0796-4C1D-91EE-73751E4B393C}" destId="{7E377410-F1A0-4802-9C79-2B4EB1F95977}" srcOrd="2" destOrd="0" parTransId="{E2408C9D-AFD5-401B-ADA5-25FD593E2007}" sibTransId="{C2214D01-9F3B-4CD6-9350-63C6900B48B2}"/>
    <dgm:cxn modelId="{5349F2E4-A112-4E37-8DC3-4E598BE405EC}" type="presOf" srcId="{28ACBFD0-F3DB-4990-A5DD-FD86E2DE1224}" destId="{7EFD003B-0A90-4553-8FA1-445DC3ACA143}" srcOrd="0" destOrd="0" presId="urn:microsoft.com/office/officeart/2005/8/layout/hProcess4"/>
    <dgm:cxn modelId="{78C90B70-4257-4730-A388-7997A6219695}" type="presOf" srcId="{C7E5375D-0796-4C1D-91EE-73751E4B393C}" destId="{584A5DC0-DB7F-4ABC-BE37-50B31B6B75CF}" srcOrd="0" destOrd="0" presId="urn:microsoft.com/office/officeart/2005/8/layout/hProcess4"/>
    <dgm:cxn modelId="{2E1FF9A0-1552-4F36-A356-F62FC9AED44E}" srcId="{C7E5375D-0796-4C1D-91EE-73751E4B393C}" destId="{28ACBFD0-F3DB-4990-A5DD-FD86E2DE1224}" srcOrd="0" destOrd="0" parTransId="{4832D16C-842C-4986-9FF2-3C4E70800812}" sibTransId="{196C9429-9E76-4292-B699-AA13224EEDE9}"/>
    <dgm:cxn modelId="{902D29D8-6CC8-4556-BA1C-C2C0F7533821}" type="presOf" srcId="{49D033BD-128D-4545-B915-84C217A08A06}" destId="{AACF10E3-95A4-4333-90E9-BE0379A4DA12}" srcOrd="0" destOrd="0" presId="urn:microsoft.com/office/officeart/2005/8/layout/hProcess4"/>
    <dgm:cxn modelId="{E6B7515C-C08A-4FCF-82F3-A45F0537048E}" type="presOf" srcId="{8E9540D4-88F0-4D2E-9BAE-096566F927D9}" destId="{A3A342F4-D85B-42A1-A9C5-6144161D3813}" srcOrd="0" destOrd="0" presId="urn:microsoft.com/office/officeart/2005/8/layout/hProcess4"/>
    <dgm:cxn modelId="{C76375FF-BDB2-43AB-9A6C-497EE8D2C0B3}" srcId="{7E377410-F1A0-4802-9C79-2B4EB1F95977}" destId="{49D033BD-128D-4545-B915-84C217A08A06}" srcOrd="0" destOrd="0" parTransId="{76208ECE-71A3-4FD8-A120-1772FA03AC62}" sibTransId="{371EB9C1-7C7C-4A86-ACB5-D2259054EAA7}"/>
    <dgm:cxn modelId="{DBC4CD53-33DA-44BE-9EB8-C09C4812DEB0}" srcId="{8E9540D4-88F0-4D2E-9BAE-096566F927D9}" destId="{86CEF283-8FA1-40F7-9F0D-695DF574907D}" srcOrd="0" destOrd="0" parTransId="{21A64D40-442B-437F-B38F-148ED3056310}" sibTransId="{A22EEB91-68D5-4F70-A497-3BC9B8B2FFD4}"/>
    <dgm:cxn modelId="{74714B40-E456-4FE1-907D-E244FF1C98EF}" type="presOf" srcId="{86CEF283-8FA1-40F7-9F0D-695DF574907D}" destId="{1BF6C862-3B74-4103-87A0-A1FB800F803B}" srcOrd="1" destOrd="0" presId="urn:microsoft.com/office/officeart/2005/8/layout/hProcess4"/>
    <dgm:cxn modelId="{6484A987-EDC0-4C15-A153-1151CAD18078}" srcId="{C7E5375D-0796-4C1D-91EE-73751E4B393C}" destId="{8E9540D4-88F0-4D2E-9BAE-096566F927D9}" srcOrd="1" destOrd="0" parTransId="{B1D28A2E-A2BC-410D-AF48-D0054B4ACAFC}" sibTransId="{C64F7C1E-9FFA-43A4-B7DE-4110EAADACDF}"/>
    <dgm:cxn modelId="{8A8D2DE8-6F7F-40C2-9DC6-B9BAF85ADE64}" type="presParOf" srcId="{584A5DC0-DB7F-4ABC-BE37-50B31B6B75CF}" destId="{C656C63D-9048-40D4-9ABE-A5663C0BA7BD}" srcOrd="0" destOrd="0" presId="urn:microsoft.com/office/officeart/2005/8/layout/hProcess4"/>
    <dgm:cxn modelId="{6D6EE1EC-0286-465D-84D1-BCEF7EF8110E}" type="presParOf" srcId="{584A5DC0-DB7F-4ABC-BE37-50B31B6B75CF}" destId="{2B1BAA75-3C2C-4465-A80B-3895016E7667}" srcOrd="1" destOrd="0" presId="urn:microsoft.com/office/officeart/2005/8/layout/hProcess4"/>
    <dgm:cxn modelId="{65495770-A203-45F0-892A-380DEDBBEC82}" type="presParOf" srcId="{584A5DC0-DB7F-4ABC-BE37-50B31B6B75CF}" destId="{DF71EC43-6D85-43D1-9536-1A29B098D35F}" srcOrd="2" destOrd="0" presId="urn:microsoft.com/office/officeart/2005/8/layout/hProcess4"/>
    <dgm:cxn modelId="{CD16DB53-BC98-4FCF-B7DD-9B4C2E16EE98}" type="presParOf" srcId="{DF71EC43-6D85-43D1-9536-1A29B098D35F}" destId="{CADB3FD2-C69E-41AE-AB6B-48A050693D2B}" srcOrd="0" destOrd="0" presId="urn:microsoft.com/office/officeart/2005/8/layout/hProcess4"/>
    <dgm:cxn modelId="{CB284D07-428B-495D-B6D1-F8EB6DB76FE4}" type="presParOf" srcId="{CADB3FD2-C69E-41AE-AB6B-48A050693D2B}" destId="{0ADA7BBC-4C6A-40D3-9FA7-45AA5E5D9FBC}" srcOrd="0" destOrd="0" presId="urn:microsoft.com/office/officeart/2005/8/layout/hProcess4"/>
    <dgm:cxn modelId="{757704C1-B35E-41B3-875E-7A03AA0E11D3}" type="presParOf" srcId="{CADB3FD2-C69E-41AE-AB6B-48A050693D2B}" destId="{BAD4A224-2A52-40FF-A93A-D9C82A5471E9}" srcOrd="1" destOrd="0" presId="urn:microsoft.com/office/officeart/2005/8/layout/hProcess4"/>
    <dgm:cxn modelId="{1FEF16ED-B266-4EF5-B920-C740D7089E81}" type="presParOf" srcId="{CADB3FD2-C69E-41AE-AB6B-48A050693D2B}" destId="{6ADF8F88-C799-48B1-B88A-1464E850082B}" srcOrd="2" destOrd="0" presId="urn:microsoft.com/office/officeart/2005/8/layout/hProcess4"/>
    <dgm:cxn modelId="{788C0C18-A2A9-4086-A040-57E1794E1378}" type="presParOf" srcId="{CADB3FD2-C69E-41AE-AB6B-48A050693D2B}" destId="{7EFD003B-0A90-4553-8FA1-445DC3ACA143}" srcOrd="3" destOrd="0" presId="urn:microsoft.com/office/officeart/2005/8/layout/hProcess4"/>
    <dgm:cxn modelId="{BECF5299-C394-494B-976D-DA7EE06C93D5}" type="presParOf" srcId="{CADB3FD2-C69E-41AE-AB6B-48A050693D2B}" destId="{DEEA7F73-8E9F-49A9-9ED5-7413E3E8CF37}" srcOrd="4" destOrd="0" presId="urn:microsoft.com/office/officeart/2005/8/layout/hProcess4"/>
    <dgm:cxn modelId="{F16116FF-6CF9-4441-8C4B-46FBEC9B45C3}" type="presParOf" srcId="{DF71EC43-6D85-43D1-9536-1A29B098D35F}" destId="{FF8661A4-08AE-4212-AD12-C1FD8F04D4F9}" srcOrd="1" destOrd="0" presId="urn:microsoft.com/office/officeart/2005/8/layout/hProcess4"/>
    <dgm:cxn modelId="{A124D0FD-19AA-4D5C-B130-E54DFA261583}" type="presParOf" srcId="{DF71EC43-6D85-43D1-9536-1A29B098D35F}" destId="{84155E6D-D9D1-4B39-9B63-09A751E256EE}" srcOrd="2" destOrd="0" presId="urn:microsoft.com/office/officeart/2005/8/layout/hProcess4"/>
    <dgm:cxn modelId="{ABE1EB37-55F1-4E95-85FD-2CE41E2F55F7}" type="presParOf" srcId="{84155E6D-D9D1-4B39-9B63-09A751E256EE}" destId="{BC64CBBE-1069-4059-B909-1CC5647CCA89}" srcOrd="0" destOrd="0" presId="urn:microsoft.com/office/officeart/2005/8/layout/hProcess4"/>
    <dgm:cxn modelId="{0D8088F2-1D3C-47B3-83B9-C4DF21B62583}" type="presParOf" srcId="{84155E6D-D9D1-4B39-9B63-09A751E256EE}" destId="{5D561094-46AF-4CA3-8BFB-1995B4F7F768}" srcOrd="1" destOrd="0" presId="urn:microsoft.com/office/officeart/2005/8/layout/hProcess4"/>
    <dgm:cxn modelId="{F7C8A504-B3F7-4D4E-B1DA-2FD1B2556451}" type="presParOf" srcId="{84155E6D-D9D1-4B39-9B63-09A751E256EE}" destId="{1BF6C862-3B74-4103-87A0-A1FB800F803B}" srcOrd="2" destOrd="0" presId="urn:microsoft.com/office/officeart/2005/8/layout/hProcess4"/>
    <dgm:cxn modelId="{959489FA-ACBC-4E3B-B458-D1A534DC0AB3}" type="presParOf" srcId="{84155E6D-D9D1-4B39-9B63-09A751E256EE}" destId="{A3A342F4-D85B-42A1-A9C5-6144161D3813}" srcOrd="3" destOrd="0" presId="urn:microsoft.com/office/officeart/2005/8/layout/hProcess4"/>
    <dgm:cxn modelId="{9C643FF1-265D-42F8-B8E5-B26477BD67AC}" type="presParOf" srcId="{84155E6D-D9D1-4B39-9B63-09A751E256EE}" destId="{ED2822EB-6AC4-40CD-874E-BDCD18B9FE27}" srcOrd="4" destOrd="0" presId="urn:microsoft.com/office/officeart/2005/8/layout/hProcess4"/>
    <dgm:cxn modelId="{90BBE0E8-750E-4122-AA65-13692CE191A4}" type="presParOf" srcId="{DF71EC43-6D85-43D1-9536-1A29B098D35F}" destId="{2FEC46AD-0271-4CA6-9F69-F8A08CF3484C}" srcOrd="3" destOrd="0" presId="urn:microsoft.com/office/officeart/2005/8/layout/hProcess4"/>
    <dgm:cxn modelId="{B753C19A-9BC2-40CA-8400-72A64AE83990}" type="presParOf" srcId="{DF71EC43-6D85-43D1-9536-1A29B098D35F}" destId="{6D555083-EB72-4294-B91E-90080D41FFA3}" srcOrd="4" destOrd="0" presId="urn:microsoft.com/office/officeart/2005/8/layout/hProcess4"/>
    <dgm:cxn modelId="{B1092E49-B233-4951-8530-770011B5151A}" type="presParOf" srcId="{6D555083-EB72-4294-B91E-90080D41FFA3}" destId="{35F64453-53DE-435F-AD6D-0D15DF946125}" srcOrd="0" destOrd="0" presId="urn:microsoft.com/office/officeart/2005/8/layout/hProcess4"/>
    <dgm:cxn modelId="{6573FFF0-0914-4E90-8EF0-5FD70F010FF0}" type="presParOf" srcId="{6D555083-EB72-4294-B91E-90080D41FFA3}" destId="{AACF10E3-95A4-4333-90E9-BE0379A4DA12}" srcOrd="1" destOrd="0" presId="urn:microsoft.com/office/officeart/2005/8/layout/hProcess4"/>
    <dgm:cxn modelId="{9E0D66E7-B22D-4EFA-BCAB-1D441094E805}" type="presParOf" srcId="{6D555083-EB72-4294-B91E-90080D41FFA3}" destId="{96294DCB-1003-4FEC-9094-CD4C0FE32CAB}" srcOrd="2" destOrd="0" presId="urn:microsoft.com/office/officeart/2005/8/layout/hProcess4"/>
    <dgm:cxn modelId="{54AE0A2C-28A0-42D6-B10F-5EC6B0BF4A55}" type="presParOf" srcId="{6D555083-EB72-4294-B91E-90080D41FFA3}" destId="{FFD75818-80DC-43FF-BB3B-832993578BBF}" srcOrd="3" destOrd="0" presId="urn:microsoft.com/office/officeart/2005/8/layout/hProcess4"/>
    <dgm:cxn modelId="{616A81F2-954E-401A-B924-E2EFF32FD0C2}" type="presParOf" srcId="{6D555083-EB72-4294-B91E-90080D41FFA3}" destId="{763B65D2-958A-4516-83B7-4A4EEC82254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E5375D-0796-4C1D-91EE-73751E4B393C}" type="doc">
      <dgm:prSet loTypeId="urn:microsoft.com/office/officeart/2005/8/layout/hProcess4" loCatId="process" qsTypeId="urn:microsoft.com/office/officeart/2005/8/quickstyle/simple1" qsCatId="simple" csTypeId="urn:microsoft.com/office/officeart/2005/8/colors/accent6_1" csCatId="accent6" phldr="1"/>
      <dgm:spPr/>
      <dgm:t>
        <a:bodyPr/>
        <a:lstStyle/>
        <a:p>
          <a:endParaRPr lang="ru-RU"/>
        </a:p>
      </dgm:t>
    </dgm:pt>
    <dgm:pt modelId="{28ACBFD0-F3DB-4990-A5DD-FD86E2DE1224}">
      <dgm:prSet phldrT="[Текст]" custT="1"/>
      <dgm:spPr/>
      <dgm:t>
        <a:bodyPr/>
        <a:lstStyle/>
        <a:p>
          <a:r>
            <a:rPr lang="uk-UA" sz="2400" b="1" dirty="0" smtClean="0"/>
            <a:t>Об’єкт уваги</a:t>
          </a:r>
          <a:endParaRPr lang="ru-RU" sz="2400" b="1" dirty="0"/>
        </a:p>
      </dgm:t>
    </dgm:pt>
    <dgm:pt modelId="{4832D16C-842C-4986-9FF2-3C4E70800812}" type="parTrans" cxnId="{2E1FF9A0-1552-4F36-A356-F62FC9AED44E}">
      <dgm:prSet/>
      <dgm:spPr/>
      <dgm:t>
        <a:bodyPr/>
        <a:lstStyle/>
        <a:p>
          <a:endParaRPr lang="ru-RU"/>
        </a:p>
      </dgm:t>
    </dgm:pt>
    <dgm:pt modelId="{196C9429-9E76-4292-B699-AA13224EEDE9}" type="sibTrans" cxnId="{2E1FF9A0-1552-4F36-A356-F62FC9AED44E}">
      <dgm:prSet/>
      <dgm:spPr/>
      <dgm:t>
        <a:bodyPr/>
        <a:lstStyle/>
        <a:p>
          <a:endParaRPr lang="ru-RU"/>
        </a:p>
      </dgm:t>
    </dgm:pt>
    <dgm:pt modelId="{C7385B89-1008-4301-A558-EEF05F436731}">
      <dgm:prSet phldrT="[Текст]" custT="1"/>
      <dgm:spPr/>
      <dgm:t>
        <a:bodyPr/>
        <a:lstStyle/>
        <a:p>
          <a:r>
            <a:rPr lang="uk-UA" sz="2000" dirty="0" smtClean="0"/>
            <a:t>ТОВАР</a:t>
          </a:r>
          <a:endParaRPr lang="ru-RU" sz="2000" dirty="0"/>
        </a:p>
      </dgm:t>
    </dgm:pt>
    <dgm:pt modelId="{349750A1-EB1F-4EE0-8B3E-6BDB4B44433C}" type="parTrans" cxnId="{A7E6613D-6BA3-4361-95B8-CEA2FD0D0E59}">
      <dgm:prSet/>
      <dgm:spPr/>
      <dgm:t>
        <a:bodyPr/>
        <a:lstStyle/>
        <a:p>
          <a:endParaRPr lang="ru-RU"/>
        </a:p>
      </dgm:t>
    </dgm:pt>
    <dgm:pt modelId="{F84C9636-7D28-4AA2-AAB6-4525B14EBEFE}" type="sibTrans" cxnId="{A7E6613D-6BA3-4361-95B8-CEA2FD0D0E59}">
      <dgm:prSet/>
      <dgm:spPr/>
      <dgm:t>
        <a:bodyPr/>
        <a:lstStyle/>
        <a:p>
          <a:endParaRPr lang="ru-RU"/>
        </a:p>
      </dgm:t>
    </dgm:pt>
    <dgm:pt modelId="{8E9540D4-88F0-4D2E-9BAE-096566F927D9}">
      <dgm:prSet phldrT="[Текст]" custT="1"/>
      <dgm:spPr/>
      <dgm:t>
        <a:bodyPr/>
        <a:lstStyle/>
        <a:p>
          <a:r>
            <a:rPr lang="uk-UA" sz="2400" b="1" dirty="0" smtClean="0"/>
            <a:t>Заходи</a:t>
          </a:r>
          <a:endParaRPr lang="ru-RU" sz="2400" b="1" dirty="0"/>
        </a:p>
      </dgm:t>
    </dgm:pt>
    <dgm:pt modelId="{B1D28A2E-A2BC-410D-AF48-D0054B4ACAFC}" type="parTrans" cxnId="{6484A987-EDC0-4C15-A153-1151CAD18078}">
      <dgm:prSet/>
      <dgm:spPr/>
      <dgm:t>
        <a:bodyPr/>
        <a:lstStyle/>
        <a:p>
          <a:endParaRPr lang="ru-RU"/>
        </a:p>
      </dgm:t>
    </dgm:pt>
    <dgm:pt modelId="{C64F7C1E-9FFA-43A4-B7DE-4110EAADACDF}" type="sibTrans" cxnId="{6484A987-EDC0-4C15-A153-1151CAD18078}">
      <dgm:prSet/>
      <dgm:spPr/>
      <dgm:t>
        <a:bodyPr/>
        <a:lstStyle/>
        <a:p>
          <a:endParaRPr lang="ru-RU"/>
        </a:p>
      </dgm:t>
    </dgm:pt>
    <dgm:pt modelId="{86CEF283-8FA1-40F7-9F0D-695DF574907D}">
      <dgm:prSet phldrT="[Текст]" custT="1"/>
      <dgm:spPr/>
      <dgm:t>
        <a:bodyPr/>
        <a:lstStyle/>
        <a:p>
          <a:r>
            <a:rPr lang="uk-UA" sz="1600" dirty="0" smtClean="0"/>
            <a:t>виробництво високоякісної продукції і її постійне удосконалення</a:t>
          </a:r>
          <a:endParaRPr lang="ru-RU" sz="1600" dirty="0"/>
        </a:p>
      </dgm:t>
    </dgm:pt>
    <dgm:pt modelId="{21A64D40-442B-437F-B38F-148ED3056310}" type="parTrans" cxnId="{DBC4CD53-33DA-44BE-9EB8-C09C4812DEB0}">
      <dgm:prSet/>
      <dgm:spPr/>
      <dgm:t>
        <a:bodyPr/>
        <a:lstStyle/>
        <a:p>
          <a:endParaRPr lang="ru-RU"/>
        </a:p>
      </dgm:t>
    </dgm:pt>
    <dgm:pt modelId="{A22EEB91-68D5-4F70-A497-3BC9B8B2FFD4}" type="sibTrans" cxnId="{DBC4CD53-33DA-44BE-9EB8-C09C4812DEB0}">
      <dgm:prSet/>
      <dgm:spPr/>
      <dgm:t>
        <a:bodyPr/>
        <a:lstStyle/>
        <a:p>
          <a:endParaRPr lang="ru-RU"/>
        </a:p>
      </dgm:t>
    </dgm:pt>
    <dgm:pt modelId="{7E377410-F1A0-4802-9C79-2B4EB1F95977}">
      <dgm:prSet phldrT="[Текст]" custT="1"/>
      <dgm:spPr/>
      <dgm:t>
        <a:bodyPr/>
        <a:lstStyle/>
        <a:p>
          <a:r>
            <a:rPr lang="uk-UA" sz="2400" b="1" dirty="0" smtClean="0"/>
            <a:t>Цілі</a:t>
          </a:r>
          <a:endParaRPr lang="ru-RU" sz="2400" b="1" dirty="0"/>
        </a:p>
      </dgm:t>
    </dgm:pt>
    <dgm:pt modelId="{E2408C9D-AFD5-401B-ADA5-25FD593E2007}" type="parTrans" cxnId="{C223EFBB-FB53-4CE6-868A-D24581A32B64}">
      <dgm:prSet/>
      <dgm:spPr/>
      <dgm:t>
        <a:bodyPr/>
        <a:lstStyle/>
        <a:p>
          <a:endParaRPr lang="ru-RU"/>
        </a:p>
      </dgm:t>
    </dgm:pt>
    <dgm:pt modelId="{C2214D01-9F3B-4CD6-9350-63C6900B48B2}" type="sibTrans" cxnId="{C223EFBB-FB53-4CE6-868A-D24581A32B64}">
      <dgm:prSet/>
      <dgm:spPr/>
      <dgm:t>
        <a:bodyPr/>
        <a:lstStyle/>
        <a:p>
          <a:endParaRPr lang="ru-RU"/>
        </a:p>
      </dgm:t>
    </dgm:pt>
    <dgm:pt modelId="{49D033BD-128D-4545-B915-84C217A08A06}">
      <dgm:prSet phldrT="[Текст]" custT="1"/>
      <dgm:spPr/>
      <dgm:t>
        <a:bodyPr/>
        <a:lstStyle/>
        <a:p>
          <a:r>
            <a:rPr lang="uk-UA" sz="1800" dirty="0" smtClean="0"/>
            <a:t>Одержання прибутку за рахунок вдосконалення продукції</a:t>
          </a:r>
          <a:endParaRPr lang="ru-RU" sz="1800" dirty="0"/>
        </a:p>
      </dgm:t>
    </dgm:pt>
    <dgm:pt modelId="{76208ECE-71A3-4FD8-A120-1772FA03AC62}" type="parTrans" cxnId="{C76375FF-BDB2-43AB-9A6C-497EE8D2C0B3}">
      <dgm:prSet/>
      <dgm:spPr/>
      <dgm:t>
        <a:bodyPr/>
        <a:lstStyle/>
        <a:p>
          <a:endParaRPr lang="ru-RU"/>
        </a:p>
      </dgm:t>
    </dgm:pt>
    <dgm:pt modelId="{371EB9C1-7C7C-4A86-ACB5-D2259054EAA7}" type="sibTrans" cxnId="{C76375FF-BDB2-43AB-9A6C-497EE8D2C0B3}">
      <dgm:prSet/>
      <dgm:spPr/>
      <dgm:t>
        <a:bodyPr/>
        <a:lstStyle/>
        <a:p>
          <a:endParaRPr lang="ru-RU"/>
        </a:p>
      </dgm:t>
    </dgm:pt>
    <dgm:pt modelId="{584A5DC0-DB7F-4ABC-BE37-50B31B6B75CF}" type="pres">
      <dgm:prSet presAssocID="{C7E5375D-0796-4C1D-91EE-73751E4B393C}" presName="Name0" presStyleCnt="0">
        <dgm:presLayoutVars>
          <dgm:dir/>
          <dgm:animLvl val="lvl"/>
          <dgm:resizeHandles val="exact"/>
        </dgm:presLayoutVars>
      </dgm:prSet>
      <dgm:spPr/>
      <dgm:t>
        <a:bodyPr/>
        <a:lstStyle/>
        <a:p>
          <a:endParaRPr lang="ru-RU"/>
        </a:p>
      </dgm:t>
    </dgm:pt>
    <dgm:pt modelId="{C656C63D-9048-40D4-9ABE-A5663C0BA7BD}" type="pres">
      <dgm:prSet presAssocID="{C7E5375D-0796-4C1D-91EE-73751E4B393C}" presName="tSp" presStyleCnt="0"/>
      <dgm:spPr/>
    </dgm:pt>
    <dgm:pt modelId="{2B1BAA75-3C2C-4465-A80B-3895016E7667}" type="pres">
      <dgm:prSet presAssocID="{C7E5375D-0796-4C1D-91EE-73751E4B393C}" presName="bSp" presStyleCnt="0"/>
      <dgm:spPr/>
    </dgm:pt>
    <dgm:pt modelId="{DF71EC43-6D85-43D1-9536-1A29B098D35F}" type="pres">
      <dgm:prSet presAssocID="{C7E5375D-0796-4C1D-91EE-73751E4B393C}" presName="process" presStyleCnt="0"/>
      <dgm:spPr/>
    </dgm:pt>
    <dgm:pt modelId="{CADB3FD2-C69E-41AE-AB6B-48A050693D2B}" type="pres">
      <dgm:prSet presAssocID="{28ACBFD0-F3DB-4990-A5DD-FD86E2DE1224}" presName="composite1" presStyleCnt="0"/>
      <dgm:spPr/>
    </dgm:pt>
    <dgm:pt modelId="{0ADA7BBC-4C6A-40D3-9FA7-45AA5E5D9FBC}" type="pres">
      <dgm:prSet presAssocID="{28ACBFD0-F3DB-4990-A5DD-FD86E2DE1224}" presName="dummyNode1" presStyleLbl="node1" presStyleIdx="0" presStyleCnt="3"/>
      <dgm:spPr/>
    </dgm:pt>
    <dgm:pt modelId="{BAD4A224-2A52-40FF-A93A-D9C82A5471E9}" type="pres">
      <dgm:prSet presAssocID="{28ACBFD0-F3DB-4990-A5DD-FD86E2DE1224}" presName="childNode1" presStyleLbl="bgAcc1" presStyleIdx="0" presStyleCnt="3" custScaleX="119553">
        <dgm:presLayoutVars>
          <dgm:bulletEnabled val="1"/>
        </dgm:presLayoutVars>
      </dgm:prSet>
      <dgm:spPr/>
      <dgm:t>
        <a:bodyPr/>
        <a:lstStyle/>
        <a:p>
          <a:endParaRPr lang="ru-RU"/>
        </a:p>
      </dgm:t>
    </dgm:pt>
    <dgm:pt modelId="{6ADF8F88-C799-48B1-B88A-1464E850082B}" type="pres">
      <dgm:prSet presAssocID="{28ACBFD0-F3DB-4990-A5DD-FD86E2DE1224}" presName="childNode1tx" presStyleLbl="bgAcc1" presStyleIdx="0" presStyleCnt="3">
        <dgm:presLayoutVars>
          <dgm:bulletEnabled val="1"/>
        </dgm:presLayoutVars>
      </dgm:prSet>
      <dgm:spPr/>
      <dgm:t>
        <a:bodyPr/>
        <a:lstStyle/>
        <a:p>
          <a:endParaRPr lang="ru-RU"/>
        </a:p>
      </dgm:t>
    </dgm:pt>
    <dgm:pt modelId="{7EFD003B-0A90-4553-8FA1-445DC3ACA143}" type="pres">
      <dgm:prSet presAssocID="{28ACBFD0-F3DB-4990-A5DD-FD86E2DE1224}" presName="parentNode1" presStyleLbl="node1" presStyleIdx="0" presStyleCnt="3">
        <dgm:presLayoutVars>
          <dgm:chMax val="1"/>
          <dgm:bulletEnabled val="1"/>
        </dgm:presLayoutVars>
      </dgm:prSet>
      <dgm:spPr/>
      <dgm:t>
        <a:bodyPr/>
        <a:lstStyle/>
        <a:p>
          <a:endParaRPr lang="ru-RU"/>
        </a:p>
      </dgm:t>
    </dgm:pt>
    <dgm:pt modelId="{DEEA7F73-8E9F-49A9-9ED5-7413E3E8CF37}" type="pres">
      <dgm:prSet presAssocID="{28ACBFD0-F3DB-4990-A5DD-FD86E2DE1224}" presName="connSite1" presStyleCnt="0"/>
      <dgm:spPr/>
    </dgm:pt>
    <dgm:pt modelId="{FF8661A4-08AE-4212-AD12-C1FD8F04D4F9}" type="pres">
      <dgm:prSet presAssocID="{196C9429-9E76-4292-B699-AA13224EEDE9}" presName="Name9" presStyleLbl="sibTrans2D1" presStyleIdx="0" presStyleCnt="2"/>
      <dgm:spPr/>
      <dgm:t>
        <a:bodyPr/>
        <a:lstStyle/>
        <a:p>
          <a:endParaRPr lang="ru-RU"/>
        </a:p>
      </dgm:t>
    </dgm:pt>
    <dgm:pt modelId="{84155E6D-D9D1-4B39-9B63-09A751E256EE}" type="pres">
      <dgm:prSet presAssocID="{8E9540D4-88F0-4D2E-9BAE-096566F927D9}" presName="composite2" presStyleCnt="0"/>
      <dgm:spPr/>
    </dgm:pt>
    <dgm:pt modelId="{BC64CBBE-1069-4059-B909-1CC5647CCA89}" type="pres">
      <dgm:prSet presAssocID="{8E9540D4-88F0-4D2E-9BAE-096566F927D9}" presName="dummyNode2" presStyleLbl="node1" presStyleIdx="0" presStyleCnt="3"/>
      <dgm:spPr/>
    </dgm:pt>
    <dgm:pt modelId="{5D561094-46AF-4CA3-8BFB-1995B4F7F768}" type="pres">
      <dgm:prSet presAssocID="{8E9540D4-88F0-4D2E-9BAE-096566F927D9}" presName="childNode2" presStyleLbl="bgAcc1" presStyleIdx="1" presStyleCnt="3" custScaleX="117065">
        <dgm:presLayoutVars>
          <dgm:bulletEnabled val="1"/>
        </dgm:presLayoutVars>
      </dgm:prSet>
      <dgm:spPr/>
      <dgm:t>
        <a:bodyPr/>
        <a:lstStyle/>
        <a:p>
          <a:endParaRPr lang="ru-RU"/>
        </a:p>
      </dgm:t>
    </dgm:pt>
    <dgm:pt modelId="{1BF6C862-3B74-4103-87A0-A1FB800F803B}" type="pres">
      <dgm:prSet presAssocID="{8E9540D4-88F0-4D2E-9BAE-096566F927D9}" presName="childNode2tx" presStyleLbl="bgAcc1" presStyleIdx="1" presStyleCnt="3">
        <dgm:presLayoutVars>
          <dgm:bulletEnabled val="1"/>
        </dgm:presLayoutVars>
      </dgm:prSet>
      <dgm:spPr/>
      <dgm:t>
        <a:bodyPr/>
        <a:lstStyle/>
        <a:p>
          <a:endParaRPr lang="ru-RU"/>
        </a:p>
      </dgm:t>
    </dgm:pt>
    <dgm:pt modelId="{A3A342F4-D85B-42A1-A9C5-6144161D3813}" type="pres">
      <dgm:prSet presAssocID="{8E9540D4-88F0-4D2E-9BAE-096566F927D9}" presName="parentNode2" presStyleLbl="node1" presStyleIdx="1" presStyleCnt="3">
        <dgm:presLayoutVars>
          <dgm:chMax val="0"/>
          <dgm:bulletEnabled val="1"/>
        </dgm:presLayoutVars>
      </dgm:prSet>
      <dgm:spPr/>
      <dgm:t>
        <a:bodyPr/>
        <a:lstStyle/>
        <a:p>
          <a:endParaRPr lang="ru-RU"/>
        </a:p>
      </dgm:t>
    </dgm:pt>
    <dgm:pt modelId="{ED2822EB-6AC4-40CD-874E-BDCD18B9FE27}" type="pres">
      <dgm:prSet presAssocID="{8E9540D4-88F0-4D2E-9BAE-096566F927D9}" presName="connSite2" presStyleCnt="0"/>
      <dgm:spPr/>
    </dgm:pt>
    <dgm:pt modelId="{2FEC46AD-0271-4CA6-9F69-F8A08CF3484C}" type="pres">
      <dgm:prSet presAssocID="{C64F7C1E-9FFA-43A4-B7DE-4110EAADACDF}" presName="Name18" presStyleLbl="sibTrans2D1" presStyleIdx="1" presStyleCnt="2"/>
      <dgm:spPr/>
      <dgm:t>
        <a:bodyPr/>
        <a:lstStyle/>
        <a:p>
          <a:endParaRPr lang="ru-RU"/>
        </a:p>
      </dgm:t>
    </dgm:pt>
    <dgm:pt modelId="{6D555083-EB72-4294-B91E-90080D41FFA3}" type="pres">
      <dgm:prSet presAssocID="{7E377410-F1A0-4802-9C79-2B4EB1F95977}" presName="composite1" presStyleCnt="0"/>
      <dgm:spPr/>
    </dgm:pt>
    <dgm:pt modelId="{35F64453-53DE-435F-AD6D-0D15DF946125}" type="pres">
      <dgm:prSet presAssocID="{7E377410-F1A0-4802-9C79-2B4EB1F95977}" presName="dummyNode1" presStyleLbl="node1" presStyleIdx="1" presStyleCnt="3"/>
      <dgm:spPr/>
    </dgm:pt>
    <dgm:pt modelId="{AACF10E3-95A4-4333-90E9-BE0379A4DA12}" type="pres">
      <dgm:prSet presAssocID="{7E377410-F1A0-4802-9C79-2B4EB1F95977}" presName="childNode1" presStyleLbl="bgAcc1" presStyleIdx="2" presStyleCnt="3">
        <dgm:presLayoutVars>
          <dgm:bulletEnabled val="1"/>
        </dgm:presLayoutVars>
      </dgm:prSet>
      <dgm:spPr/>
      <dgm:t>
        <a:bodyPr/>
        <a:lstStyle/>
        <a:p>
          <a:endParaRPr lang="ru-RU"/>
        </a:p>
      </dgm:t>
    </dgm:pt>
    <dgm:pt modelId="{96294DCB-1003-4FEC-9094-CD4C0FE32CAB}" type="pres">
      <dgm:prSet presAssocID="{7E377410-F1A0-4802-9C79-2B4EB1F95977}" presName="childNode1tx" presStyleLbl="bgAcc1" presStyleIdx="2" presStyleCnt="3">
        <dgm:presLayoutVars>
          <dgm:bulletEnabled val="1"/>
        </dgm:presLayoutVars>
      </dgm:prSet>
      <dgm:spPr/>
      <dgm:t>
        <a:bodyPr/>
        <a:lstStyle/>
        <a:p>
          <a:endParaRPr lang="ru-RU"/>
        </a:p>
      </dgm:t>
    </dgm:pt>
    <dgm:pt modelId="{FFD75818-80DC-43FF-BB3B-832993578BBF}" type="pres">
      <dgm:prSet presAssocID="{7E377410-F1A0-4802-9C79-2B4EB1F95977}" presName="parentNode1" presStyleLbl="node1" presStyleIdx="2" presStyleCnt="3">
        <dgm:presLayoutVars>
          <dgm:chMax val="1"/>
          <dgm:bulletEnabled val="1"/>
        </dgm:presLayoutVars>
      </dgm:prSet>
      <dgm:spPr/>
      <dgm:t>
        <a:bodyPr/>
        <a:lstStyle/>
        <a:p>
          <a:endParaRPr lang="ru-RU"/>
        </a:p>
      </dgm:t>
    </dgm:pt>
    <dgm:pt modelId="{763B65D2-958A-4516-83B7-4A4EEC822543}" type="pres">
      <dgm:prSet presAssocID="{7E377410-F1A0-4802-9C79-2B4EB1F95977}" presName="connSite1" presStyleCnt="0"/>
      <dgm:spPr/>
    </dgm:pt>
  </dgm:ptLst>
  <dgm:cxnLst>
    <dgm:cxn modelId="{B11AE8E0-5924-484F-94D9-5D3F1F40FB85}" type="presOf" srcId="{86CEF283-8FA1-40F7-9F0D-695DF574907D}" destId="{5D561094-46AF-4CA3-8BFB-1995B4F7F768}" srcOrd="0" destOrd="0" presId="urn:microsoft.com/office/officeart/2005/8/layout/hProcess4"/>
    <dgm:cxn modelId="{BEC2E4C0-549E-4847-953C-8487A20012F2}" type="presOf" srcId="{8E9540D4-88F0-4D2E-9BAE-096566F927D9}" destId="{A3A342F4-D85B-42A1-A9C5-6144161D3813}" srcOrd="0" destOrd="0" presId="urn:microsoft.com/office/officeart/2005/8/layout/hProcess4"/>
    <dgm:cxn modelId="{D12CC538-5614-4638-8502-29EE4568EF01}" type="presOf" srcId="{86CEF283-8FA1-40F7-9F0D-695DF574907D}" destId="{1BF6C862-3B74-4103-87A0-A1FB800F803B}" srcOrd="1" destOrd="0" presId="urn:microsoft.com/office/officeart/2005/8/layout/hProcess4"/>
    <dgm:cxn modelId="{DBC4CD53-33DA-44BE-9EB8-C09C4812DEB0}" srcId="{8E9540D4-88F0-4D2E-9BAE-096566F927D9}" destId="{86CEF283-8FA1-40F7-9F0D-695DF574907D}" srcOrd="0" destOrd="0" parTransId="{21A64D40-442B-437F-B38F-148ED3056310}" sibTransId="{A22EEB91-68D5-4F70-A497-3BC9B8B2FFD4}"/>
    <dgm:cxn modelId="{17DAF391-C968-4A47-A5F5-66725074073C}" type="presOf" srcId="{C7385B89-1008-4301-A558-EEF05F436731}" destId="{BAD4A224-2A52-40FF-A93A-D9C82A5471E9}" srcOrd="0" destOrd="0" presId="urn:microsoft.com/office/officeart/2005/8/layout/hProcess4"/>
    <dgm:cxn modelId="{C223EFBB-FB53-4CE6-868A-D24581A32B64}" srcId="{C7E5375D-0796-4C1D-91EE-73751E4B393C}" destId="{7E377410-F1A0-4802-9C79-2B4EB1F95977}" srcOrd="2" destOrd="0" parTransId="{E2408C9D-AFD5-401B-ADA5-25FD593E2007}" sibTransId="{C2214D01-9F3B-4CD6-9350-63C6900B48B2}"/>
    <dgm:cxn modelId="{2E1FF9A0-1552-4F36-A356-F62FC9AED44E}" srcId="{C7E5375D-0796-4C1D-91EE-73751E4B393C}" destId="{28ACBFD0-F3DB-4990-A5DD-FD86E2DE1224}" srcOrd="0" destOrd="0" parTransId="{4832D16C-842C-4986-9FF2-3C4E70800812}" sibTransId="{196C9429-9E76-4292-B699-AA13224EEDE9}"/>
    <dgm:cxn modelId="{C76375FF-BDB2-43AB-9A6C-497EE8D2C0B3}" srcId="{7E377410-F1A0-4802-9C79-2B4EB1F95977}" destId="{49D033BD-128D-4545-B915-84C217A08A06}" srcOrd="0" destOrd="0" parTransId="{76208ECE-71A3-4FD8-A120-1772FA03AC62}" sibTransId="{371EB9C1-7C7C-4A86-ACB5-D2259054EAA7}"/>
    <dgm:cxn modelId="{A7E6613D-6BA3-4361-95B8-CEA2FD0D0E59}" srcId="{28ACBFD0-F3DB-4990-A5DD-FD86E2DE1224}" destId="{C7385B89-1008-4301-A558-EEF05F436731}" srcOrd="0" destOrd="0" parTransId="{349750A1-EB1F-4EE0-8B3E-6BDB4B44433C}" sibTransId="{F84C9636-7D28-4AA2-AAB6-4525B14EBEFE}"/>
    <dgm:cxn modelId="{4684B337-B230-4731-8DA7-BE15BE604668}" type="presOf" srcId="{49D033BD-128D-4545-B915-84C217A08A06}" destId="{AACF10E3-95A4-4333-90E9-BE0379A4DA12}" srcOrd="0" destOrd="0" presId="urn:microsoft.com/office/officeart/2005/8/layout/hProcess4"/>
    <dgm:cxn modelId="{53F660F3-AF27-4E21-9F67-2EC95B815DAD}" type="presOf" srcId="{7E377410-F1A0-4802-9C79-2B4EB1F95977}" destId="{FFD75818-80DC-43FF-BB3B-832993578BBF}" srcOrd="0" destOrd="0" presId="urn:microsoft.com/office/officeart/2005/8/layout/hProcess4"/>
    <dgm:cxn modelId="{8428C192-BCAC-4E36-A103-C3B716C4FC6D}" type="presOf" srcId="{C7385B89-1008-4301-A558-EEF05F436731}" destId="{6ADF8F88-C799-48B1-B88A-1464E850082B}" srcOrd="1" destOrd="0" presId="urn:microsoft.com/office/officeart/2005/8/layout/hProcess4"/>
    <dgm:cxn modelId="{B2CE3CC6-3527-4AF1-AE8D-3A56A6365824}" type="presOf" srcId="{196C9429-9E76-4292-B699-AA13224EEDE9}" destId="{FF8661A4-08AE-4212-AD12-C1FD8F04D4F9}" srcOrd="0" destOrd="0" presId="urn:microsoft.com/office/officeart/2005/8/layout/hProcess4"/>
    <dgm:cxn modelId="{291F3A72-CA5F-477F-AF4A-11356A144829}" type="presOf" srcId="{49D033BD-128D-4545-B915-84C217A08A06}" destId="{96294DCB-1003-4FEC-9094-CD4C0FE32CAB}" srcOrd="1" destOrd="0" presId="urn:microsoft.com/office/officeart/2005/8/layout/hProcess4"/>
    <dgm:cxn modelId="{6484A987-EDC0-4C15-A153-1151CAD18078}" srcId="{C7E5375D-0796-4C1D-91EE-73751E4B393C}" destId="{8E9540D4-88F0-4D2E-9BAE-096566F927D9}" srcOrd="1" destOrd="0" parTransId="{B1D28A2E-A2BC-410D-AF48-D0054B4ACAFC}" sibTransId="{C64F7C1E-9FFA-43A4-B7DE-4110EAADACDF}"/>
    <dgm:cxn modelId="{D5EEA07C-B61F-4A5C-8009-0C1A2DE8D5FE}" type="presOf" srcId="{C64F7C1E-9FFA-43A4-B7DE-4110EAADACDF}" destId="{2FEC46AD-0271-4CA6-9F69-F8A08CF3484C}" srcOrd="0" destOrd="0" presId="urn:microsoft.com/office/officeart/2005/8/layout/hProcess4"/>
    <dgm:cxn modelId="{9D9F24C5-76A6-479B-A8BE-585DAB5452CB}" type="presOf" srcId="{C7E5375D-0796-4C1D-91EE-73751E4B393C}" destId="{584A5DC0-DB7F-4ABC-BE37-50B31B6B75CF}" srcOrd="0" destOrd="0" presId="urn:microsoft.com/office/officeart/2005/8/layout/hProcess4"/>
    <dgm:cxn modelId="{31F756B5-F07E-4B6A-9791-E19DE226999B}" type="presOf" srcId="{28ACBFD0-F3DB-4990-A5DD-FD86E2DE1224}" destId="{7EFD003B-0A90-4553-8FA1-445DC3ACA143}" srcOrd="0" destOrd="0" presId="urn:microsoft.com/office/officeart/2005/8/layout/hProcess4"/>
    <dgm:cxn modelId="{5A4BA723-1F92-480D-88FA-45AEBC877DA3}" type="presParOf" srcId="{584A5DC0-DB7F-4ABC-BE37-50B31B6B75CF}" destId="{C656C63D-9048-40D4-9ABE-A5663C0BA7BD}" srcOrd="0" destOrd="0" presId="urn:microsoft.com/office/officeart/2005/8/layout/hProcess4"/>
    <dgm:cxn modelId="{A19AFA55-77B7-48B0-9BFF-B2DD6BC9181D}" type="presParOf" srcId="{584A5DC0-DB7F-4ABC-BE37-50B31B6B75CF}" destId="{2B1BAA75-3C2C-4465-A80B-3895016E7667}" srcOrd="1" destOrd="0" presId="urn:microsoft.com/office/officeart/2005/8/layout/hProcess4"/>
    <dgm:cxn modelId="{9C497691-7864-4CC0-AFAB-4061D2662DAA}" type="presParOf" srcId="{584A5DC0-DB7F-4ABC-BE37-50B31B6B75CF}" destId="{DF71EC43-6D85-43D1-9536-1A29B098D35F}" srcOrd="2" destOrd="0" presId="urn:microsoft.com/office/officeart/2005/8/layout/hProcess4"/>
    <dgm:cxn modelId="{311616E8-0976-4D7F-840F-B1A22A49AF65}" type="presParOf" srcId="{DF71EC43-6D85-43D1-9536-1A29B098D35F}" destId="{CADB3FD2-C69E-41AE-AB6B-48A050693D2B}" srcOrd="0" destOrd="0" presId="urn:microsoft.com/office/officeart/2005/8/layout/hProcess4"/>
    <dgm:cxn modelId="{CB0024C6-7945-4125-A55F-77E78BA751C9}" type="presParOf" srcId="{CADB3FD2-C69E-41AE-AB6B-48A050693D2B}" destId="{0ADA7BBC-4C6A-40D3-9FA7-45AA5E5D9FBC}" srcOrd="0" destOrd="0" presId="urn:microsoft.com/office/officeart/2005/8/layout/hProcess4"/>
    <dgm:cxn modelId="{24B3BE82-21AE-4714-B033-ADFB60E6DB50}" type="presParOf" srcId="{CADB3FD2-C69E-41AE-AB6B-48A050693D2B}" destId="{BAD4A224-2A52-40FF-A93A-D9C82A5471E9}" srcOrd="1" destOrd="0" presId="urn:microsoft.com/office/officeart/2005/8/layout/hProcess4"/>
    <dgm:cxn modelId="{1AEC22B9-EDEE-44D9-9409-79C0E5D5AF93}" type="presParOf" srcId="{CADB3FD2-C69E-41AE-AB6B-48A050693D2B}" destId="{6ADF8F88-C799-48B1-B88A-1464E850082B}" srcOrd="2" destOrd="0" presId="urn:microsoft.com/office/officeart/2005/8/layout/hProcess4"/>
    <dgm:cxn modelId="{B7281619-16D0-402B-B889-C414B2F5073B}" type="presParOf" srcId="{CADB3FD2-C69E-41AE-AB6B-48A050693D2B}" destId="{7EFD003B-0A90-4553-8FA1-445DC3ACA143}" srcOrd="3" destOrd="0" presId="urn:microsoft.com/office/officeart/2005/8/layout/hProcess4"/>
    <dgm:cxn modelId="{E5BEB031-9636-41CB-8A9A-2AB612C6079D}" type="presParOf" srcId="{CADB3FD2-C69E-41AE-AB6B-48A050693D2B}" destId="{DEEA7F73-8E9F-49A9-9ED5-7413E3E8CF37}" srcOrd="4" destOrd="0" presId="urn:microsoft.com/office/officeart/2005/8/layout/hProcess4"/>
    <dgm:cxn modelId="{2E18B700-DA0C-475A-8A12-991E421817DA}" type="presParOf" srcId="{DF71EC43-6D85-43D1-9536-1A29B098D35F}" destId="{FF8661A4-08AE-4212-AD12-C1FD8F04D4F9}" srcOrd="1" destOrd="0" presId="urn:microsoft.com/office/officeart/2005/8/layout/hProcess4"/>
    <dgm:cxn modelId="{D916D237-B70A-4A3D-AAD5-7505C9847FD1}" type="presParOf" srcId="{DF71EC43-6D85-43D1-9536-1A29B098D35F}" destId="{84155E6D-D9D1-4B39-9B63-09A751E256EE}" srcOrd="2" destOrd="0" presId="urn:microsoft.com/office/officeart/2005/8/layout/hProcess4"/>
    <dgm:cxn modelId="{FFAA2D26-9B7D-438D-8E04-76B22337F11C}" type="presParOf" srcId="{84155E6D-D9D1-4B39-9B63-09A751E256EE}" destId="{BC64CBBE-1069-4059-B909-1CC5647CCA89}" srcOrd="0" destOrd="0" presId="urn:microsoft.com/office/officeart/2005/8/layout/hProcess4"/>
    <dgm:cxn modelId="{F350B9C4-287E-4D77-A8A3-A720CA59AEA7}" type="presParOf" srcId="{84155E6D-D9D1-4B39-9B63-09A751E256EE}" destId="{5D561094-46AF-4CA3-8BFB-1995B4F7F768}" srcOrd="1" destOrd="0" presId="urn:microsoft.com/office/officeart/2005/8/layout/hProcess4"/>
    <dgm:cxn modelId="{B67A4A33-AC79-4711-8022-2DD34772E2BF}" type="presParOf" srcId="{84155E6D-D9D1-4B39-9B63-09A751E256EE}" destId="{1BF6C862-3B74-4103-87A0-A1FB800F803B}" srcOrd="2" destOrd="0" presId="urn:microsoft.com/office/officeart/2005/8/layout/hProcess4"/>
    <dgm:cxn modelId="{01AE6639-7C7D-4E87-BEE0-4B77C3501959}" type="presParOf" srcId="{84155E6D-D9D1-4B39-9B63-09A751E256EE}" destId="{A3A342F4-D85B-42A1-A9C5-6144161D3813}" srcOrd="3" destOrd="0" presId="urn:microsoft.com/office/officeart/2005/8/layout/hProcess4"/>
    <dgm:cxn modelId="{39C8146E-B23A-4194-A583-BD3553944C7E}" type="presParOf" srcId="{84155E6D-D9D1-4B39-9B63-09A751E256EE}" destId="{ED2822EB-6AC4-40CD-874E-BDCD18B9FE27}" srcOrd="4" destOrd="0" presId="urn:microsoft.com/office/officeart/2005/8/layout/hProcess4"/>
    <dgm:cxn modelId="{CE59C6F2-6021-48A2-AD30-329A8D8DC89F}" type="presParOf" srcId="{DF71EC43-6D85-43D1-9536-1A29B098D35F}" destId="{2FEC46AD-0271-4CA6-9F69-F8A08CF3484C}" srcOrd="3" destOrd="0" presId="urn:microsoft.com/office/officeart/2005/8/layout/hProcess4"/>
    <dgm:cxn modelId="{B988168F-2770-4CD1-954F-F8CD6E3A767E}" type="presParOf" srcId="{DF71EC43-6D85-43D1-9536-1A29B098D35F}" destId="{6D555083-EB72-4294-B91E-90080D41FFA3}" srcOrd="4" destOrd="0" presId="urn:microsoft.com/office/officeart/2005/8/layout/hProcess4"/>
    <dgm:cxn modelId="{4233E956-F754-4647-896A-8B3FEC864750}" type="presParOf" srcId="{6D555083-EB72-4294-B91E-90080D41FFA3}" destId="{35F64453-53DE-435F-AD6D-0D15DF946125}" srcOrd="0" destOrd="0" presId="urn:microsoft.com/office/officeart/2005/8/layout/hProcess4"/>
    <dgm:cxn modelId="{671E071C-124D-4ABC-A914-164B28E19F7D}" type="presParOf" srcId="{6D555083-EB72-4294-B91E-90080D41FFA3}" destId="{AACF10E3-95A4-4333-90E9-BE0379A4DA12}" srcOrd="1" destOrd="0" presId="urn:microsoft.com/office/officeart/2005/8/layout/hProcess4"/>
    <dgm:cxn modelId="{57D47920-5068-470A-B2A0-8B10DEB5E89B}" type="presParOf" srcId="{6D555083-EB72-4294-B91E-90080D41FFA3}" destId="{96294DCB-1003-4FEC-9094-CD4C0FE32CAB}" srcOrd="2" destOrd="0" presId="urn:microsoft.com/office/officeart/2005/8/layout/hProcess4"/>
    <dgm:cxn modelId="{469215AE-F778-4615-8E7B-D81163F86CD2}" type="presParOf" srcId="{6D555083-EB72-4294-B91E-90080D41FFA3}" destId="{FFD75818-80DC-43FF-BB3B-832993578BBF}" srcOrd="3" destOrd="0" presId="urn:microsoft.com/office/officeart/2005/8/layout/hProcess4"/>
    <dgm:cxn modelId="{E80BF143-6875-4C94-869A-B7BB31EF719B}" type="presParOf" srcId="{6D555083-EB72-4294-B91E-90080D41FFA3}" destId="{763B65D2-958A-4516-83B7-4A4EEC82254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7E5375D-0796-4C1D-91EE-73751E4B393C}" type="doc">
      <dgm:prSet loTypeId="urn:microsoft.com/office/officeart/2005/8/layout/hProcess4" loCatId="process" qsTypeId="urn:microsoft.com/office/officeart/2005/8/quickstyle/simple1" qsCatId="simple" csTypeId="urn:microsoft.com/office/officeart/2005/8/colors/accent6_1" csCatId="accent6" phldr="1"/>
      <dgm:spPr/>
      <dgm:t>
        <a:bodyPr/>
        <a:lstStyle/>
        <a:p>
          <a:endParaRPr lang="ru-RU"/>
        </a:p>
      </dgm:t>
    </dgm:pt>
    <dgm:pt modelId="{28ACBFD0-F3DB-4990-A5DD-FD86E2DE1224}">
      <dgm:prSet phldrT="[Текст]" custT="1"/>
      <dgm:spPr/>
      <dgm:t>
        <a:bodyPr/>
        <a:lstStyle/>
        <a:p>
          <a:r>
            <a:rPr lang="uk-UA" sz="2400" b="1" dirty="0" smtClean="0"/>
            <a:t>Об’єкт уваги</a:t>
          </a:r>
          <a:endParaRPr lang="ru-RU" sz="2400" b="1" dirty="0"/>
        </a:p>
      </dgm:t>
    </dgm:pt>
    <dgm:pt modelId="{4832D16C-842C-4986-9FF2-3C4E70800812}" type="parTrans" cxnId="{2E1FF9A0-1552-4F36-A356-F62FC9AED44E}">
      <dgm:prSet/>
      <dgm:spPr/>
      <dgm:t>
        <a:bodyPr/>
        <a:lstStyle/>
        <a:p>
          <a:endParaRPr lang="ru-RU"/>
        </a:p>
      </dgm:t>
    </dgm:pt>
    <dgm:pt modelId="{196C9429-9E76-4292-B699-AA13224EEDE9}" type="sibTrans" cxnId="{2E1FF9A0-1552-4F36-A356-F62FC9AED44E}">
      <dgm:prSet/>
      <dgm:spPr/>
      <dgm:t>
        <a:bodyPr/>
        <a:lstStyle/>
        <a:p>
          <a:endParaRPr lang="ru-RU"/>
        </a:p>
      </dgm:t>
    </dgm:pt>
    <dgm:pt modelId="{C7385B89-1008-4301-A558-EEF05F436731}">
      <dgm:prSet phldrT="[Текст]" custT="1"/>
      <dgm:spPr/>
      <dgm:t>
        <a:bodyPr/>
        <a:lstStyle/>
        <a:p>
          <a:r>
            <a:rPr lang="uk-UA" sz="2000" dirty="0" smtClean="0"/>
            <a:t>ЗБУТ</a:t>
          </a:r>
          <a:endParaRPr lang="ru-RU" sz="2000" dirty="0"/>
        </a:p>
      </dgm:t>
    </dgm:pt>
    <dgm:pt modelId="{349750A1-EB1F-4EE0-8B3E-6BDB4B44433C}" type="parTrans" cxnId="{A7E6613D-6BA3-4361-95B8-CEA2FD0D0E59}">
      <dgm:prSet/>
      <dgm:spPr/>
      <dgm:t>
        <a:bodyPr/>
        <a:lstStyle/>
        <a:p>
          <a:endParaRPr lang="ru-RU"/>
        </a:p>
      </dgm:t>
    </dgm:pt>
    <dgm:pt modelId="{F84C9636-7D28-4AA2-AAB6-4525B14EBEFE}" type="sibTrans" cxnId="{A7E6613D-6BA3-4361-95B8-CEA2FD0D0E59}">
      <dgm:prSet/>
      <dgm:spPr/>
      <dgm:t>
        <a:bodyPr/>
        <a:lstStyle/>
        <a:p>
          <a:endParaRPr lang="ru-RU"/>
        </a:p>
      </dgm:t>
    </dgm:pt>
    <dgm:pt modelId="{8E9540D4-88F0-4D2E-9BAE-096566F927D9}">
      <dgm:prSet phldrT="[Текст]" custT="1"/>
      <dgm:spPr/>
      <dgm:t>
        <a:bodyPr/>
        <a:lstStyle/>
        <a:p>
          <a:r>
            <a:rPr lang="uk-UA" sz="2400" b="1" dirty="0" smtClean="0"/>
            <a:t>Заходи</a:t>
          </a:r>
          <a:endParaRPr lang="ru-RU" sz="2400" b="1" dirty="0"/>
        </a:p>
      </dgm:t>
    </dgm:pt>
    <dgm:pt modelId="{B1D28A2E-A2BC-410D-AF48-D0054B4ACAFC}" type="parTrans" cxnId="{6484A987-EDC0-4C15-A153-1151CAD18078}">
      <dgm:prSet/>
      <dgm:spPr/>
      <dgm:t>
        <a:bodyPr/>
        <a:lstStyle/>
        <a:p>
          <a:endParaRPr lang="ru-RU"/>
        </a:p>
      </dgm:t>
    </dgm:pt>
    <dgm:pt modelId="{C64F7C1E-9FFA-43A4-B7DE-4110EAADACDF}" type="sibTrans" cxnId="{6484A987-EDC0-4C15-A153-1151CAD18078}">
      <dgm:prSet/>
      <dgm:spPr/>
      <dgm:t>
        <a:bodyPr/>
        <a:lstStyle/>
        <a:p>
          <a:endParaRPr lang="ru-RU"/>
        </a:p>
      </dgm:t>
    </dgm:pt>
    <dgm:pt modelId="{86CEF283-8FA1-40F7-9F0D-695DF574907D}">
      <dgm:prSet phldrT="[Текст]" custT="1"/>
      <dgm:spPr/>
      <dgm:t>
        <a:bodyPr/>
        <a:lstStyle/>
        <a:p>
          <a:r>
            <a:rPr lang="uk-UA" sz="1600" dirty="0" smtClean="0"/>
            <a:t>рекламування своєї продукції, стимулювання її збуту</a:t>
          </a:r>
          <a:endParaRPr lang="ru-RU" sz="1600" dirty="0"/>
        </a:p>
      </dgm:t>
    </dgm:pt>
    <dgm:pt modelId="{21A64D40-442B-437F-B38F-148ED3056310}" type="parTrans" cxnId="{DBC4CD53-33DA-44BE-9EB8-C09C4812DEB0}">
      <dgm:prSet/>
      <dgm:spPr/>
      <dgm:t>
        <a:bodyPr/>
        <a:lstStyle/>
        <a:p>
          <a:endParaRPr lang="ru-RU"/>
        </a:p>
      </dgm:t>
    </dgm:pt>
    <dgm:pt modelId="{A22EEB91-68D5-4F70-A497-3BC9B8B2FFD4}" type="sibTrans" cxnId="{DBC4CD53-33DA-44BE-9EB8-C09C4812DEB0}">
      <dgm:prSet/>
      <dgm:spPr/>
      <dgm:t>
        <a:bodyPr/>
        <a:lstStyle/>
        <a:p>
          <a:endParaRPr lang="ru-RU"/>
        </a:p>
      </dgm:t>
    </dgm:pt>
    <dgm:pt modelId="{7E377410-F1A0-4802-9C79-2B4EB1F95977}">
      <dgm:prSet phldrT="[Текст]" custT="1"/>
      <dgm:spPr/>
      <dgm:t>
        <a:bodyPr/>
        <a:lstStyle/>
        <a:p>
          <a:r>
            <a:rPr lang="uk-UA" sz="2400" b="1" dirty="0" smtClean="0"/>
            <a:t>Цілі</a:t>
          </a:r>
          <a:endParaRPr lang="ru-RU" sz="2400" b="1" dirty="0"/>
        </a:p>
      </dgm:t>
    </dgm:pt>
    <dgm:pt modelId="{E2408C9D-AFD5-401B-ADA5-25FD593E2007}" type="parTrans" cxnId="{C223EFBB-FB53-4CE6-868A-D24581A32B64}">
      <dgm:prSet/>
      <dgm:spPr/>
      <dgm:t>
        <a:bodyPr/>
        <a:lstStyle/>
        <a:p>
          <a:endParaRPr lang="ru-RU"/>
        </a:p>
      </dgm:t>
    </dgm:pt>
    <dgm:pt modelId="{C2214D01-9F3B-4CD6-9350-63C6900B48B2}" type="sibTrans" cxnId="{C223EFBB-FB53-4CE6-868A-D24581A32B64}">
      <dgm:prSet/>
      <dgm:spPr/>
      <dgm:t>
        <a:bodyPr/>
        <a:lstStyle/>
        <a:p>
          <a:endParaRPr lang="ru-RU"/>
        </a:p>
      </dgm:t>
    </dgm:pt>
    <dgm:pt modelId="{49D033BD-128D-4545-B915-84C217A08A06}">
      <dgm:prSet phldrT="[Текст]" custT="1"/>
      <dgm:spPr/>
      <dgm:t>
        <a:bodyPr/>
        <a:lstStyle/>
        <a:p>
          <a:r>
            <a:rPr lang="uk-UA" sz="1800" dirty="0" smtClean="0"/>
            <a:t>Одержання прибутку за рахунок продажу вироблених товарів</a:t>
          </a:r>
          <a:endParaRPr lang="ru-RU" sz="1800" dirty="0"/>
        </a:p>
      </dgm:t>
    </dgm:pt>
    <dgm:pt modelId="{76208ECE-71A3-4FD8-A120-1772FA03AC62}" type="parTrans" cxnId="{C76375FF-BDB2-43AB-9A6C-497EE8D2C0B3}">
      <dgm:prSet/>
      <dgm:spPr/>
      <dgm:t>
        <a:bodyPr/>
        <a:lstStyle/>
        <a:p>
          <a:endParaRPr lang="ru-RU"/>
        </a:p>
      </dgm:t>
    </dgm:pt>
    <dgm:pt modelId="{371EB9C1-7C7C-4A86-ACB5-D2259054EAA7}" type="sibTrans" cxnId="{C76375FF-BDB2-43AB-9A6C-497EE8D2C0B3}">
      <dgm:prSet/>
      <dgm:spPr/>
      <dgm:t>
        <a:bodyPr/>
        <a:lstStyle/>
        <a:p>
          <a:endParaRPr lang="ru-RU"/>
        </a:p>
      </dgm:t>
    </dgm:pt>
    <dgm:pt modelId="{584A5DC0-DB7F-4ABC-BE37-50B31B6B75CF}" type="pres">
      <dgm:prSet presAssocID="{C7E5375D-0796-4C1D-91EE-73751E4B393C}" presName="Name0" presStyleCnt="0">
        <dgm:presLayoutVars>
          <dgm:dir/>
          <dgm:animLvl val="lvl"/>
          <dgm:resizeHandles val="exact"/>
        </dgm:presLayoutVars>
      </dgm:prSet>
      <dgm:spPr/>
      <dgm:t>
        <a:bodyPr/>
        <a:lstStyle/>
        <a:p>
          <a:endParaRPr lang="ru-RU"/>
        </a:p>
      </dgm:t>
    </dgm:pt>
    <dgm:pt modelId="{C656C63D-9048-40D4-9ABE-A5663C0BA7BD}" type="pres">
      <dgm:prSet presAssocID="{C7E5375D-0796-4C1D-91EE-73751E4B393C}" presName="tSp" presStyleCnt="0"/>
      <dgm:spPr/>
    </dgm:pt>
    <dgm:pt modelId="{2B1BAA75-3C2C-4465-A80B-3895016E7667}" type="pres">
      <dgm:prSet presAssocID="{C7E5375D-0796-4C1D-91EE-73751E4B393C}" presName="bSp" presStyleCnt="0"/>
      <dgm:spPr/>
    </dgm:pt>
    <dgm:pt modelId="{DF71EC43-6D85-43D1-9536-1A29B098D35F}" type="pres">
      <dgm:prSet presAssocID="{C7E5375D-0796-4C1D-91EE-73751E4B393C}" presName="process" presStyleCnt="0"/>
      <dgm:spPr/>
    </dgm:pt>
    <dgm:pt modelId="{CADB3FD2-C69E-41AE-AB6B-48A050693D2B}" type="pres">
      <dgm:prSet presAssocID="{28ACBFD0-F3DB-4990-A5DD-FD86E2DE1224}" presName="composite1" presStyleCnt="0"/>
      <dgm:spPr/>
    </dgm:pt>
    <dgm:pt modelId="{0ADA7BBC-4C6A-40D3-9FA7-45AA5E5D9FBC}" type="pres">
      <dgm:prSet presAssocID="{28ACBFD0-F3DB-4990-A5DD-FD86E2DE1224}" presName="dummyNode1" presStyleLbl="node1" presStyleIdx="0" presStyleCnt="3"/>
      <dgm:spPr/>
    </dgm:pt>
    <dgm:pt modelId="{BAD4A224-2A52-40FF-A93A-D9C82A5471E9}" type="pres">
      <dgm:prSet presAssocID="{28ACBFD0-F3DB-4990-A5DD-FD86E2DE1224}" presName="childNode1" presStyleLbl="bgAcc1" presStyleIdx="0" presStyleCnt="3" custScaleX="119553">
        <dgm:presLayoutVars>
          <dgm:bulletEnabled val="1"/>
        </dgm:presLayoutVars>
      </dgm:prSet>
      <dgm:spPr/>
      <dgm:t>
        <a:bodyPr/>
        <a:lstStyle/>
        <a:p>
          <a:endParaRPr lang="ru-RU"/>
        </a:p>
      </dgm:t>
    </dgm:pt>
    <dgm:pt modelId="{6ADF8F88-C799-48B1-B88A-1464E850082B}" type="pres">
      <dgm:prSet presAssocID="{28ACBFD0-F3DB-4990-A5DD-FD86E2DE1224}" presName="childNode1tx" presStyleLbl="bgAcc1" presStyleIdx="0" presStyleCnt="3">
        <dgm:presLayoutVars>
          <dgm:bulletEnabled val="1"/>
        </dgm:presLayoutVars>
      </dgm:prSet>
      <dgm:spPr/>
      <dgm:t>
        <a:bodyPr/>
        <a:lstStyle/>
        <a:p>
          <a:endParaRPr lang="ru-RU"/>
        </a:p>
      </dgm:t>
    </dgm:pt>
    <dgm:pt modelId="{7EFD003B-0A90-4553-8FA1-445DC3ACA143}" type="pres">
      <dgm:prSet presAssocID="{28ACBFD0-F3DB-4990-A5DD-FD86E2DE1224}" presName="parentNode1" presStyleLbl="node1" presStyleIdx="0" presStyleCnt="3">
        <dgm:presLayoutVars>
          <dgm:chMax val="1"/>
          <dgm:bulletEnabled val="1"/>
        </dgm:presLayoutVars>
      </dgm:prSet>
      <dgm:spPr/>
      <dgm:t>
        <a:bodyPr/>
        <a:lstStyle/>
        <a:p>
          <a:endParaRPr lang="ru-RU"/>
        </a:p>
      </dgm:t>
    </dgm:pt>
    <dgm:pt modelId="{DEEA7F73-8E9F-49A9-9ED5-7413E3E8CF37}" type="pres">
      <dgm:prSet presAssocID="{28ACBFD0-F3DB-4990-A5DD-FD86E2DE1224}" presName="connSite1" presStyleCnt="0"/>
      <dgm:spPr/>
    </dgm:pt>
    <dgm:pt modelId="{FF8661A4-08AE-4212-AD12-C1FD8F04D4F9}" type="pres">
      <dgm:prSet presAssocID="{196C9429-9E76-4292-B699-AA13224EEDE9}" presName="Name9" presStyleLbl="sibTrans2D1" presStyleIdx="0" presStyleCnt="2"/>
      <dgm:spPr/>
      <dgm:t>
        <a:bodyPr/>
        <a:lstStyle/>
        <a:p>
          <a:endParaRPr lang="ru-RU"/>
        </a:p>
      </dgm:t>
    </dgm:pt>
    <dgm:pt modelId="{84155E6D-D9D1-4B39-9B63-09A751E256EE}" type="pres">
      <dgm:prSet presAssocID="{8E9540D4-88F0-4D2E-9BAE-096566F927D9}" presName="composite2" presStyleCnt="0"/>
      <dgm:spPr/>
    </dgm:pt>
    <dgm:pt modelId="{BC64CBBE-1069-4059-B909-1CC5647CCA89}" type="pres">
      <dgm:prSet presAssocID="{8E9540D4-88F0-4D2E-9BAE-096566F927D9}" presName="dummyNode2" presStyleLbl="node1" presStyleIdx="0" presStyleCnt="3"/>
      <dgm:spPr/>
    </dgm:pt>
    <dgm:pt modelId="{5D561094-46AF-4CA3-8BFB-1995B4F7F768}" type="pres">
      <dgm:prSet presAssocID="{8E9540D4-88F0-4D2E-9BAE-096566F927D9}" presName="childNode2" presStyleLbl="bgAcc1" presStyleIdx="1" presStyleCnt="3" custScaleX="117065">
        <dgm:presLayoutVars>
          <dgm:bulletEnabled val="1"/>
        </dgm:presLayoutVars>
      </dgm:prSet>
      <dgm:spPr/>
      <dgm:t>
        <a:bodyPr/>
        <a:lstStyle/>
        <a:p>
          <a:endParaRPr lang="ru-RU"/>
        </a:p>
      </dgm:t>
    </dgm:pt>
    <dgm:pt modelId="{1BF6C862-3B74-4103-87A0-A1FB800F803B}" type="pres">
      <dgm:prSet presAssocID="{8E9540D4-88F0-4D2E-9BAE-096566F927D9}" presName="childNode2tx" presStyleLbl="bgAcc1" presStyleIdx="1" presStyleCnt="3">
        <dgm:presLayoutVars>
          <dgm:bulletEnabled val="1"/>
        </dgm:presLayoutVars>
      </dgm:prSet>
      <dgm:spPr/>
      <dgm:t>
        <a:bodyPr/>
        <a:lstStyle/>
        <a:p>
          <a:endParaRPr lang="ru-RU"/>
        </a:p>
      </dgm:t>
    </dgm:pt>
    <dgm:pt modelId="{A3A342F4-D85B-42A1-A9C5-6144161D3813}" type="pres">
      <dgm:prSet presAssocID="{8E9540D4-88F0-4D2E-9BAE-096566F927D9}" presName="parentNode2" presStyleLbl="node1" presStyleIdx="1" presStyleCnt="3">
        <dgm:presLayoutVars>
          <dgm:chMax val="0"/>
          <dgm:bulletEnabled val="1"/>
        </dgm:presLayoutVars>
      </dgm:prSet>
      <dgm:spPr/>
      <dgm:t>
        <a:bodyPr/>
        <a:lstStyle/>
        <a:p>
          <a:endParaRPr lang="ru-RU"/>
        </a:p>
      </dgm:t>
    </dgm:pt>
    <dgm:pt modelId="{ED2822EB-6AC4-40CD-874E-BDCD18B9FE27}" type="pres">
      <dgm:prSet presAssocID="{8E9540D4-88F0-4D2E-9BAE-096566F927D9}" presName="connSite2" presStyleCnt="0"/>
      <dgm:spPr/>
    </dgm:pt>
    <dgm:pt modelId="{2FEC46AD-0271-4CA6-9F69-F8A08CF3484C}" type="pres">
      <dgm:prSet presAssocID="{C64F7C1E-9FFA-43A4-B7DE-4110EAADACDF}" presName="Name18" presStyleLbl="sibTrans2D1" presStyleIdx="1" presStyleCnt="2"/>
      <dgm:spPr/>
      <dgm:t>
        <a:bodyPr/>
        <a:lstStyle/>
        <a:p>
          <a:endParaRPr lang="ru-RU"/>
        </a:p>
      </dgm:t>
    </dgm:pt>
    <dgm:pt modelId="{6D555083-EB72-4294-B91E-90080D41FFA3}" type="pres">
      <dgm:prSet presAssocID="{7E377410-F1A0-4802-9C79-2B4EB1F95977}" presName="composite1" presStyleCnt="0"/>
      <dgm:spPr/>
    </dgm:pt>
    <dgm:pt modelId="{35F64453-53DE-435F-AD6D-0D15DF946125}" type="pres">
      <dgm:prSet presAssocID="{7E377410-F1A0-4802-9C79-2B4EB1F95977}" presName="dummyNode1" presStyleLbl="node1" presStyleIdx="1" presStyleCnt="3"/>
      <dgm:spPr/>
    </dgm:pt>
    <dgm:pt modelId="{AACF10E3-95A4-4333-90E9-BE0379A4DA12}" type="pres">
      <dgm:prSet presAssocID="{7E377410-F1A0-4802-9C79-2B4EB1F95977}" presName="childNode1" presStyleLbl="bgAcc1" presStyleIdx="2" presStyleCnt="3" custScaleX="122577">
        <dgm:presLayoutVars>
          <dgm:bulletEnabled val="1"/>
        </dgm:presLayoutVars>
      </dgm:prSet>
      <dgm:spPr/>
      <dgm:t>
        <a:bodyPr/>
        <a:lstStyle/>
        <a:p>
          <a:endParaRPr lang="ru-RU"/>
        </a:p>
      </dgm:t>
    </dgm:pt>
    <dgm:pt modelId="{96294DCB-1003-4FEC-9094-CD4C0FE32CAB}" type="pres">
      <dgm:prSet presAssocID="{7E377410-F1A0-4802-9C79-2B4EB1F95977}" presName="childNode1tx" presStyleLbl="bgAcc1" presStyleIdx="2" presStyleCnt="3">
        <dgm:presLayoutVars>
          <dgm:bulletEnabled val="1"/>
        </dgm:presLayoutVars>
      </dgm:prSet>
      <dgm:spPr/>
      <dgm:t>
        <a:bodyPr/>
        <a:lstStyle/>
        <a:p>
          <a:endParaRPr lang="ru-RU"/>
        </a:p>
      </dgm:t>
    </dgm:pt>
    <dgm:pt modelId="{FFD75818-80DC-43FF-BB3B-832993578BBF}" type="pres">
      <dgm:prSet presAssocID="{7E377410-F1A0-4802-9C79-2B4EB1F95977}" presName="parentNode1" presStyleLbl="node1" presStyleIdx="2" presStyleCnt="3">
        <dgm:presLayoutVars>
          <dgm:chMax val="1"/>
          <dgm:bulletEnabled val="1"/>
        </dgm:presLayoutVars>
      </dgm:prSet>
      <dgm:spPr/>
      <dgm:t>
        <a:bodyPr/>
        <a:lstStyle/>
        <a:p>
          <a:endParaRPr lang="ru-RU"/>
        </a:p>
      </dgm:t>
    </dgm:pt>
    <dgm:pt modelId="{763B65D2-958A-4516-83B7-4A4EEC822543}" type="pres">
      <dgm:prSet presAssocID="{7E377410-F1A0-4802-9C79-2B4EB1F95977}" presName="connSite1" presStyleCnt="0"/>
      <dgm:spPr/>
    </dgm:pt>
  </dgm:ptLst>
  <dgm:cxnLst>
    <dgm:cxn modelId="{06708378-A916-4D51-A6C8-17FDFABCFEB6}" type="presOf" srcId="{8E9540D4-88F0-4D2E-9BAE-096566F927D9}" destId="{A3A342F4-D85B-42A1-A9C5-6144161D3813}" srcOrd="0" destOrd="0" presId="urn:microsoft.com/office/officeart/2005/8/layout/hProcess4"/>
    <dgm:cxn modelId="{CBC9CF4B-351A-4716-8544-08022B6D4AEE}" type="presOf" srcId="{C7E5375D-0796-4C1D-91EE-73751E4B393C}" destId="{584A5DC0-DB7F-4ABC-BE37-50B31B6B75CF}" srcOrd="0" destOrd="0" presId="urn:microsoft.com/office/officeart/2005/8/layout/hProcess4"/>
    <dgm:cxn modelId="{D405F290-3479-4A8D-ADAD-7DBFE41B53FF}" type="presOf" srcId="{86CEF283-8FA1-40F7-9F0D-695DF574907D}" destId="{1BF6C862-3B74-4103-87A0-A1FB800F803B}" srcOrd="1" destOrd="0" presId="urn:microsoft.com/office/officeart/2005/8/layout/hProcess4"/>
    <dgm:cxn modelId="{A7E6613D-6BA3-4361-95B8-CEA2FD0D0E59}" srcId="{28ACBFD0-F3DB-4990-A5DD-FD86E2DE1224}" destId="{C7385B89-1008-4301-A558-EEF05F436731}" srcOrd="0" destOrd="0" parTransId="{349750A1-EB1F-4EE0-8B3E-6BDB4B44433C}" sibTransId="{F84C9636-7D28-4AA2-AAB6-4525B14EBEFE}"/>
    <dgm:cxn modelId="{25C0B299-7AC5-47C9-850D-9D75190BC86F}" type="presOf" srcId="{49D033BD-128D-4545-B915-84C217A08A06}" destId="{96294DCB-1003-4FEC-9094-CD4C0FE32CAB}" srcOrd="1" destOrd="0" presId="urn:microsoft.com/office/officeart/2005/8/layout/hProcess4"/>
    <dgm:cxn modelId="{422AC9D9-0CEC-4444-A20A-DCA67A7203A5}" type="presOf" srcId="{C7385B89-1008-4301-A558-EEF05F436731}" destId="{BAD4A224-2A52-40FF-A93A-D9C82A5471E9}" srcOrd="0" destOrd="0" presId="urn:microsoft.com/office/officeart/2005/8/layout/hProcess4"/>
    <dgm:cxn modelId="{E257808B-A9EC-46CB-84FF-2F938E2F3C19}" type="presOf" srcId="{86CEF283-8FA1-40F7-9F0D-695DF574907D}" destId="{5D561094-46AF-4CA3-8BFB-1995B4F7F768}" srcOrd="0" destOrd="0" presId="urn:microsoft.com/office/officeart/2005/8/layout/hProcess4"/>
    <dgm:cxn modelId="{D8FDC487-48BE-478C-9C31-41292BB06D4A}" type="presOf" srcId="{C7385B89-1008-4301-A558-EEF05F436731}" destId="{6ADF8F88-C799-48B1-B88A-1464E850082B}" srcOrd="1" destOrd="0" presId="urn:microsoft.com/office/officeart/2005/8/layout/hProcess4"/>
    <dgm:cxn modelId="{C223EFBB-FB53-4CE6-868A-D24581A32B64}" srcId="{C7E5375D-0796-4C1D-91EE-73751E4B393C}" destId="{7E377410-F1A0-4802-9C79-2B4EB1F95977}" srcOrd="2" destOrd="0" parTransId="{E2408C9D-AFD5-401B-ADA5-25FD593E2007}" sibTransId="{C2214D01-9F3B-4CD6-9350-63C6900B48B2}"/>
    <dgm:cxn modelId="{2E1FF9A0-1552-4F36-A356-F62FC9AED44E}" srcId="{C7E5375D-0796-4C1D-91EE-73751E4B393C}" destId="{28ACBFD0-F3DB-4990-A5DD-FD86E2DE1224}" srcOrd="0" destOrd="0" parTransId="{4832D16C-842C-4986-9FF2-3C4E70800812}" sibTransId="{196C9429-9E76-4292-B699-AA13224EEDE9}"/>
    <dgm:cxn modelId="{D131ADFD-3EB2-412A-A91A-06A65A1C76BC}" type="presOf" srcId="{49D033BD-128D-4545-B915-84C217A08A06}" destId="{AACF10E3-95A4-4333-90E9-BE0379A4DA12}" srcOrd="0" destOrd="0" presId="urn:microsoft.com/office/officeart/2005/8/layout/hProcess4"/>
    <dgm:cxn modelId="{EBC09D22-8D69-4F92-8B38-70F53141BB53}" type="presOf" srcId="{28ACBFD0-F3DB-4990-A5DD-FD86E2DE1224}" destId="{7EFD003B-0A90-4553-8FA1-445DC3ACA143}" srcOrd="0" destOrd="0" presId="urn:microsoft.com/office/officeart/2005/8/layout/hProcess4"/>
    <dgm:cxn modelId="{C76375FF-BDB2-43AB-9A6C-497EE8D2C0B3}" srcId="{7E377410-F1A0-4802-9C79-2B4EB1F95977}" destId="{49D033BD-128D-4545-B915-84C217A08A06}" srcOrd="0" destOrd="0" parTransId="{76208ECE-71A3-4FD8-A120-1772FA03AC62}" sibTransId="{371EB9C1-7C7C-4A86-ACB5-D2259054EAA7}"/>
    <dgm:cxn modelId="{3FF91C43-476E-4ED6-B9B6-7C1CCA3D0B11}" type="presOf" srcId="{C64F7C1E-9FFA-43A4-B7DE-4110EAADACDF}" destId="{2FEC46AD-0271-4CA6-9F69-F8A08CF3484C}" srcOrd="0" destOrd="0" presId="urn:microsoft.com/office/officeart/2005/8/layout/hProcess4"/>
    <dgm:cxn modelId="{08E78DBD-E9CE-4DD2-9635-43B3FA5A524E}" type="presOf" srcId="{196C9429-9E76-4292-B699-AA13224EEDE9}" destId="{FF8661A4-08AE-4212-AD12-C1FD8F04D4F9}" srcOrd="0" destOrd="0" presId="urn:microsoft.com/office/officeart/2005/8/layout/hProcess4"/>
    <dgm:cxn modelId="{DBC4CD53-33DA-44BE-9EB8-C09C4812DEB0}" srcId="{8E9540D4-88F0-4D2E-9BAE-096566F927D9}" destId="{86CEF283-8FA1-40F7-9F0D-695DF574907D}" srcOrd="0" destOrd="0" parTransId="{21A64D40-442B-437F-B38F-148ED3056310}" sibTransId="{A22EEB91-68D5-4F70-A497-3BC9B8B2FFD4}"/>
    <dgm:cxn modelId="{A462023C-0AC1-4AAF-B516-282E40A9F5BF}" type="presOf" srcId="{7E377410-F1A0-4802-9C79-2B4EB1F95977}" destId="{FFD75818-80DC-43FF-BB3B-832993578BBF}" srcOrd="0" destOrd="0" presId="urn:microsoft.com/office/officeart/2005/8/layout/hProcess4"/>
    <dgm:cxn modelId="{6484A987-EDC0-4C15-A153-1151CAD18078}" srcId="{C7E5375D-0796-4C1D-91EE-73751E4B393C}" destId="{8E9540D4-88F0-4D2E-9BAE-096566F927D9}" srcOrd="1" destOrd="0" parTransId="{B1D28A2E-A2BC-410D-AF48-D0054B4ACAFC}" sibTransId="{C64F7C1E-9FFA-43A4-B7DE-4110EAADACDF}"/>
    <dgm:cxn modelId="{BEBEC7EB-36BE-493B-A53A-0D293C5DFD63}" type="presParOf" srcId="{584A5DC0-DB7F-4ABC-BE37-50B31B6B75CF}" destId="{C656C63D-9048-40D4-9ABE-A5663C0BA7BD}" srcOrd="0" destOrd="0" presId="urn:microsoft.com/office/officeart/2005/8/layout/hProcess4"/>
    <dgm:cxn modelId="{5673BD78-752E-4133-9EA0-186FC5D132D3}" type="presParOf" srcId="{584A5DC0-DB7F-4ABC-BE37-50B31B6B75CF}" destId="{2B1BAA75-3C2C-4465-A80B-3895016E7667}" srcOrd="1" destOrd="0" presId="urn:microsoft.com/office/officeart/2005/8/layout/hProcess4"/>
    <dgm:cxn modelId="{1EA24AE2-8074-4873-BF5D-4440F3B41C65}" type="presParOf" srcId="{584A5DC0-DB7F-4ABC-BE37-50B31B6B75CF}" destId="{DF71EC43-6D85-43D1-9536-1A29B098D35F}" srcOrd="2" destOrd="0" presId="urn:microsoft.com/office/officeart/2005/8/layout/hProcess4"/>
    <dgm:cxn modelId="{8A0B35C7-6B59-4BCF-B39C-E113A6FD4028}" type="presParOf" srcId="{DF71EC43-6D85-43D1-9536-1A29B098D35F}" destId="{CADB3FD2-C69E-41AE-AB6B-48A050693D2B}" srcOrd="0" destOrd="0" presId="urn:microsoft.com/office/officeart/2005/8/layout/hProcess4"/>
    <dgm:cxn modelId="{FBB2705D-AC16-4B3C-8442-2E75E6F61142}" type="presParOf" srcId="{CADB3FD2-C69E-41AE-AB6B-48A050693D2B}" destId="{0ADA7BBC-4C6A-40D3-9FA7-45AA5E5D9FBC}" srcOrd="0" destOrd="0" presId="urn:microsoft.com/office/officeart/2005/8/layout/hProcess4"/>
    <dgm:cxn modelId="{9B5E9434-64F3-4A8B-B277-D78A79020BCE}" type="presParOf" srcId="{CADB3FD2-C69E-41AE-AB6B-48A050693D2B}" destId="{BAD4A224-2A52-40FF-A93A-D9C82A5471E9}" srcOrd="1" destOrd="0" presId="urn:microsoft.com/office/officeart/2005/8/layout/hProcess4"/>
    <dgm:cxn modelId="{9A985968-06CD-4696-9F0D-F9D084E428D1}" type="presParOf" srcId="{CADB3FD2-C69E-41AE-AB6B-48A050693D2B}" destId="{6ADF8F88-C799-48B1-B88A-1464E850082B}" srcOrd="2" destOrd="0" presId="urn:microsoft.com/office/officeart/2005/8/layout/hProcess4"/>
    <dgm:cxn modelId="{53A98E5D-84E9-4F99-A296-0F91CEEF9D2A}" type="presParOf" srcId="{CADB3FD2-C69E-41AE-AB6B-48A050693D2B}" destId="{7EFD003B-0A90-4553-8FA1-445DC3ACA143}" srcOrd="3" destOrd="0" presId="urn:microsoft.com/office/officeart/2005/8/layout/hProcess4"/>
    <dgm:cxn modelId="{C08664F0-A3BE-434D-9DC5-DC6F63E2B068}" type="presParOf" srcId="{CADB3FD2-C69E-41AE-AB6B-48A050693D2B}" destId="{DEEA7F73-8E9F-49A9-9ED5-7413E3E8CF37}" srcOrd="4" destOrd="0" presId="urn:microsoft.com/office/officeart/2005/8/layout/hProcess4"/>
    <dgm:cxn modelId="{77F444EB-8458-4C28-A43F-AB84A45C5657}" type="presParOf" srcId="{DF71EC43-6D85-43D1-9536-1A29B098D35F}" destId="{FF8661A4-08AE-4212-AD12-C1FD8F04D4F9}" srcOrd="1" destOrd="0" presId="urn:microsoft.com/office/officeart/2005/8/layout/hProcess4"/>
    <dgm:cxn modelId="{354A30D9-7AC9-431E-B342-F957EE625979}" type="presParOf" srcId="{DF71EC43-6D85-43D1-9536-1A29B098D35F}" destId="{84155E6D-D9D1-4B39-9B63-09A751E256EE}" srcOrd="2" destOrd="0" presId="urn:microsoft.com/office/officeart/2005/8/layout/hProcess4"/>
    <dgm:cxn modelId="{13BF377A-3412-45D2-8AC2-56A30F0DCB11}" type="presParOf" srcId="{84155E6D-D9D1-4B39-9B63-09A751E256EE}" destId="{BC64CBBE-1069-4059-B909-1CC5647CCA89}" srcOrd="0" destOrd="0" presId="urn:microsoft.com/office/officeart/2005/8/layout/hProcess4"/>
    <dgm:cxn modelId="{649B9EF9-77B8-44A5-9454-D12BA184281E}" type="presParOf" srcId="{84155E6D-D9D1-4B39-9B63-09A751E256EE}" destId="{5D561094-46AF-4CA3-8BFB-1995B4F7F768}" srcOrd="1" destOrd="0" presId="urn:microsoft.com/office/officeart/2005/8/layout/hProcess4"/>
    <dgm:cxn modelId="{45580A69-1EE1-41C8-A550-5DBCAE1B78EA}" type="presParOf" srcId="{84155E6D-D9D1-4B39-9B63-09A751E256EE}" destId="{1BF6C862-3B74-4103-87A0-A1FB800F803B}" srcOrd="2" destOrd="0" presId="urn:microsoft.com/office/officeart/2005/8/layout/hProcess4"/>
    <dgm:cxn modelId="{34A862A9-BE65-4A8F-BAAE-7AFA61604D66}" type="presParOf" srcId="{84155E6D-D9D1-4B39-9B63-09A751E256EE}" destId="{A3A342F4-D85B-42A1-A9C5-6144161D3813}" srcOrd="3" destOrd="0" presId="urn:microsoft.com/office/officeart/2005/8/layout/hProcess4"/>
    <dgm:cxn modelId="{D4EB5961-1F0B-45BC-BC8C-888473733627}" type="presParOf" srcId="{84155E6D-D9D1-4B39-9B63-09A751E256EE}" destId="{ED2822EB-6AC4-40CD-874E-BDCD18B9FE27}" srcOrd="4" destOrd="0" presId="urn:microsoft.com/office/officeart/2005/8/layout/hProcess4"/>
    <dgm:cxn modelId="{1E6CFEAA-6241-4EFE-BDD6-5409DE70B43E}" type="presParOf" srcId="{DF71EC43-6D85-43D1-9536-1A29B098D35F}" destId="{2FEC46AD-0271-4CA6-9F69-F8A08CF3484C}" srcOrd="3" destOrd="0" presId="urn:microsoft.com/office/officeart/2005/8/layout/hProcess4"/>
    <dgm:cxn modelId="{12FE27CF-5177-4A05-979C-6E271E2334FA}" type="presParOf" srcId="{DF71EC43-6D85-43D1-9536-1A29B098D35F}" destId="{6D555083-EB72-4294-B91E-90080D41FFA3}" srcOrd="4" destOrd="0" presId="urn:microsoft.com/office/officeart/2005/8/layout/hProcess4"/>
    <dgm:cxn modelId="{68E4E97F-2F74-4505-B530-708B3C81CD7A}" type="presParOf" srcId="{6D555083-EB72-4294-B91E-90080D41FFA3}" destId="{35F64453-53DE-435F-AD6D-0D15DF946125}" srcOrd="0" destOrd="0" presId="urn:microsoft.com/office/officeart/2005/8/layout/hProcess4"/>
    <dgm:cxn modelId="{6E07F240-FE86-416F-8B80-FF51C836DD4B}" type="presParOf" srcId="{6D555083-EB72-4294-B91E-90080D41FFA3}" destId="{AACF10E3-95A4-4333-90E9-BE0379A4DA12}" srcOrd="1" destOrd="0" presId="urn:microsoft.com/office/officeart/2005/8/layout/hProcess4"/>
    <dgm:cxn modelId="{6E98F1BC-E832-48D7-9C5D-00A9324E70B9}" type="presParOf" srcId="{6D555083-EB72-4294-B91E-90080D41FFA3}" destId="{96294DCB-1003-4FEC-9094-CD4C0FE32CAB}" srcOrd="2" destOrd="0" presId="urn:microsoft.com/office/officeart/2005/8/layout/hProcess4"/>
    <dgm:cxn modelId="{54AB29D5-BBA6-46FE-966A-5A9EACB9FEB6}" type="presParOf" srcId="{6D555083-EB72-4294-B91E-90080D41FFA3}" destId="{FFD75818-80DC-43FF-BB3B-832993578BBF}" srcOrd="3" destOrd="0" presId="urn:microsoft.com/office/officeart/2005/8/layout/hProcess4"/>
    <dgm:cxn modelId="{45DFB491-78C2-4961-86B5-51CD93157335}" type="presParOf" srcId="{6D555083-EB72-4294-B91E-90080D41FFA3}" destId="{763B65D2-958A-4516-83B7-4A4EEC82254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E5375D-0796-4C1D-91EE-73751E4B393C}" type="doc">
      <dgm:prSet loTypeId="urn:microsoft.com/office/officeart/2005/8/layout/hProcess4" loCatId="process" qsTypeId="urn:microsoft.com/office/officeart/2005/8/quickstyle/simple1" qsCatId="simple" csTypeId="urn:microsoft.com/office/officeart/2005/8/colors/accent6_1" csCatId="accent6" phldr="1"/>
      <dgm:spPr/>
      <dgm:t>
        <a:bodyPr/>
        <a:lstStyle/>
        <a:p>
          <a:endParaRPr lang="ru-RU"/>
        </a:p>
      </dgm:t>
    </dgm:pt>
    <dgm:pt modelId="{28ACBFD0-F3DB-4990-A5DD-FD86E2DE1224}">
      <dgm:prSet phldrT="[Текст]" custT="1"/>
      <dgm:spPr/>
      <dgm:t>
        <a:bodyPr/>
        <a:lstStyle/>
        <a:p>
          <a:r>
            <a:rPr lang="uk-UA" sz="2400" b="1" dirty="0" smtClean="0"/>
            <a:t>Об’єкт уваги</a:t>
          </a:r>
          <a:endParaRPr lang="ru-RU" sz="2400" b="1" dirty="0"/>
        </a:p>
      </dgm:t>
    </dgm:pt>
    <dgm:pt modelId="{4832D16C-842C-4986-9FF2-3C4E70800812}" type="parTrans" cxnId="{2E1FF9A0-1552-4F36-A356-F62FC9AED44E}">
      <dgm:prSet/>
      <dgm:spPr/>
      <dgm:t>
        <a:bodyPr/>
        <a:lstStyle/>
        <a:p>
          <a:endParaRPr lang="ru-RU"/>
        </a:p>
      </dgm:t>
    </dgm:pt>
    <dgm:pt modelId="{196C9429-9E76-4292-B699-AA13224EEDE9}" type="sibTrans" cxnId="{2E1FF9A0-1552-4F36-A356-F62FC9AED44E}">
      <dgm:prSet/>
      <dgm:spPr/>
      <dgm:t>
        <a:bodyPr/>
        <a:lstStyle/>
        <a:p>
          <a:endParaRPr lang="ru-RU"/>
        </a:p>
      </dgm:t>
    </dgm:pt>
    <dgm:pt modelId="{C7385B89-1008-4301-A558-EEF05F436731}">
      <dgm:prSet phldrT="[Текст]" custT="1"/>
      <dgm:spPr/>
      <dgm:t>
        <a:bodyPr/>
        <a:lstStyle/>
        <a:p>
          <a:r>
            <a:rPr lang="uk-UA" sz="2000" dirty="0" smtClean="0"/>
            <a:t>ПОПИТ</a:t>
          </a:r>
          <a:endParaRPr lang="ru-RU" sz="2000" dirty="0"/>
        </a:p>
      </dgm:t>
    </dgm:pt>
    <dgm:pt modelId="{349750A1-EB1F-4EE0-8B3E-6BDB4B44433C}" type="parTrans" cxnId="{A7E6613D-6BA3-4361-95B8-CEA2FD0D0E59}">
      <dgm:prSet/>
      <dgm:spPr/>
      <dgm:t>
        <a:bodyPr/>
        <a:lstStyle/>
        <a:p>
          <a:endParaRPr lang="ru-RU"/>
        </a:p>
      </dgm:t>
    </dgm:pt>
    <dgm:pt modelId="{F84C9636-7D28-4AA2-AAB6-4525B14EBEFE}" type="sibTrans" cxnId="{A7E6613D-6BA3-4361-95B8-CEA2FD0D0E59}">
      <dgm:prSet/>
      <dgm:spPr/>
      <dgm:t>
        <a:bodyPr/>
        <a:lstStyle/>
        <a:p>
          <a:endParaRPr lang="ru-RU"/>
        </a:p>
      </dgm:t>
    </dgm:pt>
    <dgm:pt modelId="{8E9540D4-88F0-4D2E-9BAE-096566F927D9}">
      <dgm:prSet phldrT="[Текст]" custT="1"/>
      <dgm:spPr/>
      <dgm:t>
        <a:bodyPr/>
        <a:lstStyle/>
        <a:p>
          <a:r>
            <a:rPr lang="uk-UA" sz="2400" b="1" dirty="0" smtClean="0"/>
            <a:t>Заходи</a:t>
          </a:r>
          <a:endParaRPr lang="ru-RU" sz="2400" b="1" dirty="0"/>
        </a:p>
      </dgm:t>
    </dgm:pt>
    <dgm:pt modelId="{B1D28A2E-A2BC-410D-AF48-D0054B4ACAFC}" type="parTrans" cxnId="{6484A987-EDC0-4C15-A153-1151CAD18078}">
      <dgm:prSet/>
      <dgm:spPr/>
      <dgm:t>
        <a:bodyPr/>
        <a:lstStyle/>
        <a:p>
          <a:endParaRPr lang="ru-RU"/>
        </a:p>
      </dgm:t>
    </dgm:pt>
    <dgm:pt modelId="{C64F7C1E-9FFA-43A4-B7DE-4110EAADACDF}" type="sibTrans" cxnId="{6484A987-EDC0-4C15-A153-1151CAD18078}">
      <dgm:prSet/>
      <dgm:spPr/>
      <dgm:t>
        <a:bodyPr/>
        <a:lstStyle/>
        <a:p>
          <a:endParaRPr lang="ru-RU"/>
        </a:p>
      </dgm:t>
    </dgm:pt>
    <dgm:pt modelId="{86CEF283-8FA1-40F7-9F0D-695DF574907D}">
      <dgm:prSet phldrT="[Текст]" custT="1"/>
      <dgm:spPr/>
      <dgm:t>
        <a:bodyPr/>
        <a:lstStyle/>
        <a:p>
          <a:pPr marL="36000" indent="0"/>
          <a:r>
            <a:rPr lang="uk-UA" sz="1600" dirty="0" smtClean="0"/>
            <a:t>Визначення запитів і потреб цільових ринків і забезпечення їх задоволення більш ефективними, ніж у конкурентів, способами</a:t>
          </a:r>
          <a:endParaRPr lang="ru-RU" sz="1600" dirty="0"/>
        </a:p>
      </dgm:t>
    </dgm:pt>
    <dgm:pt modelId="{21A64D40-442B-437F-B38F-148ED3056310}" type="parTrans" cxnId="{DBC4CD53-33DA-44BE-9EB8-C09C4812DEB0}">
      <dgm:prSet/>
      <dgm:spPr/>
      <dgm:t>
        <a:bodyPr/>
        <a:lstStyle/>
        <a:p>
          <a:endParaRPr lang="ru-RU"/>
        </a:p>
      </dgm:t>
    </dgm:pt>
    <dgm:pt modelId="{A22EEB91-68D5-4F70-A497-3BC9B8B2FFD4}" type="sibTrans" cxnId="{DBC4CD53-33DA-44BE-9EB8-C09C4812DEB0}">
      <dgm:prSet/>
      <dgm:spPr/>
      <dgm:t>
        <a:bodyPr/>
        <a:lstStyle/>
        <a:p>
          <a:endParaRPr lang="ru-RU"/>
        </a:p>
      </dgm:t>
    </dgm:pt>
    <dgm:pt modelId="{7E377410-F1A0-4802-9C79-2B4EB1F95977}">
      <dgm:prSet phldrT="[Текст]" custT="1"/>
      <dgm:spPr/>
      <dgm:t>
        <a:bodyPr/>
        <a:lstStyle/>
        <a:p>
          <a:r>
            <a:rPr lang="uk-UA" sz="2400" b="1" dirty="0" smtClean="0"/>
            <a:t>Цілі</a:t>
          </a:r>
          <a:endParaRPr lang="ru-RU" sz="2400" b="1" dirty="0"/>
        </a:p>
      </dgm:t>
    </dgm:pt>
    <dgm:pt modelId="{E2408C9D-AFD5-401B-ADA5-25FD593E2007}" type="parTrans" cxnId="{C223EFBB-FB53-4CE6-868A-D24581A32B64}">
      <dgm:prSet/>
      <dgm:spPr/>
      <dgm:t>
        <a:bodyPr/>
        <a:lstStyle/>
        <a:p>
          <a:endParaRPr lang="ru-RU"/>
        </a:p>
      </dgm:t>
    </dgm:pt>
    <dgm:pt modelId="{C2214D01-9F3B-4CD6-9350-63C6900B48B2}" type="sibTrans" cxnId="{C223EFBB-FB53-4CE6-868A-D24581A32B64}">
      <dgm:prSet/>
      <dgm:spPr/>
      <dgm:t>
        <a:bodyPr/>
        <a:lstStyle/>
        <a:p>
          <a:endParaRPr lang="ru-RU"/>
        </a:p>
      </dgm:t>
    </dgm:pt>
    <dgm:pt modelId="{49D033BD-128D-4545-B915-84C217A08A06}">
      <dgm:prSet phldrT="[Текст]" custT="1"/>
      <dgm:spPr/>
      <dgm:t>
        <a:bodyPr/>
        <a:lstStyle/>
        <a:p>
          <a:r>
            <a:rPr lang="uk-UA" sz="1800" dirty="0" smtClean="0"/>
            <a:t>Виготовляти лише продукти, по-справжньому потрібні споживачам</a:t>
          </a:r>
          <a:endParaRPr lang="ru-RU" sz="1800" dirty="0"/>
        </a:p>
      </dgm:t>
    </dgm:pt>
    <dgm:pt modelId="{76208ECE-71A3-4FD8-A120-1772FA03AC62}" type="parTrans" cxnId="{C76375FF-BDB2-43AB-9A6C-497EE8D2C0B3}">
      <dgm:prSet/>
      <dgm:spPr/>
      <dgm:t>
        <a:bodyPr/>
        <a:lstStyle/>
        <a:p>
          <a:endParaRPr lang="ru-RU"/>
        </a:p>
      </dgm:t>
    </dgm:pt>
    <dgm:pt modelId="{371EB9C1-7C7C-4A86-ACB5-D2259054EAA7}" type="sibTrans" cxnId="{C76375FF-BDB2-43AB-9A6C-497EE8D2C0B3}">
      <dgm:prSet/>
      <dgm:spPr/>
      <dgm:t>
        <a:bodyPr/>
        <a:lstStyle/>
        <a:p>
          <a:endParaRPr lang="ru-RU"/>
        </a:p>
      </dgm:t>
    </dgm:pt>
    <dgm:pt modelId="{584A5DC0-DB7F-4ABC-BE37-50B31B6B75CF}" type="pres">
      <dgm:prSet presAssocID="{C7E5375D-0796-4C1D-91EE-73751E4B393C}" presName="Name0" presStyleCnt="0">
        <dgm:presLayoutVars>
          <dgm:dir/>
          <dgm:animLvl val="lvl"/>
          <dgm:resizeHandles val="exact"/>
        </dgm:presLayoutVars>
      </dgm:prSet>
      <dgm:spPr/>
      <dgm:t>
        <a:bodyPr/>
        <a:lstStyle/>
        <a:p>
          <a:endParaRPr lang="ru-RU"/>
        </a:p>
      </dgm:t>
    </dgm:pt>
    <dgm:pt modelId="{C656C63D-9048-40D4-9ABE-A5663C0BA7BD}" type="pres">
      <dgm:prSet presAssocID="{C7E5375D-0796-4C1D-91EE-73751E4B393C}" presName="tSp" presStyleCnt="0"/>
      <dgm:spPr/>
    </dgm:pt>
    <dgm:pt modelId="{2B1BAA75-3C2C-4465-A80B-3895016E7667}" type="pres">
      <dgm:prSet presAssocID="{C7E5375D-0796-4C1D-91EE-73751E4B393C}" presName="bSp" presStyleCnt="0"/>
      <dgm:spPr/>
    </dgm:pt>
    <dgm:pt modelId="{DF71EC43-6D85-43D1-9536-1A29B098D35F}" type="pres">
      <dgm:prSet presAssocID="{C7E5375D-0796-4C1D-91EE-73751E4B393C}" presName="process" presStyleCnt="0"/>
      <dgm:spPr/>
    </dgm:pt>
    <dgm:pt modelId="{CADB3FD2-C69E-41AE-AB6B-48A050693D2B}" type="pres">
      <dgm:prSet presAssocID="{28ACBFD0-F3DB-4990-A5DD-FD86E2DE1224}" presName="composite1" presStyleCnt="0"/>
      <dgm:spPr/>
    </dgm:pt>
    <dgm:pt modelId="{0ADA7BBC-4C6A-40D3-9FA7-45AA5E5D9FBC}" type="pres">
      <dgm:prSet presAssocID="{28ACBFD0-F3DB-4990-A5DD-FD86E2DE1224}" presName="dummyNode1" presStyleLbl="node1" presStyleIdx="0" presStyleCnt="3"/>
      <dgm:spPr/>
    </dgm:pt>
    <dgm:pt modelId="{BAD4A224-2A52-40FF-A93A-D9C82A5471E9}" type="pres">
      <dgm:prSet presAssocID="{28ACBFD0-F3DB-4990-A5DD-FD86E2DE1224}" presName="childNode1" presStyleLbl="bgAcc1" presStyleIdx="0" presStyleCnt="3" custScaleX="119553">
        <dgm:presLayoutVars>
          <dgm:bulletEnabled val="1"/>
        </dgm:presLayoutVars>
      </dgm:prSet>
      <dgm:spPr/>
      <dgm:t>
        <a:bodyPr/>
        <a:lstStyle/>
        <a:p>
          <a:endParaRPr lang="ru-RU"/>
        </a:p>
      </dgm:t>
    </dgm:pt>
    <dgm:pt modelId="{6ADF8F88-C799-48B1-B88A-1464E850082B}" type="pres">
      <dgm:prSet presAssocID="{28ACBFD0-F3DB-4990-A5DD-FD86E2DE1224}" presName="childNode1tx" presStyleLbl="bgAcc1" presStyleIdx="0" presStyleCnt="3">
        <dgm:presLayoutVars>
          <dgm:bulletEnabled val="1"/>
        </dgm:presLayoutVars>
      </dgm:prSet>
      <dgm:spPr/>
      <dgm:t>
        <a:bodyPr/>
        <a:lstStyle/>
        <a:p>
          <a:endParaRPr lang="ru-RU"/>
        </a:p>
      </dgm:t>
    </dgm:pt>
    <dgm:pt modelId="{7EFD003B-0A90-4553-8FA1-445DC3ACA143}" type="pres">
      <dgm:prSet presAssocID="{28ACBFD0-F3DB-4990-A5DD-FD86E2DE1224}" presName="parentNode1" presStyleLbl="node1" presStyleIdx="0" presStyleCnt="3">
        <dgm:presLayoutVars>
          <dgm:chMax val="1"/>
          <dgm:bulletEnabled val="1"/>
        </dgm:presLayoutVars>
      </dgm:prSet>
      <dgm:spPr/>
      <dgm:t>
        <a:bodyPr/>
        <a:lstStyle/>
        <a:p>
          <a:endParaRPr lang="ru-RU"/>
        </a:p>
      </dgm:t>
    </dgm:pt>
    <dgm:pt modelId="{DEEA7F73-8E9F-49A9-9ED5-7413E3E8CF37}" type="pres">
      <dgm:prSet presAssocID="{28ACBFD0-F3DB-4990-A5DD-FD86E2DE1224}" presName="connSite1" presStyleCnt="0"/>
      <dgm:spPr/>
    </dgm:pt>
    <dgm:pt modelId="{FF8661A4-08AE-4212-AD12-C1FD8F04D4F9}" type="pres">
      <dgm:prSet presAssocID="{196C9429-9E76-4292-B699-AA13224EEDE9}" presName="Name9" presStyleLbl="sibTrans2D1" presStyleIdx="0" presStyleCnt="2"/>
      <dgm:spPr/>
      <dgm:t>
        <a:bodyPr/>
        <a:lstStyle/>
        <a:p>
          <a:endParaRPr lang="ru-RU"/>
        </a:p>
      </dgm:t>
    </dgm:pt>
    <dgm:pt modelId="{84155E6D-D9D1-4B39-9B63-09A751E256EE}" type="pres">
      <dgm:prSet presAssocID="{8E9540D4-88F0-4D2E-9BAE-096566F927D9}" presName="composite2" presStyleCnt="0"/>
      <dgm:spPr/>
    </dgm:pt>
    <dgm:pt modelId="{BC64CBBE-1069-4059-B909-1CC5647CCA89}" type="pres">
      <dgm:prSet presAssocID="{8E9540D4-88F0-4D2E-9BAE-096566F927D9}" presName="dummyNode2" presStyleLbl="node1" presStyleIdx="0" presStyleCnt="3"/>
      <dgm:spPr/>
    </dgm:pt>
    <dgm:pt modelId="{5D561094-46AF-4CA3-8BFB-1995B4F7F768}" type="pres">
      <dgm:prSet presAssocID="{8E9540D4-88F0-4D2E-9BAE-096566F927D9}" presName="childNode2" presStyleLbl="bgAcc1" presStyleIdx="1" presStyleCnt="3" custScaleX="189290">
        <dgm:presLayoutVars>
          <dgm:bulletEnabled val="1"/>
        </dgm:presLayoutVars>
      </dgm:prSet>
      <dgm:spPr/>
      <dgm:t>
        <a:bodyPr/>
        <a:lstStyle/>
        <a:p>
          <a:endParaRPr lang="ru-RU"/>
        </a:p>
      </dgm:t>
    </dgm:pt>
    <dgm:pt modelId="{1BF6C862-3B74-4103-87A0-A1FB800F803B}" type="pres">
      <dgm:prSet presAssocID="{8E9540D4-88F0-4D2E-9BAE-096566F927D9}" presName="childNode2tx" presStyleLbl="bgAcc1" presStyleIdx="1" presStyleCnt="3">
        <dgm:presLayoutVars>
          <dgm:bulletEnabled val="1"/>
        </dgm:presLayoutVars>
      </dgm:prSet>
      <dgm:spPr/>
      <dgm:t>
        <a:bodyPr/>
        <a:lstStyle/>
        <a:p>
          <a:endParaRPr lang="ru-RU"/>
        </a:p>
      </dgm:t>
    </dgm:pt>
    <dgm:pt modelId="{A3A342F4-D85B-42A1-A9C5-6144161D3813}" type="pres">
      <dgm:prSet presAssocID="{8E9540D4-88F0-4D2E-9BAE-096566F927D9}" presName="parentNode2" presStyleLbl="node1" presStyleIdx="1" presStyleCnt="3">
        <dgm:presLayoutVars>
          <dgm:chMax val="0"/>
          <dgm:bulletEnabled val="1"/>
        </dgm:presLayoutVars>
      </dgm:prSet>
      <dgm:spPr/>
      <dgm:t>
        <a:bodyPr/>
        <a:lstStyle/>
        <a:p>
          <a:endParaRPr lang="ru-RU"/>
        </a:p>
      </dgm:t>
    </dgm:pt>
    <dgm:pt modelId="{ED2822EB-6AC4-40CD-874E-BDCD18B9FE27}" type="pres">
      <dgm:prSet presAssocID="{8E9540D4-88F0-4D2E-9BAE-096566F927D9}" presName="connSite2" presStyleCnt="0"/>
      <dgm:spPr/>
    </dgm:pt>
    <dgm:pt modelId="{2FEC46AD-0271-4CA6-9F69-F8A08CF3484C}" type="pres">
      <dgm:prSet presAssocID="{C64F7C1E-9FFA-43A4-B7DE-4110EAADACDF}" presName="Name18" presStyleLbl="sibTrans2D1" presStyleIdx="1" presStyleCnt="2"/>
      <dgm:spPr/>
      <dgm:t>
        <a:bodyPr/>
        <a:lstStyle/>
        <a:p>
          <a:endParaRPr lang="ru-RU"/>
        </a:p>
      </dgm:t>
    </dgm:pt>
    <dgm:pt modelId="{6D555083-EB72-4294-B91E-90080D41FFA3}" type="pres">
      <dgm:prSet presAssocID="{7E377410-F1A0-4802-9C79-2B4EB1F95977}" presName="composite1" presStyleCnt="0"/>
      <dgm:spPr/>
    </dgm:pt>
    <dgm:pt modelId="{35F64453-53DE-435F-AD6D-0D15DF946125}" type="pres">
      <dgm:prSet presAssocID="{7E377410-F1A0-4802-9C79-2B4EB1F95977}" presName="dummyNode1" presStyleLbl="node1" presStyleIdx="1" presStyleCnt="3"/>
      <dgm:spPr/>
    </dgm:pt>
    <dgm:pt modelId="{AACF10E3-95A4-4333-90E9-BE0379A4DA12}" type="pres">
      <dgm:prSet presAssocID="{7E377410-F1A0-4802-9C79-2B4EB1F95977}" presName="childNode1" presStyleLbl="bgAcc1" presStyleIdx="2" presStyleCnt="3" custScaleX="122577" custScaleY="128753">
        <dgm:presLayoutVars>
          <dgm:bulletEnabled val="1"/>
        </dgm:presLayoutVars>
      </dgm:prSet>
      <dgm:spPr/>
      <dgm:t>
        <a:bodyPr/>
        <a:lstStyle/>
        <a:p>
          <a:endParaRPr lang="ru-RU"/>
        </a:p>
      </dgm:t>
    </dgm:pt>
    <dgm:pt modelId="{96294DCB-1003-4FEC-9094-CD4C0FE32CAB}" type="pres">
      <dgm:prSet presAssocID="{7E377410-F1A0-4802-9C79-2B4EB1F95977}" presName="childNode1tx" presStyleLbl="bgAcc1" presStyleIdx="2" presStyleCnt="3">
        <dgm:presLayoutVars>
          <dgm:bulletEnabled val="1"/>
        </dgm:presLayoutVars>
      </dgm:prSet>
      <dgm:spPr/>
      <dgm:t>
        <a:bodyPr/>
        <a:lstStyle/>
        <a:p>
          <a:endParaRPr lang="ru-RU"/>
        </a:p>
      </dgm:t>
    </dgm:pt>
    <dgm:pt modelId="{FFD75818-80DC-43FF-BB3B-832993578BBF}" type="pres">
      <dgm:prSet presAssocID="{7E377410-F1A0-4802-9C79-2B4EB1F95977}" presName="parentNode1" presStyleLbl="node1" presStyleIdx="2" presStyleCnt="3">
        <dgm:presLayoutVars>
          <dgm:chMax val="1"/>
          <dgm:bulletEnabled val="1"/>
        </dgm:presLayoutVars>
      </dgm:prSet>
      <dgm:spPr/>
      <dgm:t>
        <a:bodyPr/>
        <a:lstStyle/>
        <a:p>
          <a:endParaRPr lang="ru-RU"/>
        </a:p>
      </dgm:t>
    </dgm:pt>
    <dgm:pt modelId="{763B65D2-958A-4516-83B7-4A4EEC822543}" type="pres">
      <dgm:prSet presAssocID="{7E377410-F1A0-4802-9C79-2B4EB1F95977}" presName="connSite1" presStyleCnt="0"/>
      <dgm:spPr/>
    </dgm:pt>
  </dgm:ptLst>
  <dgm:cxnLst>
    <dgm:cxn modelId="{43EBD9A3-89DE-4D02-8519-AC798DCEB016}" type="presOf" srcId="{7E377410-F1A0-4802-9C79-2B4EB1F95977}" destId="{FFD75818-80DC-43FF-BB3B-832993578BBF}" srcOrd="0" destOrd="0" presId="urn:microsoft.com/office/officeart/2005/8/layout/hProcess4"/>
    <dgm:cxn modelId="{DE30888F-EEE8-4E2E-AFEE-78C1E2806EC2}" type="presOf" srcId="{86CEF283-8FA1-40F7-9F0D-695DF574907D}" destId="{5D561094-46AF-4CA3-8BFB-1995B4F7F768}" srcOrd="0" destOrd="0" presId="urn:microsoft.com/office/officeart/2005/8/layout/hProcess4"/>
    <dgm:cxn modelId="{E3870ABC-461D-4E39-B193-03FD399C396D}" type="presOf" srcId="{28ACBFD0-F3DB-4990-A5DD-FD86E2DE1224}" destId="{7EFD003B-0A90-4553-8FA1-445DC3ACA143}" srcOrd="0" destOrd="0" presId="urn:microsoft.com/office/officeart/2005/8/layout/hProcess4"/>
    <dgm:cxn modelId="{A7E6613D-6BA3-4361-95B8-CEA2FD0D0E59}" srcId="{28ACBFD0-F3DB-4990-A5DD-FD86E2DE1224}" destId="{C7385B89-1008-4301-A558-EEF05F436731}" srcOrd="0" destOrd="0" parTransId="{349750A1-EB1F-4EE0-8B3E-6BDB4B44433C}" sibTransId="{F84C9636-7D28-4AA2-AAB6-4525B14EBEFE}"/>
    <dgm:cxn modelId="{3103FF29-1E4A-4EC1-820B-A57F75515CDA}" type="presOf" srcId="{C7385B89-1008-4301-A558-EEF05F436731}" destId="{6ADF8F88-C799-48B1-B88A-1464E850082B}" srcOrd="1" destOrd="0" presId="urn:microsoft.com/office/officeart/2005/8/layout/hProcess4"/>
    <dgm:cxn modelId="{C223EFBB-FB53-4CE6-868A-D24581A32B64}" srcId="{C7E5375D-0796-4C1D-91EE-73751E4B393C}" destId="{7E377410-F1A0-4802-9C79-2B4EB1F95977}" srcOrd="2" destOrd="0" parTransId="{E2408C9D-AFD5-401B-ADA5-25FD593E2007}" sibTransId="{C2214D01-9F3B-4CD6-9350-63C6900B48B2}"/>
    <dgm:cxn modelId="{612AB702-3A85-4D6A-86BD-15BD43DC2EA1}" type="presOf" srcId="{C7385B89-1008-4301-A558-EEF05F436731}" destId="{BAD4A224-2A52-40FF-A93A-D9C82A5471E9}" srcOrd="0" destOrd="0" presId="urn:microsoft.com/office/officeart/2005/8/layout/hProcess4"/>
    <dgm:cxn modelId="{2E1FF9A0-1552-4F36-A356-F62FC9AED44E}" srcId="{C7E5375D-0796-4C1D-91EE-73751E4B393C}" destId="{28ACBFD0-F3DB-4990-A5DD-FD86E2DE1224}" srcOrd="0" destOrd="0" parTransId="{4832D16C-842C-4986-9FF2-3C4E70800812}" sibTransId="{196C9429-9E76-4292-B699-AA13224EEDE9}"/>
    <dgm:cxn modelId="{5EBC8CAB-3586-47F9-9D1F-83D59992C444}" type="presOf" srcId="{49D033BD-128D-4545-B915-84C217A08A06}" destId="{AACF10E3-95A4-4333-90E9-BE0379A4DA12}" srcOrd="0" destOrd="0" presId="urn:microsoft.com/office/officeart/2005/8/layout/hProcess4"/>
    <dgm:cxn modelId="{A31A5AF2-C016-4B6D-998B-9BD4EC0EC60B}" type="presOf" srcId="{49D033BD-128D-4545-B915-84C217A08A06}" destId="{96294DCB-1003-4FEC-9094-CD4C0FE32CAB}" srcOrd="1" destOrd="0" presId="urn:microsoft.com/office/officeart/2005/8/layout/hProcess4"/>
    <dgm:cxn modelId="{6246E4A9-0042-40FE-B1F4-5C5093DB0292}" type="presOf" srcId="{C7E5375D-0796-4C1D-91EE-73751E4B393C}" destId="{584A5DC0-DB7F-4ABC-BE37-50B31B6B75CF}" srcOrd="0" destOrd="0" presId="urn:microsoft.com/office/officeart/2005/8/layout/hProcess4"/>
    <dgm:cxn modelId="{C76375FF-BDB2-43AB-9A6C-497EE8D2C0B3}" srcId="{7E377410-F1A0-4802-9C79-2B4EB1F95977}" destId="{49D033BD-128D-4545-B915-84C217A08A06}" srcOrd="0" destOrd="0" parTransId="{76208ECE-71A3-4FD8-A120-1772FA03AC62}" sibTransId="{371EB9C1-7C7C-4A86-ACB5-D2259054EAA7}"/>
    <dgm:cxn modelId="{8CBBDF74-7060-41DB-B99D-A9E158980357}" type="presOf" srcId="{C64F7C1E-9FFA-43A4-B7DE-4110EAADACDF}" destId="{2FEC46AD-0271-4CA6-9F69-F8A08CF3484C}" srcOrd="0" destOrd="0" presId="urn:microsoft.com/office/officeart/2005/8/layout/hProcess4"/>
    <dgm:cxn modelId="{6CA1A269-1EA0-4D2B-A066-ABE0D76A440F}" type="presOf" srcId="{86CEF283-8FA1-40F7-9F0D-695DF574907D}" destId="{1BF6C862-3B74-4103-87A0-A1FB800F803B}" srcOrd="1" destOrd="0" presId="urn:microsoft.com/office/officeart/2005/8/layout/hProcess4"/>
    <dgm:cxn modelId="{D9C4B567-F182-4D30-AFFF-898F10C1E1A6}" type="presOf" srcId="{196C9429-9E76-4292-B699-AA13224EEDE9}" destId="{FF8661A4-08AE-4212-AD12-C1FD8F04D4F9}" srcOrd="0" destOrd="0" presId="urn:microsoft.com/office/officeart/2005/8/layout/hProcess4"/>
    <dgm:cxn modelId="{6D5785E2-3212-40C5-9CEA-880F80585756}" type="presOf" srcId="{8E9540D4-88F0-4D2E-9BAE-096566F927D9}" destId="{A3A342F4-D85B-42A1-A9C5-6144161D3813}" srcOrd="0" destOrd="0" presId="urn:microsoft.com/office/officeart/2005/8/layout/hProcess4"/>
    <dgm:cxn modelId="{DBC4CD53-33DA-44BE-9EB8-C09C4812DEB0}" srcId="{8E9540D4-88F0-4D2E-9BAE-096566F927D9}" destId="{86CEF283-8FA1-40F7-9F0D-695DF574907D}" srcOrd="0" destOrd="0" parTransId="{21A64D40-442B-437F-B38F-148ED3056310}" sibTransId="{A22EEB91-68D5-4F70-A497-3BC9B8B2FFD4}"/>
    <dgm:cxn modelId="{6484A987-EDC0-4C15-A153-1151CAD18078}" srcId="{C7E5375D-0796-4C1D-91EE-73751E4B393C}" destId="{8E9540D4-88F0-4D2E-9BAE-096566F927D9}" srcOrd="1" destOrd="0" parTransId="{B1D28A2E-A2BC-410D-AF48-D0054B4ACAFC}" sibTransId="{C64F7C1E-9FFA-43A4-B7DE-4110EAADACDF}"/>
    <dgm:cxn modelId="{B3ECE38C-AA49-4F53-A6CE-586C937A75C2}" type="presParOf" srcId="{584A5DC0-DB7F-4ABC-BE37-50B31B6B75CF}" destId="{C656C63D-9048-40D4-9ABE-A5663C0BA7BD}" srcOrd="0" destOrd="0" presId="urn:microsoft.com/office/officeart/2005/8/layout/hProcess4"/>
    <dgm:cxn modelId="{4A3AFCD9-596E-4BF7-B03A-70CCF9D4A35B}" type="presParOf" srcId="{584A5DC0-DB7F-4ABC-BE37-50B31B6B75CF}" destId="{2B1BAA75-3C2C-4465-A80B-3895016E7667}" srcOrd="1" destOrd="0" presId="urn:microsoft.com/office/officeart/2005/8/layout/hProcess4"/>
    <dgm:cxn modelId="{35447B64-6B73-4F6A-9754-B6C69C7777DB}" type="presParOf" srcId="{584A5DC0-DB7F-4ABC-BE37-50B31B6B75CF}" destId="{DF71EC43-6D85-43D1-9536-1A29B098D35F}" srcOrd="2" destOrd="0" presId="urn:microsoft.com/office/officeart/2005/8/layout/hProcess4"/>
    <dgm:cxn modelId="{36CA7418-BFC9-4AFF-8060-B82D2BA4DFEA}" type="presParOf" srcId="{DF71EC43-6D85-43D1-9536-1A29B098D35F}" destId="{CADB3FD2-C69E-41AE-AB6B-48A050693D2B}" srcOrd="0" destOrd="0" presId="urn:microsoft.com/office/officeart/2005/8/layout/hProcess4"/>
    <dgm:cxn modelId="{02FBE195-49BA-4E3F-9A88-2A56342CC3B3}" type="presParOf" srcId="{CADB3FD2-C69E-41AE-AB6B-48A050693D2B}" destId="{0ADA7BBC-4C6A-40D3-9FA7-45AA5E5D9FBC}" srcOrd="0" destOrd="0" presId="urn:microsoft.com/office/officeart/2005/8/layout/hProcess4"/>
    <dgm:cxn modelId="{E9BE3B2B-CFED-480E-A468-41003D4A9B48}" type="presParOf" srcId="{CADB3FD2-C69E-41AE-AB6B-48A050693D2B}" destId="{BAD4A224-2A52-40FF-A93A-D9C82A5471E9}" srcOrd="1" destOrd="0" presId="urn:microsoft.com/office/officeart/2005/8/layout/hProcess4"/>
    <dgm:cxn modelId="{B91C4615-2894-4A69-8994-DB3147CDFFEC}" type="presParOf" srcId="{CADB3FD2-C69E-41AE-AB6B-48A050693D2B}" destId="{6ADF8F88-C799-48B1-B88A-1464E850082B}" srcOrd="2" destOrd="0" presId="urn:microsoft.com/office/officeart/2005/8/layout/hProcess4"/>
    <dgm:cxn modelId="{8C99042F-4165-4DCA-8597-4B33F48376E8}" type="presParOf" srcId="{CADB3FD2-C69E-41AE-AB6B-48A050693D2B}" destId="{7EFD003B-0A90-4553-8FA1-445DC3ACA143}" srcOrd="3" destOrd="0" presId="urn:microsoft.com/office/officeart/2005/8/layout/hProcess4"/>
    <dgm:cxn modelId="{783E0733-65DB-4D96-BD59-3167B8D5ACA1}" type="presParOf" srcId="{CADB3FD2-C69E-41AE-AB6B-48A050693D2B}" destId="{DEEA7F73-8E9F-49A9-9ED5-7413E3E8CF37}" srcOrd="4" destOrd="0" presId="urn:microsoft.com/office/officeart/2005/8/layout/hProcess4"/>
    <dgm:cxn modelId="{88CD0759-F575-48C7-A5B9-4B9C9D3670B9}" type="presParOf" srcId="{DF71EC43-6D85-43D1-9536-1A29B098D35F}" destId="{FF8661A4-08AE-4212-AD12-C1FD8F04D4F9}" srcOrd="1" destOrd="0" presId="urn:microsoft.com/office/officeart/2005/8/layout/hProcess4"/>
    <dgm:cxn modelId="{D7F2A0BA-8F5D-4165-BED2-E02844981E09}" type="presParOf" srcId="{DF71EC43-6D85-43D1-9536-1A29B098D35F}" destId="{84155E6D-D9D1-4B39-9B63-09A751E256EE}" srcOrd="2" destOrd="0" presId="urn:microsoft.com/office/officeart/2005/8/layout/hProcess4"/>
    <dgm:cxn modelId="{309B3BC2-059F-48A0-9A31-6BC71F381335}" type="presParOf" srcId="{84155E6D-D9D1-4B39-9B63-09A751E256EE}" destId="{BC64CBBE-1069-4059-B909-1CC5647CCA89}" srcOrd="0" destOrd="0" presId="urn:microsoft.com/office/officeart/2005/8/layout/hProcess4"/>
    <dgm:cxn modelId="{34062F9D-A298-4D1C-9319-A3E698906FF5}" type="presParOf" srcId="{84155E6D-D9D1-4B39-9B63-09A751E256EE}" destId="{5D561094-46AF-4CA3-8BFB-1995B4F7F768}" srcOrd="1" destOrd="0" presId="urn:microsoft.com/office/officeart/2005/8/layout/hProcess4"/>
    <dgm:cxn modelId="{4E49C4BF-AEE7-480B-9478-E0388562DD97}" type="presParOf" srcId="{84155E6D-D9D1-4B39-9B63-09A751E256EE}" destId="{1BF6C862-3B74-4103-87A0-A1FB800F803B}" srcOrd="2" destOrd="0" presId="urn:microsoft.com/office/officeart/2005/8/layout/hProcess4"/>
    <dgm:cxn modelId="{38C2FCA8-6744-44BC-BD9E-03EDA0C3E633}" type="presParOf" srcId="{84155E6D-D9D1-4B39-9B63-09A751E256EE}" destId="{A3A342F4-D85B-42A1-A9C5-6144161D3813}" srcOrd="3" destOrd="0" presId="urn:microsoft.com/office/officeart/2005/8/layout/hProcess4"/>
    <dgm:cxn modelId="{FBB1FE9F-E16F-42F1-9E0E-CB8E39E88D32}" type="presParOf" srcId="{84155E6D-D9D1-4B39-9B63-09A751E256EE}" destId="{ED2822EB-6AC4-40CD-874E-BDCD18B9FE27}" srcOrd="4" destOrd="0" presId="urn:microsoft.com/office/officeart/2005/8/layout/hProcess4"/>
    <dgm:cxn modelId="{23D3FF81-4058-4EE2-A867-70D77E26DA6F}" type="presParOf" srcId="{DF71EC43-6D85-43D1-9536-1A29B098D35F}" destId="{2FEC46AD-0271-4CA6-9F69-F8A08CF3484C}" srcOrd="3" destOrd="0" presId="urn:microsoft.com/office/officeart/2005/8/layout/hProcess4"/>
    <dgm:cxn modelId="{8902F8E4-D82E-4704-9B08-B40C5F59D3B3}" type="presParOf" srcId="{DF71EC43-6D85-43D1-9536-1A29B098D35F}" destId="{6D555083-EB72-4294-B91E-90080D41FFA3}" srcOrd="4" destOrd="0" presId="urn:microsoft.com/office/officeart/2005/8/layout/hProcess4"/>
    <dgm:cxn modelId="{F9026F29-DDC8-4D56-A5C5-C6873AFCAA46}" type="presParOf" srcId="{6D555083-EB72-4294-B91E-90080D41FFA3}" destId="{35F64453-53DE-435F-AD6D-0D15DF946125}" srcOrd="0" destOrd="0" presId="urn:microsoft.com/office/officeart/2005/8/layout/hProcess4"/>
    <dgm:cxn modelId="{5FF0E219-0EBE-4046-B5D9-19ED5481CFEF}" type="presParOf" srcId="{6D555083-EB72-4294-B91E-90080D41FFA3}" destId="{AACF10E3-95A4-4333-90E9-BE0379A4DA12}" srcOrd="1" destOrd="0" presId="urn:microsoft.com/office/officeart/2005/8/layout/hProcess4"/>
    <dgm:cxn modelId="{6C572A8B-1892-43A6-9738-19815B94C14B}" type="presParOf" srcId="{6D555083-EB72-4294-B91E-90080D41FFA3}" destId="{96294DCB-1003-4FEC-9094-CD4C0FE32CAB}" srcOrd="2" destOrd="0" presId="urn:microsoft.com/office/officeart/2005/8/layout/hProcess4"/>
    <dgm:cxn modelId="{F16F9474-5C6A-4EBD-9D9F-84B58B075CE6}" type="presParOf" srcId="{6D555083-EB72-4294-B91E-90080D41FFA3}" destId="{FFD75818-80DC-43FF-BB3B-832993578BBF}" srcOrd="3" destOrd="0" presId="urn:microsoft.com/office/officeart/2005/8/layout/hProcess4"/>
    <dgm:cxn modelId="{A82A8721-2F71-41CB-8DCD-24ED4C83F994}" type="presParOf" srcId="{6D555083-EB72-4294-B91E-90080D41FFA3}" destId="{763B65D2-958A-4516-83B7-4A4EEC82254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E5375D-0796-4C1D-91EE-73751E4B393C}" type="doc">
      <dgm:prSet loTypeId="urn:microsoft.com/office/officeart/2005/8/layout/hProcess4" loCatId="process" qsTypeId="urn:microsoft.com/office/officeart/2005/8/quickstyle/simple1" qsCatId="simple" csTypeId="urn:microsoft.com/office/officeart/2005/8/colors/accent6_1" csCatId="accent6" phldr="1"/>
      <dgm:spPr/>
      <dgm:t>
        <a:bodyPr/>
        <a:lstStyle/>
        <a:p>
          <a:endParaRPr lang="ru-RU"/>
        </a:p>
      </dgm:t>
    </dgm:pt>
    <dgm:pt modelId="{28ACBFD0-F3DB-4990-A5DD-FD86E2DE1224}">
      <dgm:prSet phldrT="[Текст]" custT="1"/>
      <dgm:spPr/>
      <dgm:t>
        <a:bodyPr/>
        <a:lstStyle/>
        <a:p>
          <a:r>
            <a:rPr lang="uk-UA" sz="2400" b="1" dirty="0" smtClean="0"/>
            <a:t>Об’єкт уваги</a:t>
          </a:r>
          <a:endParaRPr lang="ru-RU" sz="2400" b="1" dirty="0"/>
        </a:p>
      </dgm:t>
    </dgm:pt>
    <dgm:pt modelId="{4832D16C-842C-4986-9FF2-3C4E70800812}" type="parTrans" cxnId="{2E1FF9A0-1552-4F36-A356-F62FC9AED44E}">
      <dgm:prSet/>
      <dgm:spPr/>
      <dgm:t>
        <a:bodyPr/>
        <a:lstStyle/>
        <a:p>
          <a:endParaRPr lang="ru-RU"/>
        </a:p>
      </dgm:t>
    </dgm:pt>
    <dgm:pt modelId="{196C9429-9E76-4292-B699-AA13224EEDE9}" type="sibTrans" cxnId="{2E1FF9A0-1552-4F36-A356-F62FC9AED44E}">
      <dgm:prSet/>
      <dgm:spPr/>
      <dgm:t>
        <a:bodyPr/>
        <a:lstStyle/>
        <a:p>
          <a:endParaRPr lang="ru-RU"/>
        </a:p>
      </dgm:t>
    </dgm:pt>
    <dgm:pt modelId="{C7385B89-1008-4301-A558-EEF05F436731}">
      <dgm:prSet phldrT="[Текст]" custT="1"/>
      <dgm:spPr/>
      <dgm:t>
        <a:bodyPr/>
        <a:lstStyle/>
        <a:p>
          <a:pPr marL="0" indent="0"/>
          <a:r>
            <a:rPr lang="uk-UA" sz="2000" dirty="0" smtClean="0"/>
            <a:t>СУСПІЛЬСТВО</a:t>
          </a:r>
          <a:endParaRPr lang="ru-RU" sz="2000" dirty="0"/>
        </a:p>
      </dgm:t>
    </dgm:pt>
    <dgm:pt modelId="{349750A1-EB1F-4EE0-8B3E-6BDB4B44433C}" type="parTrans" cxnId="{A7E6613D-6BA3-4361-95B8-CEA2FD0D0E59}">
      <dgm:prSet/>
      <dgm:spPr/>
      <dgm:t>
        <a:bodyPr/>
        <a:lstStyle/>
        <a:p>
          <a:endParaRPr lang="ru-RU"/>
        </a:p>
      </dgm:t>
    </dgm:pt>
    <dgm:pt modelId="{F84C9636-7D28-4AA2-AAB6-4525B14EBEFE}" type="sibTrans" cxnId="{A7E6613D-6BA3-4361-95B8-CEA2FD0D0E59}">
      <dgm:prSet/>
      <dgm:spPr/>
      <dgm:t>
        <a:bodyPr/>
        <a:lstStyle/>
        <a:p>
          <a:endParaRPr lang="ru-RU"/>
        </a:p>
      </dgm:t>
    </dgm:pt>
    <dgm:pt modelId="{8E9540D4-88F0-4D2E-9BAE-096566F927D9}">
      <dgm:prSet phldrT="[Текст]" custT="1"/>
      <dgm:spPr/>
      <dgm:t>
        <a:bodyPr/>
        <a:lstStyle/>
        <a:p>
          <a:r>
            <a:rPr lang="uk-UA" sz="2400" b="1" dirty="0" smtClean="0"/>
            <a:t>Заходи</a:t>
          </a:r>
          <a:endParaRPr lang="ru-RU" sz="2400" b="1" dirty="0"/>
        </a:p>
      </dgm:t>
    </dgm:pt>
    <dgm:pt modelId="{B1D28A2E-A2BC-410D-AF48-D0054B4ACAFC}" type="parTrans" cxnId="{6484A987-EDC0-4C15-A153-1151CAD18078}">
      <dgm:prSet/>
      <dgm:spPr/>
      <dgm:t>
        <a:bodyPr/>
        <a:lstStyle/>
        <a:p>
          <a:endParaRPr lang="ru-RU"/>
        </a:p>
      </dgm:t>
    </dgm:pt>
    <dgm:pt modelId="{C64F7C1E-9FFA-43A4-B7DE-4110EAADACDF}" type="sibTrans" cxnId="{6484A987-EDC0-4C15-A153-1151CAD18078}">
      <dgm:prSet/>
      <dgm:spPr/>
      <dgm:t>
        <a:bodyPr/>
        <a:lstStyle/>
        <a:p>
          <a:endParaRPr lang="ru-RU"/>
        </a:p>
      </dgm:t>
    </dgm:pt>
    <dgm:pt modelId="{86CEF283-8FA1-40F7-9F0D-695DF574907D}">
      <dgm:prSet phldrT="[Текст]" custT="1"/>
      <dgm:spPr/>
      <dgm:t>
        <a:bodyPr/>
        <a:lstStyle/>
        <a:p>
          <a:pPr marL="0" indent="0"/>
          <a:r>
            <a:rPr lang="uk-UA" sz="1600" dirty="0" smtClean="0"/>
            <a:t>Визначення запитів і потреб цільових ринків і забезпечення їх задоволення більш ефективними, ніж у конкурентів, способами</a:t>
          </a:r>
          <a:r>
            <a:rPr lang="ru-RU" sz="1600" dirty="0" smtClean="0"/>
            <a:t>, </a:t>
          </a:r>
          <a:r>
            <a:rPr lang="ru-RU" sz="1600" dirty="0" err="1" smtClean="0"/>
            <a:t>але</a:t>
          </a:r>
          <a:r>
            <a:rPr lang="ru-RU" sz="1600" dirty="0" smtClean="0"/>
            <a:t> </a:t>
          </a:r>
          <a:r>
            <a:rPr lang="ru-RU" sz="1600" dirty="0" err="1" smtClean="0"/>
            <a:t>з</a:t>
          </a:r>
          <a:r>
            <a:rPr lang="ru-RU" sz="1600" dirty="0" smtClean="0"/>
            <a:t> </a:t>
          </a:r>
          <a:r>
            <a:rPr lang="ru-RU" sz="1600" dirty="0" err="1" smtClean="0"/>
            <a:t>урахуванням</a:t>
          </a:r>
          <a:r>
            <a:rPr lang="ru-RU" sz="1600" dirty="0" smtClean="0"/>
            <a:t> </a:t>
          </a:r>
          <a:r>
            <a:rPr lang="ru-RU" sz="1600" dirty="0" err="1" smtClean="0"/>
            <a:t>інтересів</a:t>
          </a:r>
          <a:r>
            <a:rPr lang="ru-RU" sz="1600" dirty="0" smtClean="0"/>
            <a:t> </a:t>
          </a:r>
          <a:r>
            <a:rPr lang="ru-RU" sz="1600" dirty="0" err="1" smtClean="0"/>
            <a:t>суспільства</a:t>
          </a:r>
          <a:endParaRPr lang="ru-RU" sz="1600" dirty="0"/>
        </a:p>
      </dgm:t>
    </dgm:pt>
    <dgm:pt modelId="{21A64D40-442B-437F-B38F-148ED3056310}" type="parTrans" cxnId="{DBC4CD53-33DA-44BE-9EB8-C09C4812DEB0}">
      <dgm:prSet/>
      <dgm:spPr/>
      <dgm:t>
        <a:bodyPr/>
        <a:lstStyle/>
        <a:p>
          <a:endParaRPr lang="ru-RU"/>
        </a:p>
      </dgm:t>
    </dgm:pt>
    <dgm:pt modelId="{A22EEB91-68D5-4F70-A497-3BC9B8B2FFD4}" type="sibTrans" cxnId="{DBC4CD53-33DA-44BE-9EB8-C09C4812DEB0}">
      <dgm:prSet/>
      <dgm:spPr/>
      <dgm:t>
        <a:bodyPr/>
        <a:lstStyle/>
        <a:p>
          <a:endParaRPr lang="ru-RU"/>
        </a:p>
      </dgm:t>
    </dgm:pt>
    <dgm:pt modelId="{7E377410-F1A0-4802-9C79-2B4EB1F95977}">
      <dgm:prSet phldrT="[Текст]" custT="1"/>
      <dgm:spPr/>
      <dgm:t>
        <a:bodyPr/>
        <a:lstStyle/>
        <a:p>
          <a:r>
            <a:rPr lang="uk-UA" sz="2400" b="1" dirty="0" smtClean="0"/>
            <a:t>Цілі</a:t>
          </a:r>
          <a:endParaRPr lang="ru-RU" sz="2400" b="1" dirty="0"/>
        </a:p>
      </dgm:t>
    </dgm:pt>
    <dgm:pt modelId="{E2408C9D-AFD5-401B-ADA5-25FD593E2007}" type="parTrans" cxnId="{C223EFBB-FB53-4CE6-868A-D24581A32B64}">
      <dgm:prSet/>
      <dgm:spPr/>
      <dgm:t>
        <a:bodyPr/>
        <a:lstStyle/>
        <a:p>
          <a:endParaRPr lang="ru-RU"/>
        </a:p>
      </dgm:t>
    </dgm:pt>
    <dgm:pt modelId="{C2214D01-9F3B-4CD6-9350-63C6900B48B2}" type="sibTrans" cxnId="{C223EFBB-FB53-4CE6-868A-D24581A32B64}">
      <dgm:prSet/>
      <dgm:spPr/>
      <dgm:t>
        <a:bodyPr/>
        <a:lstStyle/>
        <a:p>
          <a:endParaRPr lang="ru-RU"/>
        </a:p>
      </dgm:t>
    </dgm:pt>
    <dgm:pt modelId="{49D033BD-128D-4545-B915-84C217A08A06}">
      <dgm:prSet phldrT="[Текст]" custT="1"/>
      <dgm:spPr/>
      <dgm:t>
        <a:bodyPr/>
        <a:lstStyle/>
        <a:p>
          <a:pPr marL="0" indent="0">
            <a:lnSpc>
              <a:spcPct val="80000"/>
            </a:lnSpc>
          </a:pPr>
          <a:r>
            <a:rPr lang="ru-RU" sz="1800" dirty="0" err="1" smtClean="0"/>
            <a:t>збереження</a:t>
          </a:r>
          <a:r>
            <a:rPr lang="ru-RU" sz="1800" dirty="0" smtClean="0"/>
            <a:t> </a:t>
          </a:r>
          <a:r>
            <a:rPr lang="ru-RU" sz="1800" dirty="0" err="1" smtClean="0"/>
            <a:t>і</a:t>
          </a:r>
          <a:r>
            <a:rPr lang="ru-RU" sz="1800" dirty="0" smtClean="0"/>
            <a:t> </a:t>
          </a:r>
          <a:r>
            <a:rPr lang="ru-RU" sz="1800" dirty="0" err="1" smtClean="0"/>
            <a:t>зміцнення</a:t>
          </a:r>
          <a:r>
            <a:rPr lang="ru-RU" sz="1800" dirty="0" smtClean="0"/>
            <a:t> </a:t>
          </a:r>
          <a:r>
            <a:rPr lang="ru-RU" sz="1800" dirty="0" err="1" smtClean="0"/>
            <a:t>добробуту</a:t>
          </a:r>
          <a:r>
            <a:rPr lang="ru-RU" sz="1800" dirty="0" smtClean="0"/>
            <a:t> </a:t>
          </a:r>
          <a:r>
            <a:rPr lang="ru-RU" sz="1800" dirty="0" err="1" smtClean="0"/>
            <a:t>і</a:t>
          </a:r>
          <a:r>
            <a:rPr lang="ru-RU" sz="1800" dirty="0" smtClean="0"/>
            <a:t> </a:t>
          </a:r>
          <a:r>
            <a:rPr lang="ru-RU" sz="1800" dirty="0" err="1" smtClean="0"/>
            <a:t>моральних</a:t>
          </a:r>
          <a:r>
            <a:rPr lang="ru-RU" sz="1800" dirty="0" smtClean="0"/>
            <a:t> </a:t>
          </a:r>
          <a:r>
            <a:rPr lang="ru-RU" sz="1800" dirty="0" err="1" smtClean="0"/>
            <a:t>цінностей</a:t>
          </a:r>
          <a:r>
            <a:rPr lang="ru-RU" sz="1800" dirty="0" smtClean="0"/>
            <a:t> </a:t>
          </a:r>
          <a:r>
            <a:rPr lang="ru-RU" sz="1800" dirty="0" err="1" smtClean="0"/>
            <a:t>суспільства</a:t>
          </a:r>
          <a:r>
            <a:rPr lang="ru-RU" sz="1800" dirty="0" smtClean="0"/>
            <a:t> </a:t>
          </a:r>
          <a:endParaRPr lang="ru-RU" sz="1800" dirty="0"/>
        </a:p>
      </dgm:t>
    </dgm:pt>
    <dgm:pt modelId="{76208ECE-71A3-4FD8-A120-1772FA03AC62}" type="parTrans" cxnId="{C76375FF-BDB2-43AB-9A6C-497EE8D2C0B3}">
      <dgm:prSet/>
      <dgm:spPr/>
      <dgm:t>
        <a:bodyPr/>
        <a:lstStyle/>
        <a:p>
          <a:endParaRPr lang="ru-RU"/>
        </a:p>
      </dgm:t>
    </dgm:pt>
    <dgm:pt modelId="{371EB9C1-7C7C-4A86-ACB5-D2259054EAA7}" type="sibTrans" cxnId="{C76375FF-BDB2-43AB-9A6C-497EE8D2C0B3}">
      <dgm:prSet/>
      <dgm:spPr/>
      <dgm:t>
        <a:bodyPr/>
        <a:lstStyle/>
        <a:p>
          <a:endParaRPr lang="ru-RU"/>
        </a:p>
      </dgm:t>
    </dgm:pt>
    <dgm:pt modelId="{584A5DC0-DB7F-4ABC-BE37-50B31B6B75CF}" type="pres">
      <dgm:prSet presAssocID="{C7E5375D-0796-4C1D-91EE-73751E4B393C}" presName="Name0" presStyleCnt="0">
        <dgm:presLayoutVars>
          <dgm:dir/>
          <dgm:animLvl val="lvl"/>
          <dgm:resizeHandles val="exact"/>
        </dgm:presLayoutVars>
      </dgm:prSet>
      <dgm:spPr/>
      <dgm:t>
        <a:bodyPr/>
        <a:lstStyle/>
        <a:p>
          <a:endParaRPr lang="ru-RU"/>
        </a:p>
      </dgm:t>
    </dgm:pt>
    <dgm:pt modelId="{C656C63D-9048-40D4-9ABE-A5663C0BA7BD}" type="pres">
      <dgm:prSet presAssocID="{C7E5375D-0796-4C1D-91EE-73751E4B393C}" presName="tSp" presStyleCnt="0"/>
      <dgm:spPr/>
    </dgm:pt>
    <dgm:pt modelId="{2B1BAA75-3C2C-4465-A80B-3895016E7667}" type="pres">
      <dgm:prSet presAssocID="{C7E5375D-0796-4C1D-91EE-73751E4B393C}" presName="bSp" presStyleCnt="0"/>
      <dgm:spPr/>
    </dgm:pt>
    <dgm:pt modelId="{DF71EC43-6D85-43D1-9536-1A29B098D35F}" type="pres">
      <dgm:prSet presAssocID="{C7E5375D-0796-4C1D-91EE-73751E4B393C}" presName="process" presStyleCnt="0"/>
      <dgm:spPr/>
    </dgm:pt>
    <dgm:pt modelId="{CADB3FD2-C69E-41AE-AB6B-48A050693D2B}" type="pres">
      <dgm:prSet presAssocID="{28ACBFD0-F3DB-4990-A5DD-FD86E2DE1224}" presName="composite1" presStyleCnt="0"/>
      <dgm:spPr/>
    </dgm:pt>
    <dgm:pt modelId="{0ADA7BBC-4C6A-40D3-9FA7-45AA5E5D9FBC}" type="pres">
      <dgm:prSet presAssocID="{28ACBFD0-F3DB-4990-A5DD-FD86E2DE1224}" presName="dummyNode1" presStyleLbl="node1" presStyleIdx="0" presStyleCnt="3"/>
      <dgm:spPr/>
    </dgm:pt>
    <dgm:pt modelId="{BAD4A224-2A52-40FF-A93A-D9C82A5471E9}" type="pres">
      <dgm:prSet presAssocID="{28ACBFD0-F3DB-4990-A5DD-FD86E2DE1224}" presName="childNode1" presStyleLbl="bgAcc1" presStyleIdx="0" presStyleCnt="3" custScaleX="116480">
        <dgm:presLayoutVars>
          <dgm:bulletEnabled val="1"/>
        </dgm:presLayoutVars>
      </dgm:prSet>
      <dgm:spPr/>
      <dgm:t>
        <a:bodyPr/>
        <a:lstStyle/>
        <a:p>
          <a:endParaRPr lang="ru-RU"/>
        </a:p>
      </dgm:t>
    </dgm:pt>
    <dgm:pt modelId="{6ADF8F88-C799-48B1-B88A-1464E850082B}" type="pres">
      <dgm:prSet presAssocID="{28ACBFD0-F3DB-4990-A5DD-FD86E2DE1224}" presName="childNode1tx" presStyleLbl="bgAcc1" presStyleIdx="0" presStyleCnt="3">
        <dgm:presLayoutVars>
          <dgm:bulletEnabled val="1"/>
        </dgm:presLayoutVars>
      </dgm:prSet>
      <dgm:spPr/>
      <dgm:t>
        <a:bodyPr/>
        <a:lstStyle/>
        <a:p>
          <a:endParaRPr lang="ru-RU"/>
        </a:p>
      </dgm:t>
    </dgm:pt>
    <dgm:pt modelId="{7EFD003B-0A90-4553-8FA1-445DC3ACA143}" type="pres">
      <dgm:prSet presAssocID="{28ACBFD0-F3DB-4990-A5DD-FD86E2DE1224}" presName="parentNode1" presStyleLbl="node1" presStyleIdx="0" presStyleCnt="3">
        <dgm:presLayoutVars>
          <dgm:chMax val="1"/>
          <dgm:bulletEnabled val="1"/>
        </dgm:presLayoutVars>
      </dgm:prSet>
      <dgm:spPr/>
      <dgm:t>
        <a:bodyPr/>
        <a:lstStyle/>
        <a:p>
          <a:endParaRPr lang="ru-RU"/>
        </a:p>
      </dgm:t>
    </dgm:pt>
    <dgm:pt modelId="{DEEA7F73-8E9F-49A9-9ED5-7413E3E8CF37}" type="pres">
      <dgm:prSet presAssocID="{28ACBFD0-F3DB-4990-A5DD-FD86E2DE1224}" presName="connSite1" presStyleCnt="0"/>
      <dgm:spPr/>
    </dgm:pt>
    <dgm:pt modelId="{FF8661A4-08AE-4212-AD12-C1FD8F04D4F9}" type="pres">
      <dgm:prSet presAssocID="{196C9429-9E76-4292-B699-AA13224EEDE9}" presName="Name9" presStyleLbl="sibTrans2D1" presStyleIdx="0" presStyleCnt="2"/>
      <dgm:spPr/>
      <dgm:t>
        <a:bodyPr/>
        <a:lstStyle/>
        <a:p>
          <a:endParaRPr lang="ru-RU"/>
        </a:p>
      </dgm:t>
    </dgm:pt>
    <dgm:pt modelId="{84155E6D-D9D1-4B39-9B63-09A751E256EE}" type="pres">
      <dgm:prSet presAssocID="{8E9540D4-88F0-4D2E-9BAE-096566F927D9}" presName="composite2" presStyleCnt="0"/>
      <dgm:spPr/>
    </dgm:pt>
    <dgm:pt modelId="{BC64CBBE-1069-4059-B909-1CC5647CCA89}" type="pres">
      <dgm:prSet presAssocID="{8E9540D4-88F0-4D2E-9BAE-096566F927D9}" presName="dummyNode2" presStyleLbl="node1" presStyleIdx="0" presStyleCnt="3"/>
      <dgm:spPr/>
    </dgm:pt>
    <dgm:pt modelId="{5D561094-46AF-4CA3-8BFB-1995B4F7F768}" type="pres">
      <dgm:prSet presAssocID="{8E9540D4-88F0-4D2E-9BAE-096566F927D9}" presName="childNode2" presStyleLbl="bgAcc1" presStyleIdx="1" presStyleCnt="3" custScaleX="191915">
        <dgm:presLayoutVars>
          <dgm:bulletEnabled val="1"/>
        </dgm:presLayoutVars>
      </dgm:prSet>
      <dgm:spPr/>
      <dgm:t>
        <a:bodyPr/>
        <a:lstStyle/>
        <a:p>
          <a:endParaRPr lang="ru-RU"/>
        </a:p>
      </dgm:t>
    </dgm:pt>
    <dgm:pt modelId="{1BF6C862-3B74-4103-87A0-A1FB800F803B}" type="pres">
      <dgm:prSet presAssocID="{8E9540D4-88F0-4D2E-9BAE-096566F927D9}" presName="childNode2tx" presStyleLbl="bgAcc1" presStyleIdx="1" presStyleCnt="3">
        <dgm:presLayoutVars>
          <dgm:bulletEnabled val="1"/>
        </dgm:presLayoutVars>
      </dgm:prSet>
      <dgm:spPr/>
      <dgm:t>
        <a:bodyPr/>
        <a:lstStyle/>
        <a:p>
          <a:endParaRPr lang="ru-RU"/>
        </a:p>
      </dgm:t>
    </dgm:pt>
    <dgm:pt modelId="{A3A342F4-D85B-42A1-A9C5-6144161D3813}" type="pres">
      <dgm:prSet presAssocID="{8E9540D4-88F0-4D2E-9BAE-096566F927D9}" presName="parentNode2" presStyleLbl="node1" presStyleIdx="1" presStyleCnt="3">
        <dgm:presLayoutVars>
          <dgm:chMax val="0"/>
          <dgm:bulletEnabled val="1"/>
        </dgm:presLayoutVars>
      </dgm:prSet>
      <dgm:spPr/>
      <dgm:t>
        <a:bodyPr/>
        <a:lstStyle/>
        <a:p>
          <a:endParaRPr lang="ru-RU"/>
        </a:p>
      </dgm:t>
    </dgm:pt>
    <dgm:pt modelId="{ED2822EB-6AC4-40CD-874E-BDCD18B9FE27}" type="pres">
      <dgm:prSet presAssocID="{8E9540D4-88F0-4D2E-9BAE-096566F927D9}" presName="connSite2" presStyleCnt="0"/>
      <dgm:spPr/>
    </dgm:pt>
    <dgm:pt modelId="{2FEC46AD-0271-4CA6-9F69-F8A08CF3484C}" type="pres">
      <dgm:prSet presAssocID="{C64F7C1E-9FFA-43A4-B7DE-4110EAADACDF}" presName="Name18" presStyleLbl="sibTrans2D1" presStyleIdx="1" presStyleCnt="2"/>
      <dgm:spPr/>
      <dgm:t>
        <a:bodyPr/>
        <a:lstStyle/>
        <a:p>
          <a:endParaRPr lang="ru-RU"/>
        </a:p>
      </dgm:t>
    </dgm:pt>
    <dgm:pt modelId="{6D555083-EB72-4294-B91E-90080D41FFA3}" type="pres">
      <dgm:prSet presAssocID="{7E377410-F1A0-4802-9C79-2B4EB1F95977}" presName="composite1" presStyleCnt="0"/>
      <dgm:spPr/>
    </dgm:pt>
    <dgm:pt modelId="{35F64453-53DE-435F-AD6D-0D15DF946125}" type="pres">
      <dgm:prSet presAssocID="{7E377410-F1A0-4802-9C79-2B4EB1F95977}" presName="dummyNode1" presStyleLbl="node1" presStyleIdx="1" presStyleCnt="3"/>
      <dgm:spPr/>
    </dgm:pt>
    <dgm:pt modelId="{AACF10E3-95A4-4333-90E9-BE0379A4DA12}" type="pres">
      <dgm:prSet presAssocID="{7E377410-F1A0-4802-9C79-2B4EB1F95977}" presName="childNode1" presStyleLbl="bgAcc1" presStyleIdx="2" presStyleCnt="3" custScaleX="122577" custScaleY="128952">
        <dgm:presLayoutVars>
          <dgm:bulletEnabled val="1"/>
        </dgm:presLayoutVars>
      </dgm:prSet>
      <dgm:spPr/>
      <dgm:t>
        <a:bodyPr/>
        <a:lstStyle/>
        <a:p>
          <a:endParaRPr lang="ru-RU"/>
        </a:p>
      </dgm:t>
    </dgm:pt>
    <dgm:pt modelId="{96294DCB-1003-4FEC-9094-CD4C0FE32CAB}" type="pres">
      <dgm:prSet presAssocID="{7E377410-F1A0-4802-9C79-2B4EB1F95977}" presName="childNode1tx" presStyleLbl="bgAcc1" presStyleIdx="2" presStyleCnt="3">
        <dgm:presLayoutVars>
          <dgm:bulletEnabled val="1"/>
        </dgm:presLayoutVars>
      </dgm:prSet>
      <dgm:spPr/>
      <dgm:t>
        <a:bodyPr/>
        <a:lstStyle/>
        <a:p>
          <a:endParaRPr lang="ru-RU"/>
        </a:p>
      </dgm:t>
    </dgm:pt>
    <dgm:pt modelId="{FFD75818-80DC-43FF-BB3B-832993578BBF}" type="pres">
      <dgm:prSet presAssocID="{7E377410-F1A0-4802-9C79-2B4EB1F95977}" presName="parentNode1" presStyleLbl="node1" presStyleIdx="2" presStyleCnt="3">
        <dgm:presLayoutVars>
          <dgm:chMax val="1"/>
          <dgm:bulletEnabled val="1"/>
        </dgm:presLayoutVars>
      </dgm:prSet>
      <dgm:spPr/>
      <dgm:t>
        <a:bodyPr/>
        <a:lstStyle/>
        <a:p>
          <a:endParaRPr lang="ru-RU"/>
        </a:p>
      </dgm:t>
    </dgm:pt>
    <dgm:pt modelId="{763B65D2-958A-4516-83B7-4A4EEC822543}" type="pres">
      <dgm:prSet presAssocID="{7E377410-F1A0-4802-9C79-2B4EB1F95977}" presName="connSite1" presStyleCnt="0"/>
      <dgm:spPr/>
    </dgm:pt>
  </dgm:ptLst>
  <dgm:cxnLst>
    <dgm:cxn modelId="{5336DD49-F5E9-45D5-8797-E69E659B1A0C}" type="presOf" srcId="{86CEF283-8FA1-40F7-9F0D-695DF574907D}" destId="{5D561094-46AF-4CA3-8BFB-1995B4F7F768}" srcOrd="0" destOrd="0" presId="urn:microsoft.com/office/officeart/2005/8/layout/hProcess4"/>
    <dgm:cxn modelId="{8FAA51AC-3574-45A2-B1DE-E737B3FADE7A}" type="presOf" srcId="{196C9429-9E76-4292-B699-AA13224EEDE9}" destId="{FF8661A4-08AE-4212-AD12-C1FD8F04D4F9}" srcOrd="0" destOrd="0" presId="urn:microsoft.com/office/officeart/2005/8/layout/hProcess4"/>
    <dgm:cxn modelId="{DBC4CD53-33DA-44BE-9EB8-C09C4812DEB0}" srcId="{8E9540D4-88F0-4D2E-9BAE-096566F927D9}" destId="{86CEF283-8FA1-40F7-9F0D-695DF574907D}" srcOrd="0" destOrd="0" parTransId="{21A64D40-442B-437F-B38F-148ED3056310}" sibTransId="{A22EEB91-68D5-4F70-A497-3BC9B8B2FFD4}"/>
    <dgm:cxn modelId="{4825BEFC-31F9-4261-AD22-6C5CA84DE20B}" type="presOf" srcId="{49D033BD-128D-4545-B915-84C217A08A06}" destId="{AACF10E3-95A4-4333-90E9-BE0379A4DA12}" srcOrd="0" destOrd="0" presId="urn:microsoft.com/office/officeart/2005/8/layout/hProcess4"/>
    <dgm:cxn modelId="{83E76495-F038-4A9D-BD8E-D7F949784815}" type="presOf" srcId="{8E9540D4-88F0-4D2E-9BAE-096566F927D9}" destId="{A3A342F4-D85B-42A1-A9C5-6144161D3813}" srcOrd="0" destOrd="0" presId="urn:microsoft.com/office/officeart/2005/8/layout/hProcess4"/>
    <dgm:cxn modelId="{C223EFBB-FB53-4CE6-868A-D24581A32B64}" srcId="{C7E5375D-0796-4C1D-91EE-73751E4B393C}" destId="{7E377410-F1A0-4802-9C79-2B4EB1F95977}" srcOrd="2" destOrd="0" parTransId="{E2408C9D-AFD5-401B-ADA5-25FD593E2007}" sibTransId="{C2214D01-9F3B-4CD6-9350-63C6900B48B2}"/>
    <dgm:cxn modelId="{2E1FF9A0-1552-4F36-A356-F62FC9AED44E}" srcId="{C7E5375D-0796-4C1D-91EE-73751E4B393C}" destId="{28ACBFD0-F3DB-4990-A5DD-FD86E2DE1224}" srcOrd="0" destOrd="0" parTransId="{4832D16C-842C-4986-9FF2-3C4E70800812}" sibTransId="{196C9429-9E76-4292-B699-AA13224EEDE9}"/>
    <dgm:cxn modelId="{C76375FF-BDB2-43AB-9A6C-497EE8D2C0B3}" srcId="{7E377410-F1A0-4802-9C79-2B4EB1F95977}" destId="{49D033BD-128D-4545-B915-84C217A08A06}" srcOrd="0" destOrd="0" parTransId="{76208ECE-71A3-4FD8-A120-1772FA03AC62}" sibTransId="{371EB9C1-7C7C-4A86-ACB5-D2259054EAA7}"/>
    <dgm:cxn modelId="{A7E6613D-6BA3-4361-95B8-CEA2FD0D0E59}" srcId="{28ACBFD0-F3DB-4990-A5DD-FD86E2DE1224}" destId="{C7385B89-1008-4301-A558-EEF05F436731}" srcOrd="0" destOrd="0" parTransId="{349750A1-EB1F-4EE0-8B3E-6BDB4B44433C}" sibTransId="{F84C9636-7D28-4AA2-AAB6-4525B14EBEFE}"/>
    <dgm:cxn modelId="{6457C203-A657-4DD9-AD8B-83D917B1863E}" type="presOf" srcId="{86CEF283-8FA1-40F7-9F0D-695DF574907D}" destId="{1BF6C862-3B74-4103-87A0-A1FB800F803B}" srcOrd="1" destOrd="0" presId="urn:microsoft.com/office/officeart/2005/8/layout/hProcess4"/>
    <dgm:cxn modelId="{67C6A481-D389-430E-8C55-43F79C8E0B2A}" type="presOf" srcId="{28ACBFD0-F3DB-4990-A5DD-FD86E2DE1224}" destId="{7EFD003B-0A90-4553-8FA1-445DC3ACA143}" srcOrd="0" destOrd="0" presId="urn:microsoft.com/office/officeart/2005/8/layout/hProcess4"/>
    <dgm:cxn modelId="{222CAA95-642A-4221-B060-614CC989F5CF}" type="presOf" srcId="{C64F7C1E-9FFA-43A4-B7DE-4110EAADACDF}" destId="{2FEC46AD-0271-4CA6-9F69-F8A08CF3484C}" srcOrd="0" destOrd="0" presId="urn:microsoft.com/office/officeart/2005/8/layout/hProcess4"/>
    <dgm:cxn modelId="{6484A987-EDC0-4C15-A153-1151CAD18078}" srcId="{C7E5375D-0796-4C1D-91EE-73751E4B393C}" destId="{8E9540D4-88F0-4D2E-9BAE-096566F927D9}" srcOrd="1" destOrd="0" parTransId="{B1D28A2E-A2BC-410D-AF48-D0054B4ACAFC}" sibTransId="{C64F7C1E-9FFA-43A4-B7DE-4110EAADACDF}"/>
    <dgm:cxn modelId="{2C779DF4-E181-4D48-A944-4C5B904994BF}" type="presOf" srcId="{C7E5375D-0796-4C1D-91EE-73751E4B393C}" destId="{584A5DC0-DB7F-4ABC-BE37-50B31B6B75CF}" srcOrd="0" destOrd="0" presId="urn:microsoft.com/office/officeart/2005/8/layout/hProcess4"/>
    <dgm:cxn modelId="{50217C74-FB55-4393-82AA-C6FB163E8524}" type="presOf" srcId="{C7385B89-1008-4301-A558-EEF05F436731}" destId="{BAD4A224-2A52-40FF-A93A-D9C82A5471E9}" srcOrd="0" destOrd="0" presId="urn:microsoft.com/office/officeart/2005/8/layout/hProcess4"/>
    <dgm:cxn modelId="{5BA5508F-E535-4AD4-B24E-9256C92C63A5}" type="presOf" srcId="{49D033BD-128D-4545-B915-84C217A08A06}" destId="{96294DCB-1003-4FEC-9094-CD4C0FE32CAB}" srcOrd="1" destOrd="0" presId="urn:microsoft.com/office/officeart/2005/8/layout/hProcess4"/>
    <dgm:cxn modelId="{AC5C3BDE-A188-4C1F-B766-B233CAC7A03F}" type="presOf" srcId="{7E377410-F1A0-4802-9C79-2B4EB1F95977}" destId="{FFD75818-80DC-43FF-BB3B-832993578BBF}" srcOrd="0" destOrd="0" presId="urn:microsoft.com/office/officeart/2005/8/layout/hProcess4"/>
    <dgm:cxn modelId="{D9E583C4-82AB-414C-9FA2-F0CAFE5A69E3}" type="presOf" srcId="{C7385B89-1008-4301-A558-EEF05F436731}" destId="{6ADF8F88-C799-48B1-B88A-1464E850082B}" srcOrd="1" destOrd="0" presId="urn:microsoft.com/office/officeart/2005/8/layout/hProcess4"/>
    <dgm:cxn modelId="{29D4D510-F866-43EE-8AAA-C0A48DA8F221}" type="presParOf" srcId="{584A5DC0-DB7F-4ABC-BE37-50B31B6B75CF}" destId="{C656C63D-9048-40D4-9ABE-A5663C0BA7BD}" srcOrd="0" destOrd="0" presId="urn:microsoft.com/office/officeart/2005/8/layout/hProcess4"/>
    <dgm:cxn modelId="{72A1B5E9-76FA-4240-9FD6-6507ED72689E}" type="presParOf" srcId="{584A5DC0-DB7F-4ABC-BE37-50B31B6B75CF}" destId="{2B1BAA75-3C2C-4465-A80B-3895016E7667}" srcOrd="1" destOrd="0" presId="urn:microsoft.com/office/officeart/2005/8/layout/hProcess4"/>
    <dgm:cxn modelId="{DAEDF464-0E72-479B-A127-733E82BDC6A9}" type="presParOf" srcId="{584A5DC0-DB7F-4ABC-BE37-50B31B6B75CF}" destId="{DF71EC43-6D85-43D1-9536-1A29B098D35F}" srcOrd="2" destOrd="0" presId="urn:microsoft.com/office/officeart/2005/8/layout/hProcess4"/>
    <dgm:cxn modelId="{AE241960-0912-4DC0-A85E-7F91E5796DEE}" type="presParOf" srcId="{DF71EC43-6D85-43D1-9536-1A29B098D35F}" destId="{CADB3FD2-C69E-41AE-AB6B-48A050693D2B}" srcOrd="0" destOrd="0" presId="urn:microsoft.com/office/officeart/2005/8/layout/hProcess4"/>
    <dgm:cxn modelId="{6F47339C-7948-4218-AF3C-8F52F0A98B25}" type="presParOf" srcId="{CADB3FD2-C69E-41AE-AB6B-48A050693D2B}" destId="{0ADA7BBC-4C6A-40D3-9FA7-45AA5E5D9FBC}" srcOrd="0" destOrd="0" presId="urn:microsoft.com/office/officeart/2005/8/layout/hProcess4"/>
    <dgm:cxn modelId="{467F4518-F234-4B2B-B54E-CAA97A95EE6D}" type="presParOf" srcId="{CADB3FD2-C69E-41AE-AB6B-48A050693D2B}" destId="{BAD4A224-2A52-40FF-A93A-D9C82A5471E9}" srcOrd="1" destOrd="0" presId="urn:microsoft.com/office/officeart/2005/8/layout/hProcess4"/>
    <dgm:cxn modelId="{7AA3C901-8C60-48CB-B9EF-B0692581FC6A}" type="presParOf" srcId="{CADB3FD2-C69E-41AE-AB6B-48A050693D2B}" destId="{6ADF8F88-C799-48B1-B88A-1464E850082B}" srcOrd="2" destOrd="0" presId="urn:microsoft.com/office/officeart/2005/8/layout/hProcess4"/>
    <dgm:cxn modelId="{E808C40A-375B-4077-99D7-1E2FFC7AD443}" type="presParOf" srcId="{CADB3FD2-C69E-41AE-AB6B-48A050693D2B}" destId="{7EFD003B-0A90-4553-8FA1-445DC3ACA143}" srcOrd="3" destOrd="0" presId="urn:microsoft.com/office/officeart/2005/8/layout/hProcess4"/>
    <dgm:cxn modelId="{F2C228C1-0309-419A-B95C-80A38A20B64C}" type="presParOf" srcId="{CADB3FD2-C69E-41AE-AB6B-48A050693D2B}" destId="{DEEA7F73-8E9F-49A9-9ED5-7413E3E8CF37}" srcOrd="4" destOrd="0" presId="urn:microsoft.com/office/officeart/2005/8/layout/hProcess4"/>
    <dgm:cxn modelId="{3DBD743D-3F2E-4AB1-B826-290DA7A5AE74}" type="presParOf" srcId="{DF71EC43-6D85-43D1-9536-1A29B098D35F}" destId="{FF8661A4-08AE-4212-AD12-C1FD8F04D4F9}" srcOrd="1" destOrd="0" presId="urn:microsoft.com/office/officeart/2005/8/layout/hProcess4"/>
    <dgm:cxn modelId="{5A3DAFBC-007F-4331-8DA1-B562BAFD2DCC}" type="presParOf" srcId="{DF71EC43-6D85-43D1-9536-1A29B098D35F}" destId="{84155E6D-D9D1-4B39-9B63-09A751E256EE}" srcOrd="2" destOrd="0" presId="urn:microsoft.com/office/officeart/2005/8/layout/hProcess4"/>
    <dgm:cxn modelId="{560B504D-A6A4-4AEA-9BD5-4C0C8EE677AA}" type="presParOf" srcId="{84155E6D-D9D1-4B39-9B63-09A751E256EE}" destId="{BC64CBBE-1069-4059-B909-1CC5647CCA89}" srcOrd="0" destOrd="0" presId="urn:microsoft.com/office/officeart/2005/8/layout/hProcess4"/>
    <dgm:cxn modelId="{254ABC4F-62F9-4A7F-AFFA-9F20938DE788}" type="presParOf" srcId="{84155E6D-D9D1-4B39-9B63-09A751E256EE}" destId="{5D561094-46AF-4CA3-8BFB-1995B4F7F768}" srcOrd="1" destOrd="0" presId="urn:microsoft.com/office/officeart/2005/8/layout/hProcess4"/>
    <dgm:cxn modelId="{2DA33191-9C09-411F-B71C-85A32FA38D62}" type="presParOf" srcId="{84155E6D-D9D1-4B39-9B63-09A751E256EE}" destId="{1BF6C862-3B74-4103-87A0-A1FB800F803B}" srcOrd="2" destOrd="0" presId="urn:microsoft.com/office/officeart/2005/8/layout/hProcess4"/>
    <dgm:cxn modelId="{8C98359C-9E9D-4E9A-A30C-B531DBED7588}" type="presParOf" srcId="{84155E6D-D9D1-4B39-9B63-09A751E256EE}" destId="{A3A342F4-D85B-42A1-A9C5-6144161D3813}" srcOrd="3" destOrd="0" presId="urn:microsoft.com/office/officeart/2005/8/layout/hProcess4"/>
    <dgm:cxn modelId="{B69A9D3B-645F-48A1-860D-C0FB3EAACFAF}" type="presParOf" srcId="{84155E6D-D9D1-4B39-9B63-09A751E256EE}" destId="{ED2822EB-6AC4-40CD-874E-BDCD18B9FE27}" srcOrd="4" destOrd="0" presId="urn:microsoft.com/office/officeart/2005/8/layout/hProcess4"/>
    <dgm:cxn modelId="{E33CF9A2-5E0F-49B0-A145-6B7A65B5B86F}" type="presParOf" srcId="{DF71EC43-6D85-43D1-9536-1A29B098D35F}" destId="{2FEC46AD-0271-4CA6-9F69-F8A08CF3484C}" srcOrd="3" destOrd="0" presId="urn:microsoft.com/office/officeart/2005/8/layout/hProcess4"/>
    <dgm:cxn modelId="{8ED3CEAC-A03A-4A54-803C-142187F9AB3B}" type="presParOf" srcId="{DF71EC43-6D85-43D1-9536-1A29B098D35F}" destId="{6D555083-EB72-4294-B91E-90080D41FFA3}" srcOrd="4" destOrd="0" presId="urn:microsoft.com/office/officeart/2005/8/layout/hProcess4"/>
    <dgm:cxn modelId="{C7A710FA-4909-43BA-806B-F6E82CF80FCE}" type="presParOf" srcId="{6D555083-EB72-4294-B91E-90080D41FFA3}" destId="{35F64453-53DE-435F-AD6D-0D15DF946125}" srcOrd="0" destOrd="0" presId="urn:microsoft.com/office/officeart/2005/8/layout/hProcess4"/>
    <dgm:cxn modelId="{73542211-3C38-40F2-9922-8C79F2EBCC2D}" type="presParOf" srcId="{6D555083-EB72-4294-B91E-90080D41FFA3}" destId="{AACF10E3-95A4-4333-90E9-BE0379A4DA12}" srcOrd="1" destOrd="0" presId="urn:microsoft.com/office/officeart/2005/8/layout/hProcess4"/>
    <dgm:cxn modelId="{D3BB5C7F-BF39-4680-8716-E4C275990AA6}" type="presParOf" srcId="{6D555083-EB72-4294-B91E-90080D41FFA3}" destId="{96294DCB-1003-4FEC-9094-CD4C0FE32CAB}" srcOrd="2" destOrd="0" presId="urn:microsoft.com/office/officeart/2005/8/layout/hProcess4"/>
    <dgm:cxn modelId="{D49FAD2C-2546-4D5C-BD27-C2BA48EFC793}" type="presParOf" srcId="{6D555083-EB72-4294-B91E-90080D41FFA3}" destId="{FFD75818-80DC-43FF-BB3B-832993578BBF}" srcOrd="3" destOrd="0" presId="urn:microsoft.com/office/officeart/2005/8/layout/hProcess4"/>
    <dgm:cxn modelId="{90FD34B1-5A9F-40E9-BBBB-294CB1D77133}" type="presParOf" srcId="{6D555083-EB72-4294-B91E-90080D41FFA3}" destId="{763B65D2-958A-4516-83B7-4A4EEC82254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07FA96-D1A1-48EF-BDCA-EEA55345C2AC}">
      <dsp:nvSpPr>
        <dsp:cNvPr id="0" name=""/>
        <dsp:cNvSpPr/>
      </dsp:nvSpPr>
      <dsp:spPr>
        <a:xfrm>
          <a:off x="3361037" y="0"/>
          <a:ext cx="1680518" cy="950612"/>
        </a:xfrm>
        <a:prstGeom prst="trapezoid">
          <a:avLst>
            <a:gd name="adj" fmla="val 88391"/>
          </a:avLst>
        </a:prstGeom>
        <a:solidFill>
          <a:schemeClr val="accent6">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САМОВИРАЖЕННЯ</a:t>
          </a:r>
          <a:endParaRPr lang="ru-RU" sz="1600" kern="1200" dirty="0"/>
        </a:p>
      </dsp:txBody>
      <dsp:txXfrm>
        <a:off x="3361037" y="0"/>
        <a:ext cx="1680518" cy="950612"/>
      </dsp:txXfrm>
    </dsp:sp>
    <dsp:sp modelId="{599F71E5-C719-4EBE-9584-6311CE18B410}">
      <dsp:nvSpPr>
        <dsp:cNvPr id="0" name=""/>
        <dsp:cNvSpPr/>
      </dsp:nvSpPr>
      <dsp:spPr>
        <a:xfrm>
          <a:off x="2520778" y="950612"/>
          <a:ext cx="3361037" cy="950612"/>
        </a:xfrm>
        <a:prstGeom prst="trapezoid">
          <a:avLst>
            <a:gd name="adj" fmla="val 88391"/>
          </a:avLst>
        </a:prstGeom>
        <a:solidFill>
          <a:schemeClr val="accent6">
            <a:shade val="80000"/>
            <a:hueOff val="80320"/>
            <a:satOff val="-3227"/>
            <a:lumOff val="69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ПОВАГА</a:t>
          </a:r>
          <a:endParaRPr lang="ru-RU" sz="1600" kern="1200" dirty="0"/>
        </a:p>
      </dsp:txBody>
      <dsp:txXfrm>
        <a:off x="3108959" y="950612"/>
        <a:ext cx="2184674" cy="950612"/>
      </dsp:txXfrm>
    </dsp:sp>
    <dsp:sp modelId="{1FB7588A-4362-42C4-9979-80C26BA0FE30}">
      <dsp:nvSpPr>
        <dsp:cNvPr id="0" name=""/>
        <dsp:cNvSpPr/>
      </dsp:nvSpPr>
      <dsp:spPr>
        <a:xfrm>
          <a:off x="1680518" y="1901224"/>
          <a:ext cx="5041556" cy="950612"/>
        </a:xfrm>
        <a:prstGeom prst="trapezoid">
          <a:avLst>
            <a:gd name="adj" fmla="val 88391"/>
          </a:avLst>
        </a:prstGeom>
        <a:solidFill>
          <a:schemeClr val="accent6">
            <a:shade val="80000"/>
            <a:hueOff val="160640"/>
            <a:satOff val="-6455"/>
            <a:lumOff val="138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СОЦІАЛЬНІ</a:t>
          </a:r>
          <a:endParaRPr lang="ru-RU" sz="1600" kern="1200" dirty="0"/>
        </a:p>
      </dsp:txBody>
      <dsp:txXfrm>
        <a:off x="2562791" y="1901224"/>
        <a:ext cx="3277011" cy="950612"/>
      </dsp:txXfrm>
    </dsp:sp>
    <dsp:sp modelId="{064B94BF-9CBB-418C-B7A2-0E871267C2FA}">
      <dsp:nvSpPr>
        <dsp:cNvPr id="0" name=""/>
        <dsp:cNvSpPr/>
      </dsp:nvSpPr>
      <dsp:spPr>
        <a:xfrm>
          <a:off x="840259" y="2851836"/>
          <a:ext cx="6722075" cy="950612"/>
        </a:xfrm>
        <a:prstGeom prst="trapezoid">
          <a:avLst>
            <a:gd name="adj" fmla="val 88391"/>
          </a:avLst>
        </a:prstGeom>
        <a:solidFill>
          <a:schemeClr val="accent6">
            <a:shade val="80000"/>
            <a:hueOff val="240960"/>
            <a:satOff val="-9682"/>
            <a:lumOff val="207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БЕЗПЕКИ</a:t>
          </a:r>
          <a:endParaRPr lang="ru-RU" sz="1600" kern="1200" dirty="0"/>
        </a:p>
      </dsp:txBody>
      <dsp:txXfrm>
        <a:off x="2016622" y="2851836"/>
        <a:ext cx="4369348" cy="950612"/>
      </dsp:txXfrm>
    </dsp:sp>
    <dsp:sp modelId="{4F85C63E-67A3-4B35-A512-A72F0EDD50D0}">
      <dsp:nvSpPr>
        <dsp:cNvPr id="0" name=""/>
        <dsp:cNvSpPr/>
      </dsp:nvSpPr>
      <dsp:spPr>
        <a:xfrm>
          <a:off x="0" y="3802448"/>
          <a:ext cx="8402594" cy="950612"/>
        </a:xfrm>
        <a:prstGeom prst="trapezoid">
          <a:avLst>
            <a:gd name="adj" fmla="val 88391"/>
          </a:avLst>
        </a:prstGeom>
        <a:solidFill>
          <a:schemeClr val="accent6">
            <a:shade val="80000"/>
            <a:hueOff val="321280"/>
            <a:satOff val="-12909"/>
            <a:lumOff val="27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uk-UA" sz="1600" kern="1200" dirty="0" smtClean="0"/>
            <a:t>ФІЗІОЛОГІЧНІ</a:t>
          </a:r>
          <a:endParaRPr lang="ru-RU" sz="1600" kern="1200" dirty="0"/>
        </a:p>
      </dsp:txBody>
      <dsp:txXfrm>
        <a:off x="1470453" y="3802448"/>
        <a:ext cx="5461686" cy="9506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4A224-2A52-40FF-A93A-D9C82A5471E9}">
      <dsp:nvSpPr>
        <dsp:cNvPr id="0" name=""/>
        <dsp:cNvSpPr/>
      </dsp:nvSpPr>
      <dsp:spPr>
        <a:xfrm>
          <a:off x="2343" y="1342605"/>
          <a:ext cx="2448562"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t>ВИРОБНИЦТВО</a:t>
          </a:r>
          <a:endParaRPr lang="ru-RU" sz="2000" kern="1200" dirty="0"/>
        </a:p>
      </dsp:txBody>
      <dsp:txXfrm>
        <a:off x="41217" y="1381479"/>
        <a:ext cx="2370814" cy="1249521"/>
      </dsp:txXfrm>
    </dsp:sp>
    <dsp:sp modelId="{FF8661A4-08AE-4212-AD12-C1FD8F04D4F9}">
      <dsp:nvSpPr>
        <dsp:cNvPr id="0" name=""/>
        <dsp:cNvSpPr/>
      </dsp:nvSpPr>
      <dsp:spPr>
        <a:xfrm>
          <a:off x="1349824" y="1628510"/>
          <a:ext cx="2409880" cy="2409880"/>
        </a:xfrm>
        <a:prstGeom prst="leftCircularArrow">
          <a:avLst>
            <a:gd name="adj1" fmla="val 2686"/>
            <a:gd name="adj2" fmla="val 326972"/>
            <a:gd name="adj3" fmla="val 2102483"/>
            <a:gd name="adj4" fmla="val 9024489"/>
            <a:gd name="adj5" fmla="val 3134"/>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FD003B-0A90-4553-8FA1-445DC3ACA143}">
      <dsp:nvSpPr>
        <dsp:cNvPr id="0" name=""/>
        <dsp:cNvSpPr/>
      </dsp:nvSpPr>
      <dsp:spPr>
        <a:xfrm>
          <a:off x="657708" y="2669875"/>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Об’єкт уваги</a:t>
          </a:r>
          <a:endParaRPr lang="ru-RU" sz="2400" b="1" kern="1200" dirty="0"/>
        </a:p>
      </dsp:txBody>
      <dsp:txXfrm>
        <a:off x="678912" y="2691079"/>
        <a:ext cx="1778123" cy="681557"/>
      </dsp:txXfrm>
    </dsp:sp>
    <dsp:sp modelId="{5D561094-46AF-4CA3-8BFB-1995B4F7F768}">
      <dsp:nvSpPr>
        <dsp:cNvPr id="0" name=""/>
        <dsp:cNvSpPr/>
      </dsp:nvSpPr>
      <dsp:spPr>
        <a:xfrm>
          <a:off x="2786507" y="1342605"/>
          <a:ext cx="2397605"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ru-RU" sz="1600" kern="1200" dirty="0" err="1" smtClean="0"/>
            <a:t>Вдосконалення</a:t>
          </a:r>
          <a:r>
            <a:rPr lang="ru-RU" sz="1600" kern="1200" dirty="0" smtClean="0"/>
            <a:t> </a:t>
          </a:r>
          <a:r>
            <a:rPr lang="ru-RU" sz="1600" kern="1200" dirty="0" err="1" smtClean="0"/>
            <a:t>виробничих</a:t>
          </a:r>
          <a:r>
            <a:rPr lang="ru-RU" sz="1600" kern="1200" dirty="0" smtClean="0"/>
            <a:t> </a:t>
          </a:r>
          <a:r>
            <a:rPr lang="ru-RU" sz="1600" kern="1200" dirty="0" err="1" smtClean="0"/>
            <a:t>процесів</a:t>
          </a:r>
          <a:r>
            <a:rPr lang="ru-RU" sz="1600" kern="1200" dirty="0" smtClean="0"/>
            <a:t> </a:t>
          </a:r>
          <a:r>
            <a:rPr lang="ru-RU" sz="1600" kern="1200" dirty="0" err="1" smtClean="0"/>
            <a:t>і</a:t>
          </a:r>
          <a:r>
            <a:rPr lang="ru-RU" sz="1600" kern="1200" dirty="0" smtClean="0"/>
            <a:t> </a:t>
          </a:r>
          <a:r>
            <a:rPr lang="ru-RU" sz="1600" kern="1200" dirty="0" err="1" smtClean="0"/>
            <a:t>підвищення</a:t>
          </a:r>
          <a:r>
            <a:rPr lang="ru-RU" sz="1600" kern="1200" dirty="0" smtClean="0"/>
            <a:t> </a:t>
          </a:r>
          <a:r>
            <a:rPr lang="ru-RU" sz="1600" kern="1200" dirty="0" err="1" smtClean="0"/>
            <a:t>ефективності</a:t>
          </a:r>
          <a:r>
            <a:rPr lang="ru-RU" sz="1600" kern="1200" dirty="0" smtClean="0"/>
            <a:t> </a:t>
          </a:r>
          <a:r>
            <a:rPr lang="ru-RU" sz="1600" kern="1200" dirty="0" err="1" smtClean="0"/>
            <a:t>системи</a:t>
          </a:r>
          <a:r>
            <a:rPr lang="ru-RU" sz="1600" kern="1200" dirty="0" smtClean="0"/>
            <a:t> </a:t>
          </a:r>
          <a:r>
            <a:rPr lang="ru-RU" sz="1600" kern="1200" dirty="0" err="1" smtClean="0"/>
            <a:t>розподілу</a:t>
          </a:r>
          <a:r>
            <a:rPr lang="ru-RU" sz="1600" kern="1200" dirty="0" smtClean="0"/>
            <a:t> товару</a:t>
          </a:r>
          <a:endParaRPr lang="ru-RU" sz="1600" kern="1200" dirty="0"/>
        </a:p>
      </dsp:txBody>
      <dsp:txXfrm>
        <a:off x="2825381" y="1743462"/>
        <a:ext cx="2319857" cy="1249521"/>
      </dsp:txXfrm>
    </dsp:sp>
    <dsp:sp modelId="{2FEC46AD-0271-4CA6-9F69-F8A08CF3484C}">
      <dsp:nvSpPr>
        <dsp:cNvPr id="0" name=""/>
        <dsp:cNvSpPr/>
      </dsp:nvSpPr>
      <dsp:spPr>
        <a:xfrm>
          <a:off x="4104549" y="320701"/>
          <a:ext cx="2470615" cy="2470615"/>
        </a:xfrm>
        <a:prstGeom prst="circularArrow">
          <a:avLst>
            <a:gd name="adj1" fmla="val 2620"/>
            <a:gd name="adj2" fmla="val 318444"/>
            <a:gd name="adj3" fmla="val 19506045"/>
            <a:gd name="adj4" fmla="val 12575511"/>
            <a:gd name="adj5" fmla="val 3057"/>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342F4-D85B-42A1-A9C5-6144161D3813}">
      <dsp:nvSpPr>
        <dsp:cNvPr id="0" name=""/>
        <dsp:cNvSpPr/>
      </dsp:nvSpPr>
      <dsp:spPr>
        <a:xfrm>
          <a:off x="3416393" y="980623"/>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Заходи</a:t>
          </a:r>
          <a:endParaRPr lang="ru-RU" sz="2400" b="1" kern="1200" dirty="0"/>
        </a:p>
      </dsp:txBody>
      <dsp:txXfrm>
        <a:off x="3437597" y="1001827"/>
        <a:ext cx="1778123" cy="681557"/>
      </dsp:txXfrm>
    </dsp:sp>
    <dsp:sp modelId="{AACF10E3-95A4-4333-90E9-BE0379A4DA12}">
      <dsp:nvSpPr>
        <dsp:cNvPr id="0" name=""/>
        <dsp:cNvSpPr/>
      </dsp:nvSpPr>
      <dsp:spPr>
        <a:xfrm>
          <a:off x="5545192" y="1342605"/>
          <a:ext cx="2048097"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t>Одержання прибутку за рахунок обсягів виробництва</a:t>
          </a:r>
          <a:endParaRPr lang="ru-RU" sz="1800" kern="1200" dirty="0"/>
        </a:p>
      </dsp:txBody>
      <dsp:txXfrm>
        <a:off x="5584066" y="1381479"/>
        <a:ext cx="1970349" cy="1249521"/>
      </dsp:txXfrm>
    </dsp:sp>
    <dsp:sp modelId="{FFD75818-80DC-43FF-BB3B-832993578BBF}">
      <dsp:nvSpPr>
        <dsp:cNvPr id="0" name=""/>
        <dsp:cNvSpPr/>
      </dsp:nvSpPr>
      <dsp:spPr>
        <a:xfrm>
          <a:off x="6000325" y="2669875"/>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Цілі</a:t>
          </a:r>
          <a:endParaRPr lang="ru-RU" sz="2400" b="1" kern="1200" dirty="0"/>
        </a:p>
      </dsp:txBody>
      <dsp:txXfrm>
        <a:off x="6021529" y="2691079"/>
        <a:ext cx="1778123" cy="6815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4A224-2A52-40FF-A93A-D9C82A5471E9}">
      <dsp:nvSpPr>
        <dsp:cNvPr id="0" name=""/>
        <dsp:cNvSpPr/>
      </dsp:nvSpPr>
      <dsp:spPr>
        <a:xfrm>
          <a:off x="2343" y="1342605"/>
          <a:ext cx="2448562"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t>ТОВАР</a:t>
          </a:r>
          <a:endParaRPr lang="ru-RU" sz="2000" kern="1200" dirty="0"/>
        </a:p>
      </dsp:txBody>
      <dsp:txXfrm>
        <a:off x="41217" y="1381479"/>
        <a:ext cx="2370814" cy="1249521"/>
      </dsp:txXfrm>
    </dsp:sp>
    <dsp:sp modelId="{FF8661A4-08AE-4212-AD12-C1FD8F04D4F9}">
      <dsp:nvSpPr>
        <dsp:cNvPr id="0" name=""/>
        <dsp:cNvSpPr/>
      </dsp:nvSpPr>
      <dsp:spPr>
        <a:xfrm>
          <a:off x="1349824" y="1628510"/>
          <a:ext cx="2409880" cy="2409880"/>
        </a:xfrm>
        <a:prstGeom prst="leftCircularArrow">
          <a:avLst>
            <a:gd name="adj1" fmla="val 2686"/>
            <a:gd name="adj2" fmla="val 326972"/>
            <a:gd name="adj3" fmla="val 2102483"/>
            <a:gd name="adj4" fmla="val 9024489"/>
            <a:gd name="adj5" fmla="val 3134"/>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FD003B-0A90-4553-8FA1-445DC3ACA143}">
      <dsp:nvSpPr>
        <dsp:cNvPr id="0" name=""/>
        <dsp:cNvSpPr/>
      </dsp:nvSpPr>
      <dsp:spPr>
        <a:xfrm>
          <a:off x="657708" y="2669875"/>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Об’єкт уваги</a:t>
          </a:r>
          <a:endParaRPr lang="ru-RU" sz="2400" b="1" kern="1200" dirty="0"/>
        </a:p>
      </dsp:txBody>
      <dsp:txXfrm>
        <a:off x="678912" y="2691079"/>
        <a:ext cx="1778123" cy="681557"/>
      </dsp:txXfrm>
    </dsp:sp>
    <dsp:sp modelId="{5D561094-46AF-4CA3-8BFB-1995B4F7F768}">
      <dsp:nvSpPr>
        <dsp:cNvPr id="0" name=""/>
        <dsp:cNvSpPr/>
      </dsp:nvSpPr>
      <dsp:spPr>
        <a:xfrm>
          <a:off x="2786507" y="1342605"/>
          <a:ext cx="2397605"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uk-UA" sz="1600" kern="1200" dirty="0" smtClean="0"/>
            <a:t>виробництво високоякісної продукції і її постійне удосконалення</a:t>
          </a:r>
          <a:endParaRPr lang="ru-RU" sz="1600" kern="1200" dirty="0"/>
        </a:p>
      </dsp:txBody>
      <dsp:txXfrm>
        <a:off x="2825381" y="1743462"/>
        <a:ext cx="2319857" cy="1249521"/>
      </dsp:txXfrm>
    </dsp:sp>
    <dsp:sp modelId="{2FEC46AD-0271-4CA6-9F69-F8A08CF3484C}">
      <dsp:nvSpPr>
        <dsp:cNvPr id="0" name=""/>
        <dsp:cNvSpPr/>
      </dsp:nvSpPr>
      <dsp:spPr>
        <a:xfrm>
          <a:off x="4104549" y="320701"/>
          <a:ext cx="2470615" cy="2470615"/>
        </a:xfrm>
        <a:prstGeom prst="circularArrow">
          <a:avLst>
            <a:gd name="adj1" fmla="val 2620"/>
            <a:gd name="adj2" fmla="val 318444"/>
            <a:gd name="adj3" fmla="val 19506045"/>
            <a:gd name="adj4" fmla="val 12575511"/>
            <a:gd name="adj5" fmla="val 3057"/>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342F4-D85B-42A1-A9C5-6144161D3813}">
      <dsp:nvSpPr>
        <dsp:cNvPr id="0" name=""/>
        <dsp:cNvSpPr/>
      </dsp:nvSpPr>
      <dsp:spPr>
        <a:xfrm>
          <a:off x="3416393" y="980623"/>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Заходи</a:t>
          </a:r>
          <a:endParaRPr lang="ru-RU" sz="2400" b="1" kern="1200" dirty="0"/>
        </a:p>
      </dsp:txBody>
      <dsp:txXfrm>
        <a:off x="3437597" y="1001827"/>
        <a:ext cx="1778123" cy="681557"/>
      </dsp:txXfrm>
    </dsp:sp>
    <dsp:sp modelId="{AACF10E3-95A4-4333-90E9-BE0379A4DA12}">
      <dsp:nvSpPr>
        <dsp:cNvPr id="0" name=""/>
        <dsp:cNvSpPr/>
      </dsp:nvSpPr>
      <dsp:spPr>
        <a:xfrm>
          <a:off x="5545192" y="1342605"/>
          <a:ext cx="2048097" cy="1689252"/>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t>Одержання прибутку за рахунок вдосконалення продукції</a:t>
          </a:r>
          <a:endParaRPr lang="ru-RU" sz="1800" kern="1200" dirty="0"/>
        </a:p>
      </dsp:txBody>
      <dsp:txXfrm>
        <a:off x="5584066" y="1381479"/>
        <a:ext cx="1970349" cy="1249521"/>
      </dsp:txXfrm>
    </dsp:sp>
    <dsp:sp modelId="{FFD75818-80DC-43FF-BB3B-832993578BBF}">
      <dsp:nvSpPr>
        <dsp:cNvPr id="0" name=""/>
        <dsp:cNvSpPr/>
      </dsp:nvSpPr>
      <dsp:spPr>
        <a:xfrm>
          <a:off x="6000325" y="2669875"/>
          <a:ext cx="1820531" cy="723965"/>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Цілі</a:t>
          </a:r>
          <a:endParaRPr lang="ru-RU" sz="2400" b="1" kern="1200" dirty="0"/>
        </a:p>
      </dsp:txBody>
      <dsp:txXfrm>
        <a:off x="6021529" y="2691079"/>
        <a:ext cx="1778123" cy="6815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4A224-2A52-40FF-A93A-D9C82A5471E9}">
      <dsp:nvSpPr>
        <dsp:cNvPr id="0" name=""/>
        <dsp:cNvSpPr/>
      </dsp:nvSpPr>
      <dsp:spPr>
        <a:xfrm>
          <a:off x="4679" y="1367724"/>
          <a:ext cx="2375742" cy="1639014"/>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t>ЗБУТ</a:t>
          </a:r>
          <a:endParaRPr lang="ru-RU" sz="2000" kern="1200" dirty="0"/>
        </a:p>
      </dsp:txBody>
      <dsp:txXfrm>
        <a:off x="42397" y="1405442"/>
        <a:ext cx="2300306" cy="1212360"/>
      </dsp:txXfrm>
    </dsp:sp>
    <dsp:sp modelId="{FF8661A4-08AE-4212-AD12-C1FD8F04D4F9}">
      <dsp:nvSpPr>
        <dsp:cNvPr id="0" name=""/>
        <dsp:cNvSpPr/>
      </dsp:nvSpPr>
      <dsp:spPr>
        <a:xfrm>
          <a:off x="1312086" y="1645127"/>
          <a:ext cx="2338211" cy="2338211"/>
        </a:xfrm>
        <a:prstGeom prst="leftCircularArrow">
          <a:avLst>
            <a:gd name="adj1" fmla="val 2686"/>
            <a:gd name="adj2" fmla="val 326972"/>
            <a:gd name="adj3" fmla="val 2102483"/>
            <a:gd name="adj4" fmla="val 9024489"/>
            <a:gd name="adj5" fmla="val 3134"/>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FD003B-0A90-4553-8FA1-445DC3ACA143}">
      <dsp:nvSpPr>
        <dsp:cNvPr id="0" name=""/>
        <dsp:cNvSpPr/>
      </dsp:nvSpPr>
      <dsp:spPr>
        <a:xfrm>
          <a:off x="640553" y="2655521"/>
          <a:ext cx="1766389" cy="702434"/>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Об’єкт уваги</a:t>
          </a:r>
          <a:endParaRPr lang="ru-RU" sz="2400" b="1" kern="1200" dirty="0"/>
        </a:p>
      </dsp:txBody>
      <dsp:txXfrm>
        <a:off x="661127" y="2676095"/>
        <a:ext cx="1725241" cy="661286"/>
      </dsp:txXfrm>
    </dsp:sp>
    <dsp:sp modelId="{5D561094-46AF-4CA3-8BFB-1995B4F7F768}">
      <dsp:nvSpPr>
        <dsp:cNvPr id="0" name=""/>
        <dsp:cNvSpPr/>
      </dsp:nvSpPr>
      <dsp:spPr>
        <a:xfrm>
          <a:off x="2706042" y="1367724"/>
          <a:ext cx="2326301" cy="1639014"/>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711200">
            <a:lnSpc>
              <a:spcPct val="90000"/>
            </a:lnSpc>
            <a:spcBef>
              <a:spcPct val="0"/>
            </a:spcBef>
            <a:spcAft>
              <a:spcPct val="15000"/>
            </a:spcAft>
            <a:buChar char="••"/>
          </a:pPr>
          <a:r>
            <a:rPr lang="uk-UA" sz="1600" kern="1200" dirty="0" smtClean="0"/>
            <a:t>рекламування своєї продукції, стимулювання її збуту</a:t>
          </a:r>
          <a:endParaRPr lang="ru-RU" sz="1600" kern="1200" dirty="0"/>
        </a:p>
      </dsp:txBody>
      <dsp:txXfrm>
        <a:off x="2743760" y="1756660"/>
        <a:ext cx="2250865" cy="1212360"/>
      </dsp:txXfrm>
    </dsp:sp>
    <dsp:sp modelId="{2FEC46AD-0271-4CA6-9F69-F8A08CF3484C}">
      <dsp:nvSpPr>
        <dsp:cNvPr id="0" name=""/>
        <dsp:cNvSpPr/>
      </dsp:nvSpPr>
      <dsp:spPr>
        <a:xfrm>
          <a:off x="3968062" y="310920"/>
          <a:ext cx="2655111" cy="2655111"/>
        </a:xfrm>
        <a:prstGeom prst="circularArrow">
          <a:avLst>
            <a:gd name="adj1" fmla="val 2366"/>
            <a:gd name="adj2" fmla="val 285813"/>
            <a:gd name="adj3" fmla="val 19538677"/>
            <a:gd name="adj4" fmla="val 12575511"/>
            <a:gd name="adj5" fmla="val 276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342F4-D85B-42A1-A9C5-6144161D3813}">
      <dsp:nvSpPr>
        <dsp:cNvPr id="0" name=""/>
        <dsp:cNvSpPr/>
      </dsp:nvSpPr>
      <dsp:spPr>
        <a:xfrm>
          <a:off x="3317196" y="1016507"/>
          <a:ext cx="1766389" cy="702434"/>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Заходи</a:t>
          </a:r>
          <a:endParaRPr lang="ru-RU" sz="2400" b="1" kern="1200" dirty="0"/>
        </a:p>
      </dsp:txBody>
      <dsp:txXfrm>
        <a:off x="3337770" y="1037081"/>
        <a:ext cx="1725241" cy="661286"/>
      </dsp:txXfrm>
    </dsp:sp>
    <dsp:sp modelId="{AACF10E3-95A4-4333-90E9-BE0379A4DA12}">
      <dsp:nvSpPr>
        <dsp:cNvPr id="0" name=""/>
        <dsp:cNvSpPr/>
      </dsp:nvSpPr>
      <dsp:spPr>
        <a:xfrm>
          <a:off x="5382685" y="1367724"/>
          <a:ext cx="2435835" cy="1639014"/>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t>Одержання прибутку за рахунок продажу вироблених товарів</a:t>
          </a:r>
          <a:endParaRPr lang="ru-RU" sz="1800" kern="1200" dirty="0"/>
        </a:p>
      </dsp:txBody>
      <dsp:txXfrm>
        <a:off x="5420403" y="1405442"/>
        <a:ext cx="2360399" cy="1212360"/>
      </dsp:txXfrm>
    </dsp:sp>
    <dsp:sp modelId="{FFD75818-80DC-43FF-BB3B-832993578BBF}">
      <dsp:nvSpPr>
        <dsp:cNvPr id="0" name=""/>
        <dsp:cNvSpPr/>
      </dsp:nvSpPr>
      <dsp:spPr>
        <a:xfrm>
          <a:off x="6048606" y="2655521"/>
          <a:ext cx="1766389" cy="702434"/>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Цілі</a:t>
          </a:r>
          <a:endParaRPr lang="ru-RU" sz="2400" b="1" kern="1200" dirty="0"/>
        </a:p>
      </dsp:txBody>
      <dsp:txXfrm>
        <a:off x="6069180" y="2676095"/>
        <a:ext cx="1725241" cy="6612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4A224-2A52-40FF-A93A-D9C82A5471E9}">
      <dsp:nvSpPr>
        <dsp:cNvPr id="0" name=""/>
        <dsp:cNvSpPr/>
      </dsp:nvSpPr>
      <dsp:spPr>
        <a:xfrm>
          <a:off x="270" y="1579979"/>
          <a:ext cx="2142518" cy="1478114"/>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228600" lvl="1" indent="-228600" algn="l" defTabSz="889000">
            <a:lnSpc>
              <a:spcPct val="90000"/>
            </a:lnSpc>
            <a:spcBef>
              <a:spcPct val="0"/>
            </a:spcBef>
            <a:spcAft>
              <a:spcPct val="15000"/>
            </a:spcAft>
            <a:buChar char="••"/>
          </a:pPr>
          <a:r>
            <a:rPr lang="uk-UA" sz="2000" kern="1200" dirty="0" smtClean="0"/>
            <a:t>ПОПИТ</a:t>
          </a:r>
          <a:endParaRPr lang="ru-RU" sz="2000" kern="1200" dirty="0"/>
        </a:p>
      </dsp:txBody>
      <dsp:txXfrm>
        <a:off x="34286" y="1613995"/>
        <a:ext cx="2074486" cy="1093343"/>
      </dsp:txXfrm>
    </dsp:sp>
    <dsp:sp modelId="{FF8661A4-08AE-4212-AD12-C1FD8F04D4F9}">
      <dsp:nvSpPr>
        <dsp:cNvPr id="0" name=""/>
        <dsp:cNvSpPr/>
      </dsp:nvSpPr>
      <dsp:spPr>
        <a:xfrm>
          <a:off x="1130784" y="1274231"/>
          <a:ext cx="2852968" cy="2852968"/>
        </a:xfrm>
        <a:prstGeom prst="leftCircularArrow">
          <a:avLst>
            <a:gd name="adj1" fmla="val 1986"/>
            <a:gd name="adj2" fmla="val 237819"/>
            <a:gd name="adj3" fmla="val 2013330"/>
            <a:gd name="adj4" fmla="val 9024489"/>
            <a:gd name="adj5" fmla="val 2317"/>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FD003B-0A90-4553-8FA1-445DC3ACA143}">
      <dsp:nvSpPr>
        <dsp:cNvPr id="0" name=""/>
        <dsp:cNvSpPr/>
      </dsp:nvSpPr>
      <dsp:spPr>
        <a:xfrm>
          <a:off x="573721" y="2741355"/>
          <a:ext cx="1592984" cy="633477"/>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Об’єкт уваги</a:t>
          </a:r>
          <a:endParaRPr lang="ru-RU" sz="2400" b="1" kern="1200" dirty="0"/>
        </a:p>
      </dsp:txBody>
      <dsp:txXfrm>
        <a:off x="592275" y="2759909"/>
        <a:ext cx="1555876" cy="596369"/>
      </dsp:txXfrm>
    </dsp:sp>
    <dsp:sp modelId="{5D561094-46AF-4CA3-8BFB-1995B4F7F768}">
      <dsp:nvSpPr>
        <dsp:cNvPr id="0" name=""/>
        <dsp:cNvSpPr/>
      </dsp:nvSpPr>
      <dsp:spPr>
        <a:xfrm>
          <a:off x="2436472" y="1579979"/>
          <a:ext cx="3392281" cy="1478114"/>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36000" lvl="1" indent="0" algn="l" defTabSz="711200">
            <a:lnSpc>
              <a:spcPct val="90000"/>
            </a:lnSpc>
            <a:spcBef>
              <a:spcPct val="0"/>
            </a:spcBef>
            <a:spcAft>
              <a:spcPct val="15000"/>
            </a:spcAft>
            <a:buChar char="••"/>
          </a:pPr>
          <a:r>
            <a:rPr lang="uk-UA" sz="1600" kern="1200" dirty="0" smtClean="0"/>
            <a:t>Визначення запитів і потреб цільових ринків і забезпечення їх задоволення більш ефективними, ніж у конкурентів, способами</a:t>
          </a:r>
          <a:endParaRPr lang="ru-RU" sz="1600" kern="1200" dirty="0"/>
        </a:p>
      </dsp:txBody>
      <dsp:txXfrm>
        <a:off x="2470488" y="1930734"/>
        <a:ext cx="3324249" cy="1093343"/>
      </dsp:txXfrm>
    </dsp:sp>
    <dsp:sp modelId="{2FEC46AD-0271-4CA6-9F69-F8A08CF3484C}">
      <dsp:nvSpPr>
        <dsp:cNvPr id="0" name=""/>
        <dsp:cNvSpPr/>
      </dsp:nvSpPr>
      <dsp:spPr>
        <a:xfrm>
          <a:off x="4177126" y="451233"/>
          <a:ext cx="3085616" cy="3085616"/>
        </a:xfrm>
        <a:prstGeom prst="circularArrow">
          <a:avLst>
            <a:gd name="adj1" fmla="val 1836"/>
            <a:gd name="adj2" fmla="val 219139"/>
            <a:gd name="adj3" fmla="val 19603325"/>
            <a:gd name="adj4" fmla="val 12573485"/>
            <a:gd name="adj5" fmla="val 2142"/>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342F4-D85B-42A1-A9C5-6144161D3813}">
      <dsp:nvSpPr>
        <dsp:cNvPr id="0" name=""/>
        <dsp:cNvSpPr/>
      </dsp:nvSpPr>
      <dsp:spPr>
        <a:xfrm>
          <a:off x="3634805" y="1263241"/>
          <a:ext cx="1592984" cy="633477"/>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Заходи</a:t>
          </a:r>
          <a:endParaRPr lang="ru-RU" sz="2400" b="1" kern="1200" dirty="0"/>
        </a:p>
      </dsp:txBody>
      <dsp:txXfrm>
        <a:off x="3653359" y="1281795"/>
        <a:ext cx="1555876" cy="596369"/>
      </dsp:txXfrm>
    </dsp:sp>
    <dsp:sp modelId="{AACF10E3-95A4-4333-90E9-BE0379A4DA12}">
      <dsp:nvSpPr>
        <dsp:cNvPr id="0" name=""/>
        <dsp:cNvSpPr/>
      </dsp:nvSpPr>
      <dsp:spPr>
        <a:xfrm>
          <a:off x="6098519" y="1368996"/>
          <a:ext cx="2196712" cy="1903116"/>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71450" lvl="1" indent="-171450" algn="l" defTabSz="800100">
            <a:lnSpc>
              <a:spcPct val="90000"/>
            </a:lnSpc>
            <a:spcBef>
              <a:spcPct val="0"/>
            </a:spcBef>
            <a:spcAft>
              <a:spcPct val="15000"/>
            </a:spcAft>
            <a:buChar char="••"/>
          </a:pPr>
          <a:r>
            <a:rPr lang="uk-UA" sz="1800" kern="1200" dirty="0" smtClean="0"/>
            <a:t>Виготовляти лише продукти, по-справжньому потрібні споживачам</a:t>
          </a:r>
          <a:endParaRPr lang="ru-RU" sz="1800" kern="1200" dirty="0"/>
        </a:p>
      </dsp:txBody>
      <dsp:txXfrm>
        <a:off x="6142315" y="1412792"/>
        <a:ext cx="2109120" cy="1407713"/>
      </dsp:txXfrm>
    </dsp:sp>
    <dsp:sp modelId="{FFD75818-80DC-43FF-BB3B-832993578BBF}">
      <dsp:nvSpPr>
        <dsp:cNvPr id="0" name=""/>
        <dsp:cNvSpPr/>
      </dsp:nvSpPr>
      <dsp:spPr>
        <a:xfrm>
          <a:off x="6699068" y="2742873"/>
          <a:ext cx="1592984" cy="633477"/>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Цілі</a:t>
          </a:r>
          <a:endParaRPr lang="ru-RU" sz="2400" b="1" kern="1200" dirty="0"/>
        </a:p>
      </dsp:txBody>
      <dsp:txXfrm>
        <a:off x="6717622" y="2761427"/>
        <a:ext cx="1555876" cy="59636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4A224-2A52-40FF-A93A-D9C82A5471E9}">
      <dsp:nvSpPr>
        <dsp:cNvPr id="0" name=""/>
        <dsp:cNvSpPr/>
      </dsp:nvSpPr>
      <dsp:spPr>
        <a:xfrm>
          <a:off x="538" y="1428429"/>
          <a:ext cx="2143218" cy="1517605"/>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0" lvl="1" indent="0" algn="l" defTabSz="889000">
            <a:lnSpc>
              <a:spcPct val="90000"/>
            </a:lnSpc>
            <a:spcBef>
              <a:spcPct val="0"/>
            </a:spcBef>
            <a:spcAft>
              <a:spcPct val="15000"/>
            </a:spcAft>
            <a:buChar char="••"/>
          </a:pPr>
          <a:r>
            <a:rPr lang="uk-UA" sz="2000" kern="1200" dirty="0" smtClean="0"/>
            <a:t>СУСПІЛЬСТВО</a:t>
          </a:r>
          <a:endParaRPr lang="ru-RU" sz="2000" kern="1200" dirty="0"/>
        </a:p>
      </dsp:txBody>
      <dsp:txXfrm>
        <a:off x="35462" y="1463353"/>
        <a:ext cx="2073370" cy="1122556"/>
      </dsp:txXfrm>
    </dsp:sp>
    <dsp:sp modelId="{FF8661A4-08AE-4212-AD12-C1FD8F04D4F9}">
      <dsp:nvSpPr>
        <dsp:cNvPr id="0" name=""/>
        <dsp:cNvSpPr/>
      </dsp:nvSpPr>
      <dsp:spPr>
        <a:xfrm>
          <a:off x="1122949" y="1064228"/>
          <a:ext cx="3000603" cy="3000603"/>
        </a:xfrm>
        <a:prstGeom prst="leftCircularArrow">
          <a:avLst>
            <a:gd name="adj1" fmla="val 2129"/>
            <a:gd name="adj2" fmla="val 255786"/>
            <a:gd name="adj3" fmla="val 2031296"/>
            <a:gd name="adj4" fmla="val 9024489"/>
            <a:gd name="adj5" fmla="val 2483"/>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FD003B-0A90-4553-8FA1-445DC3ACA143}">
      <dsp:nvSpPr>
        <dsp:cNvPr id="0" name=""/>
        <dsp:cNvSpPr/>
      </dsp:nvSpPr>
      <dsp:spPr>
        <a:xfrm>
          <a:off x="561039" y="2620833"/>
          <a:ext cx="1635545" cy="650402"/>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Об’єкт уваги</a:t>
          </a:r>
          <a:endParaRPr lang="ru-RU" sz="2400" b="1" kern="1200" dirty="0"/>
        </a:p>
      </dsp:txBody>
      <dsp:txXfrm>
        <a:off x="580089" y="2639883"/>
        <a:ext cx="1597445" cy="612302"/>
      </dsp:txXfrm>
    </dsp:sp>
    <dsp:sp modelId="{5D561094-46AF-4CA3-8BFB-1995B4F7F768}">
      <dsp:nvSpPr>
        <dsp:cNvPr id="0" name=""/>
        <dsp:cNvSpPr/>
      </dsp:nvSpPr>
      <dsp:spPr>
        <a:xfrm>
          <a:off x="2500747" y="1428429"/>
          <a:ext cx="3531214" cy="1517605"/>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0" lvl="1" indent="0" algn="l" defTabSz="711200">
            <a:lnSpc>
              <a:spcPct val="90000"/>
            </a:lnSpc>
            <a:spcBef>
              <a:spcPct val="0"/>
            </a:spcBef>
            <a:spcAft>
              <a:spcPct val="15000"/>
            </a:spcAft>
            <a:buChar char="••"/>
          </a:pPr>
          <a:r>
            <a:rPr lang="uk-UA" sz="1600" kern="1200" dirty="0" smtClean="0"/>
            <a:t>Визначення запитів і потреб цільових ринків і забезпечення їх задоволення більш ефективними, ніж у конкурентів, способами</a:t>
          </a:r>
          <a:r>
            <a:rPr lang="ru-RU" sz="1600" kern="1200" dirty="0" smtClean="0"/>
            <a:t>, </a:t>
          </a:r>
          <a:r>
            <a:rPr lang="ru-RU" sz="1600" kern="1200" dirty="0" err="1" smtClean="0"/>
            <a:t>але</a:t>
          </a:r>
          <a:r>
            <a:rPr lang="ru-RU" sz="1600" kern="1200" dirty="0" smtClean="0"/>
            <a:t> </a:t>
          </a:r>
          <a:r>
            <a:rPr lang="ru-RU" sz="1600" kern="1200" dirty="0" err="1" smtClean="0"/>
            <a:t>з</a:t>
          </a:r>
          <a:r>
            <a:rPr lang="ru-RU" sz="1600" kern="1200" dirty="0" smtClean="0"/>
            <a:t> </a:t>
          </a:r>
          <a:r>
            <a:rPr lang="ru-RU" sz="1600" kern="1200" dirty="0" err="1" smtClean="0"/>
            <a:t>урахуванням</a:t>
          </a:r>
          <a:r>
            <a:rPr lang="ru-RU" sz="1600" kern="1200" dirty="0" smtClean="0"/>
            <a:t> </a:t>
          </a:r>
          <a:r>
            <a:rPr lang="ru-RU" sz="1600" kern="1200" dirty="0" err="1" smtClean="0"/>
            <a:t>інтересів</a:t>
          </a:r>
          <a:r>
            <a:rPr lang="ru-RU" sz="1600" kern="1200" dirty="0" smtClean="0"/>
            <a:t> </a:t>
          </a:r>
          <a:r>
            <a:rPr lang="ru-RU" sz="1600" kern="1200" dirty="0" err="1" smtClean="0"/>
            <a:t>суспільства</a:t>
          </a:r>
          <a:endParaRPr lang="ru-RU" sz="1600" kern="1200" dirty="0"/>
        </a:p>
      </dsp:txBody>
      <dsp:txXfrm>
        <a:off x="2535671" y="1788554"/>
        <a:ext cx="3461366" cy="1122556"/>
      </dsp:txXfrm>
    </dsp:sp>
    <dsp:sp modelId="{2FEC46AD-0271-4CA6-9F69-F8A08CF3484C}">
      <dsp:nvSpPr>
        <dsp:cNvPr id="0" name=""/>
        <dsp:cNvSpPr/>
      </dsp:nvSpPr>
      <dsp:spPr>
        <a:xfrm>
          <a:off x="4302023" y="248392"/>
          <a:ext cx="3239467" cy="3239467"/>
        </a:xfrm>
        <a:prstGeom prst="circularArrow">
          <a:avLst>
            <a:gd name="adj1" fmla="val 1972"/>
            <a:gd name="adj2" fmla="val 236075"/>
            <a:gd name="adj3" fmla="val 19586413"/>
            <a:gd name="adj4" fmla="val 12573510"/>
            <a:gd name="adj5" fmla="val 23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342F4-D85B-42A1-A9C5-6144161D3813}">
      <dsp:nvSpPr>
        <dsp:cNvPr id="0" name=""/>
        <dsp:cNvSpPr/>
      </dsp:nvSpPr>
      <dsp:spPr>
        <a:xfrm>
          <a:off x="3755246" y="1103227"/>
          <a:ext cx="1635545" cy="650402"/>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Заходи</a:t>
          </a:r>
          <a:endParaRPr lang="ru-RU" sz="2400" b="1" kern="1200" dirty="0"/>
        </a:p>
      </dsp:txBody>
      <dsp:txXfrm>
        <a:off x="3774296" y="1122277"/>
        <a:ext cx="1597445" cy="612302"/>
      </dsp:txXfrm>
    </dsp:sp>
    <dsp:sp modelId="{AACF10E3-95A4-4333-90E9-BE0379A4DA12}">
      <dsp:nvSpPr>
        <dsp:cNvPr id="0" name=""/>
        <dsp:cNvSpPr/>
      </dsp:nvSpPr>
      <dsp:spPr>
        <a:xfrm>
          <a:off x="6336124" y="1210309"/>
          <a:ext cx="2255402" cy="1956983"/>
        </a:xfrm>
        <a:prstGeom prst="roundRect">
          <a:avLst>
            <a:gd name="adj" fmla="val 10000"/>
          </a:avLst>
        </a:prstGeom>
        <a:solidFill>
          <a:schemeClr val="accent6">
            <a:alpha val="90000"/>
            <a:tint val="4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0" lvl="1" indent="0" algn="l" defTabSz="800100">
            <a:lnSpc>
              <a:spcPct val="80000"/>
            </a:lnSpc>
            <a:spcBef>
              <a:spcPct val="0"/>
            </a:spcBef>
            <a:spcAft>
              <a:spcPct val="15000"/>
            </a:spcAft>
            <a:buChar char="••"/>
          </a:pPr>
          <a:r>
            <a:rPr lang="ru-RU" sz="1800" kern="1200" dirty="0" err="1" smtClean="0"/>
            <a:t>збереження</a:t>
          </a:r>
          <a:r>
            <a:rPr lang="ru-RU" sz="1800" kern="1200" dirty="0" smtClean="0"/>
            <a:t> </a:t>
          </a:r>
          <a:r>
            <a:rPr lang="ru-RU" sz="1800" kern="1200" dirty="0" err="1" smtClean="0"/>
            <a:t>і</a:t>
          </a:r>
          <a:r>
            <a:rPr lang="ru-RU" sz="1800" kern="1200" dirty="0" smtClean="0"/>
            <a:t> </a:t>
          </a:r>
          <a:r>
            <a:rPr lang="ru-RU" sz="1800" kern="1200" dirty="0" err="1" smtClean="0"/>
            <a:t>зміцнення</a:t>
          </a:r>
          <a:r>
            <a:rPr lang="ru-RU" sz="1800" kern="1200" dirty="0" smtClean="0"/>
            <a:t> </a:t>
          </a:r>
          <a:r>
            <a:rPr lang="ru-RU" sz="1800" kern="1200" dirty="0" err="1" smtClean="0"/>
            <a:t>добробуту</a:t>
          </a:r>
          <a:r>
            <a:rPr lang="ru-RU" sz="1800" kern="1200" dirty="0" smtClean="0"/>
            <a:t> </a:t>
          </a:r>
          <a:r>
            <a:rPr lang="ru-RU" sz="1800" kern="1200" dirty="0" err="1" smtClean="0"/>
            <a:t>і</a:t>
          </a:r>
          <a:r>
            <a:rPr lang="ru-RU" sz="1800" kern="1200" dirty="0" smtClean="0"/>
            <a:t> </a:t>
          </a:r>
          <a:r>
            <a:rPr lang="ru-RU" sz="1800" kern="1200" dirty="0" err="1" smtClean="0"/>
            <a:t>моральних</a:t>
          </a:r>
          <a:r>
            <a:rPr lang="ru-RU" sz="1800" kern="1200" dirty="0" smtClean="0"/>
            <a:t> </a:t>
          </a:r>
          <a:r>
            <a:rPr lang="ru-RU" sz="1800" kern="1200" dirty="0" err="1" smtClean="0"/>
            <a:t>цінностей</a:t>
          </a:r>
          <a:r>
            <a:rPr lang="ru-RU" sz="1800" kern="1200" dirty="0" smtClean="0"/>
            <a:t> </a:t>
          </a:r>
          <a:r>
            <a:rPr lang="ru-RU" sz="1800" kern="1200" dirty="0" err="1" smtClean="0"/>
            <a:t>суспільства</a:t>
          </a:r>
          <a:r>
            <a:rPr lang="ru-RU" sz="1800" kern="1200" dirty="0" smtClean="0"/>
            <a:t> </a:t>
          </a:r>
          <a:endParaRPr lang="ru-RU" sz="1800" kern="1200" dirty="0"/>
        </a:p>
      </dsp:txBody>
      <dsp:txXfrm>
        <a:off x="6381160" y="1255345"/>
        <a:ext cx="2165330" cy="1447557"/>
      </dsp:txXfrm>
    </dsp:sp>
    <dsp:sp modelId="{FFD75818-80DC-43FF-BB3B-832993578BBF}">
      <dsp:nvSpPr>
        <dsp:cNvPr id="0" name=""/>
        <dsp:cNvSpPr/>
      </dsp:nvSpPr>
      <dsp:spPr>
        <a:xfrm>
          <a:off x="6952717" y="2622402"/>
          <a:ext cx="1635545" cy="650402"/>
        </a:xfrm>
        <a:prstGeom prst="roundRect">
          <a:avLst>
            <a:gd name="adj" fmla="val 10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uk-UA" sz="2400" b="1" kern="1200" dirty="0" smtClean="0"/>
            <a:t>Цілі</a:t>
          </a:r>
          <a:endParaRPr lang="ru-RU" sz="2400" b="1" kern="1200" dirty="0"/>
        </a:p>
      </dsp:txBody>
      <dsp:txXfrm>
        <a:off x="6971767" y="2641452"/>
        <a:ext cx="1597445" cy="61230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68162" y="2594923"/>
            <a:ext cx="6771503" cy="1470455"/>
          </a:xfrm>
        </p:spPr>
        <p:txBody>
          <a:bodyPr anchor="b"/>
          <a:lstStyle>
            <a:lvl1pPr algn="ctr">
              <a:defRPr sz="4500"/>
            </a:lvl1pPr>
          </a:lstStyle>
          <a:p>
            <a:r>
              <a:rPr lang="ru-RU" smtClean="0"/>
              <a:t>Образец заголовка</a:t>
            </a:r>
            <a:endParaRPr lang="ru-RU"/>
          </a:p>
        </p:txBody>
      </p:sp>
      <p:sp>
        <p:nvSpPr>
          <p:cNvPr id="4" name="Дата 3"/>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38759885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216217830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17817" y="278627"/>
            <a:ext cx="2056626"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69558" y="278626"/>
            <a:ext cx="5988392"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7521686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160773214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6692" y="2903838"/>
            <a:ext cx="7793896" cy="1658638"/>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716692" y="4589465"/>
            <a:ext cx="7793896" cy="116878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1828560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71330" y="1585302"/>
            <a:ext cx="4026529" cy="459166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Объект 3"/>
          <p:cNvSpPr>
            <a:spLocks noGrp="1"/>
          </p:cNvSpPr>
          <p:nvPr>
            <p:ph sz="half" idx="2"/>
          </p:nvPr>
        </p:nvSpPr>
        <p:spPr>
          <a:xfrm>
            <a:off x="4629150" y="1585302"/>
            <a:ext cx="4050180" cy="459166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36214398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4842" y="234778"/>
            <a:ext cx="8241957" cy="1180199"/>
          </a:xfrm>
        </p:spPr>
        <p:txBody>
          <a:bodyPr/>
          <a:lstStyle/>
          <a:p>
            <a:r>
              <a:rPr lang="ru-RU" smtClean="0"/>
              <a:t>Образец заголовка</a:t>
            </a:r>
            <a:endParaRPr lang="ru-RU" dirty="0"/>
          </a:p>
        </p:txBody>
      </p:sp>
      <p:sp>
        <p:nvSpPr>
          <p:cNvPr id="3" name="Текст 2"/>
          <p:cNvSpPr>
            <a:spLocks noGrp="1"/>
          </p:cNvSpPr>
          <p:nvPr>
            <p:ph type="body" idx="1"/>
          </p:nvPr>
        </p:nvSpPr>
        <p:spPr>
          <a:xfrm rot="10800000" flipV="1">
            <a:off x="444842" y="1581665"/>
            <a:ext cx="4053340" cy="9234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444843" y="2505075"/>
            <a:ext cx="4053339" cy="36845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581665"/>
            <a:ext cx="4057649" cy="92341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4057649"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108855040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362096927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120069014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1914" y="321273"/>
            <a:ext cx="2998249"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583458" y="321273"/>
            <a:ext cx="5128055" cy="579532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81914" y="1921473"/>
            <a:ext cx="2998249" cy="4195122"/>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297915086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4659" y="593124"/>
            <a:ext cx="5535827" cy="80319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1774376" y="1581664"/>
            <a:ext cx="5516110" cy="4584357"/>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ru-RU"/>
          </a:p>
        </p:txBody>
      </p:sp>
      <p:sp>
        <p:nvSpPr>
          <p:cNvPr id="5" name="Дата 4"/>
          <p:cNvSpPr>
            <a:spLocks noGrp="1"/>
          </p:cNvSpPr>
          <p:nvPr>
            <p:ph type="dt" sz="half" idx="10"/>
          </p:nvPr>
        </p:nvSpPr>
        <p:spPr/>
        <p:txBody>
          <a:bodyPr/>
          <a:lstStyle/>
          <a:p>
            <a:fld id="{CA4AE185-EA17-4D4E-B145-7865663D73B4}" type="datetimeFigureOut">
              <a:rPr lang="ru-RU" smtClean="0"/>
              <a:pPr/>
              <a:t>20.10.2023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FF21EE-11CC-4F9F-A44A-DEF7A427F2EE}" type="slidenum">
              <a:rPr lang="ru-RU" smtClean="0"/>
              <a:pPr/>
              <a:t>‹#›</a:t>
            </a:fld>
            <a:endParaRPr lang="ru-RU"/>
          </a:p>
        </p:txBody>
      </p:sp>
    </p:spTree>
    <p:extLst>
      <p:ext uri="{BB962C8B-B14F-4D97-AF65-F5344CB8AC3E}">
        <p14:creationId xmlns:p14="http://schemas.microsoft.com/office/powerpoint/2010/main" val="28474913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2616" y="741404"/>
            <a:ext cx="7826714" cy="664509"/>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852616" y="1606379"/>
            <a:ext cx="7823384" cy="457200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852616" y="6356351"/>
            <a:ext cx="1833434"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A4AE185-EA17-4D4E-B145-7865663D73B4}" type="datetimeFigureOut">
              <a:rPr lang="ru-RU" smtClean="0"/>
              <a:pPr/>
              <a:t>20.10.2023</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21805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FF21EE-11CC-4F9F-A44A-DEF7A427F2EE}" type="slidenum">
              <a:rPr lang="ru-RU" smtClean="0"/>
              <a:pPr/>
              <a:t>‹#›</a:t>
            </a:fld>
            <a:endParaRPr lang="ru-RU"/>
          </a:p>
        </p:txBody>
      </p:sp>
    </p:spTree>
    <p:extLst>
      <p:ext uri="{BB962C8B-B14F-4D97-AF65-F5344CB8AC3E}">
        <p14:creationId xmlns:p14="http://schemas.microsoft.com/office/powerpoint/2010/main" val="333745512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algn="ctr" defTabSz="685800" rtl="0" eaLnBrk="1" latinLnBrk="0" hangingPunct="1">
        <a:lnSpc>
          <a:spcPct val="90000"/>
        </a:lnSpc>
        <a:spcBef>
          <a:spcPct val="0"/>
        </a:spcBef>
        <a:buNone/>
        <a:defRPr sz="3300" kern="1200">
          <a:solidFill>
            <a:srgbClr val="096D63"/>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rgbClr val="096D63"/>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96D63"/>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rgbClr val="096D63"/>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rgbClr val="096D63"/>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rgbClr val="096D63"/>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43449" y="840259"/>
            <a:ext cx="7125109" cy="2220103"/>
          </a:xfrm>
        </p:spPr>
        <p:txBody>
          <a:bodyPr>
            <a:normAutofit fontScale="90000"/>
          </a:bodyPr>
          <a:lstStyle/>
          <a:p>
            <a:r>
              <a:rPr lang="ru-RU" sz="8000" b="1" dirty="0" smtClean="0"/>
              <a:t>АГРАРНИЙ МАРКЕТИНГ</a:t>
            </a:r>
            <a:endParaRPr lang="ru-RU" sz="8000" b="1" dirty="0"/>
          </a:p>
        </p:txBody>
      </p:sp>
      <p:sp>
        <p:nvSpPr>
          <p:cNvPr id="3" name="TextBox 2"/>
          <p:cNvSpPr txBox="1"/>
          <p:nvPr/>
        </p:nvSpPr>
        <p:spPr>
          <a:xfrm>
            <a:off x="1540476" y="3080951"/>
            <a:ext cx="6977448" cy="2246769"/>
          </a:xfrm>
          <a:prstGeom prst="rect">
            <a:avLst/>
          </a:prstGeom>
          <a:noFill/>
        </p:spPr>
        <p:txBody>
          <a:bodyPr wrap="square" rtlCol="0">
            <a:spAutoFit/>
          </a:bodyPr>
          <a:lstStyle/>
          <a:p>
            <a:pPr algn="ctr"/>
            <a:r>
              <a:rPr lang="uk-UA" sz="6000" b="1" dirty="0" smtClean="0">
                <a:solidFill>
                  <a:srgbClr val="293E1A"/>
                </a:solidFill>
              </a:rPr>
              <a:t>ТЕМА 1 </a:t>
            </a:r>
          </a:p>
          <a:p>
            <a:pPr algn="ctr"/>
            <a:r>
              <a:rPr lang="uk-UA" sz="4000" b="1" dirty="0" smtClean="0">
                <a:solidFill>
                  <a:schemeClr val="accent6">
                    <a:lumMod val="50000"/>
                  </a:schemeClr>
                </a:solidFill>
              </a:rPr>
              <a:t>ТЕОРЕТИЧНІ ОСНОВИ ТА ЗМІСТ МАРКЕТИНГУ</a:t>
            </a:r>
            <a:endParaRPr lang="ru-RU" sz="4000" b="1" dirty="0">
              <a:solidFill>
                <a:schemeClr val="accent6">
                  <a:lumMod val="50000"/>
                </a:schemeClr>
              </a:solidFill>
            </a:endParaRPr>
          </a:p>
        </p:txBody>
      </p:sp>
    </p:spTree>
    <p:extLst>
      <p:ext uri="{BB962C8B-B14F-4D97-AF65-F5344CB8AC3E}">
        <p14:creationId xmlns:p14="http://schemas.microsoft.com/office/powerpoint/2010/main" val="1189692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2616" y="518982"/>
            <a:ext cx="7826714" cy="664509"/>
          </a:xfrm>
        </p:spPr>
        <p:txBody>
          <a:bodyPr>
            <a:normAutofit/>
          </a:bodyPr>
          <a:lstStyle/>
          <a:p>
            <a:r>
              <a:rPr lang="uk-UA" sz="3200" b="1" dirty="0" smtClean="0"/>
              <a:t>ВИДИ МАРКЕТИНГУ</a:t>
            </a:r>
            <a:endParaRPr lang="ru-RU" sz="3200" b="1" dirty="0"/>
          </a:p>
        </p:txBody>
      </p:sp>
      <p:graphicFrame>
        <p:nvGraphicFramePr>
          <p:cNvPr id="4" name="Содержимое 3"/>
          <p:cNvGraphicFramePr>
            <a:graphicFrameLocks noGrp="1"/>
          </p:cNvGraphicFramePr>
          <p:nvPr>
            <p:ph idx="1"/>
          </p:nvPr>
        </p:nvGraphicFramePr>
        <p:xfrm>
          <a:off x="667266" y="1276350"/>
          <a:ext cx="8008422" cy="4709160"/>
        </p:xfrm>
        <a:graphic>
          <a:graphicData uri="http://schemas.openxmlformats.org/drawingml/2006/table">
            <a:tbl>
              <a:tblPr firstRow="1" bandRow="1">
                <a:tableStyleId>{E8B1032C-EA38-4F05-BA0D-38AFFFC7BED3}</a:tableStyleId>
              </a:tblPr>
              <a:tblGrid>
                <a:gridCol w="2053537"/>
                <a:gridCol w="1529921"/>
                <a:gridCol w="4424964"/>
              </a:tblGrid>
              <a:tr h="370840">
                <a:tc>
                  <a:txBody>
                    <a:bodyPr/>
                    <a:lstStyle/>
                    <a:p>
                      <a:pPr algn="ctr"/>
                      <a:r>
                        <a:rPr lang="uk-UA" sz="1800" u="none" kern="1200" dirty="0" smtClean="0"/>
                        <a:t>Залежно </a:t>
                      </a:r>
                      <a:r>
                        <a:rPr lang="uk-UA" sz="1800" u="none" strike="noStrike" kern="1200" dirty="0" smtClean="0"/>
                        <a:t>від сфери застосування </a:t>
                      </a:r>
                      <a:endParaRPr lang="ru-RU" sz="1800" b="1" u="none" dirty="0"/>
                    </a:p>
                  </a:txBody>
                  <a:tcPr/>
                </a:tc>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Споживчий маркетинг</a:t>
                      </a:r>
                    </a:p>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Маркетинг товарів виробничого призначення (ТВП)</a:t>
                      </a:r>
                    </a:p>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Маркетинг послуг</a:t>
                      </a:r>
                    </a:p>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Маркетинг місць</a:t>
                      </a:r>
                    </a:p>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Маркетинг окремих особистостей</a:t>
                      </a:r>
                      <a:endParaRPr lang="ru-RU" u="none" dirty="0" smtClean="0"/>
                    </a:p>
                    <a:p>
                      <a:pPr marL="0" marR="0" indent="0" algn="l" defTabSz="685800" rtl="0" eaLnBrk="1" fontAlgn="auto" latinLnBrk="0" hangingPunct="1">
                        <a:lnSpc>
                          <a:spcPct val="100000"/>
                        </a:lnSpc>
                        <a:spcBef>
                          <a:spcPts val="0"/>
                        </a:spcBef>
                        <a:spcAft>
                          <a:spcPts val="0"/>
                        </a:spcAft>
                        <a:buClrTx/>
                        <a:buSzTx/>
                        <a:buFontTx/>
                        <a:buNone/>
                        <a:tabLst/>
                        <a:defRPr/>
                      </a:pPr>
                      <a:r>
                        <a:rPr lang="uk-UA" sz="1350" u="none" kern="1200" dirty="0" smtClean="0"/>
                        <a:t>Маркетинг ідей (громадський маркетинг)</a:t>
                      </a:r>
                      <a:endParaRPr lang="ru-RU" u="none" dirty="0" smtClean="0"/>
                    </a:p>
                    <a:p>
                      <a:r>
                        <a:rPr lang="uk-UA" sz="1350" u="none" kern="1200" dirty="0" smtClean="0"/>
                        <a:t>Маркетинг організацій</a:t>
                      </a:r>
                      <a:endParaRPr lang="ru-RU" u="none" dirty="0"/>
                    </a:p>
                  </a:txBody>
                  <a:tcPr/>
                </a:tc>
                <a:tc hMerge="1">
                  <a:txBody>
                    <a:bodyPr/>
                    <a:lstStyle/>
                    <a:p>
                      <a:endParaRPr lang="ru-RU"/>
                    </a:p>
                  </a:txBody>
                  <a:tcPr/>
                </a:tc>
              </a:tr>
              <a:tr h="370840">
                <a:tc>
                  <a:txBody>
                    <a:bodyPr/>
                    <a:lstStyle/>
                    <a:p>
                      <a:pPr algn="ctr"/>
                      <a:r>
                        <a:rPr lang="uk-UA" sz="1800" u="none" kern="1200" dirty="0" smtClean="0"/>
                        <a:t>Сфери застосування інструментів маркетингу</a:t>
                      </a:r>
                      <a:endParaRPr lang="ru-RU" sz="1800" b="1" u="none" dirty="0"/>
                    </a:p>
                  </a:txBody>
                  <a:tcPr/>
                </a:tc>
                <a:tc>
                  <a:txBody>
                    <a:bodyPr/>
                    <a:lstStyle/>
                    <a:p>
                      <a:pPr lvl="0"/>
                      <a:r>
                        <a:rPr lang="uk-UA" sz="1600" kern="1200" dirty="0" smtClean="0"/>
                        <a:t>Внутрішній маркетинг </a:t>
                      </a:r>
                    </a:p>
                    <a:p>
                      <a:pPr lvl="0"/>
                      <a:endParaRPr lang="uk-UA" sz="1600" kern="1200" dirty="0" smtClean="0"/>
                    </a:p>
                    <a:p>
                      <a:pPr lvl="0"/>
                      <a:endParaRPr lang="uk-UA" sz="1600" kern="1200" dirty="0" smtClean="0"/>
                    </a:p>
                    <a:p>
                      <a:pPr lvl="0"/>
                      <a:endParaRPr lang="uk-UA" sz="1600" kern="1200" dirty="0" smtClean="0"/>
                    </a:p>
                    <a:p>
                      <a:pPr lvl="0"/>
                      <a:endParaRPr lang="uk-UA" sz="1600" kern="1200" dirty="0" smtClean="0"/>
                    </a:p>
                    <a:p>
                      <a:pPr lvl="0"/>
                      <a:r>
                        <a:rPr lang="uk-UA" sz="1600" kern="1200" dirty="0" smtClean="0"/>
                        <a:t>Міжнародний маркетинг </a:t>
                      </a:r>
                      <a:endParaRPr lang="uk-UA" sz="1600" b="1" kern="1200" dirty="0" smtClean="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uk-UA" sz="1350" u="none" strike="noStrike" kern="1200" dirty="0" smtClean="0"/>
                        <a:t>локальний маркетинг - діяльність організації не виходить за межі певного населеного пункту;</a:t>
                      </a:r>
                    </a:p>
                    <a:p>
                      <a:pPr marL="0" marR="0" lvl="0" indent="0" algn="l" defTabSz="685800" rtl="0" eaLnBrk="1" fontAlgn="auto" latinLnBrk="0" hangingPunct="1">
                        <a:lnSpc>
                          <a:spcPct val="100000"/>
                        </a:lnSpc>
                        <a:spcBef>
                          <a:spcPts val="0"/>
                        </a:spcBef>
                        <a:spcAft>
                          <a:spcPts val="0"/>
                        </a:spcAft>
                        <a:buClrTx/>
                        <a:buSzTx/>
                        <a:buFontTx/>
                        <a:buNone/>
                        <a:tabLst/>
                        <a:defRPr/>
                      </a:pPr>
                      <a:r>
                        <a:rPr lang="uk-UA" sz="1350" u="none" strike="noStrike" kern="1200" dirty="0" smtClean="0"/>
                        <a:t>регіональний маркетинг - діяльність організації не виходить за межі певного регіону, області;</a:t>
                      </a:r>
                    </a:p>
                    <a:p>
                      <a:pPr marL="0" marR="0" lvl="0" indent="0" algn="l" defTabSz="685800" rtl="0" eaLnBrk="1" fontAlgn="auto" latinLnBrk="0" hangingPunct="1">
                        <a:lnSpc>
                          <a:spcPct val="100000"/>
                        </a:lnSpc>
                        <a:spcBef>
                          <a:spcPts val="0"/>
                        </a:spcBef>
                        <a:spcAft>
                          <a:spcPts val="0"/>
                        </a:spcAft>
                        <a:buClrTx/>
                        <a:buSzTx/>
                        <a:buFontTx/>
                        <a:buNone/>
                        <a:tabLst/>
                        <a:defRPr/>
                      </a:pPr>
                      <a:r>
                        <a:rPr lang="uk-UA" sz="1350" u="none" strike="noStrike" kern="1200" dirty="0" smtClean="0"/>
                        <a:t>національний маркетинг</a:t>
                      </a:r>
                      <a:r>
                        <a:rPr lang="uk-UA" sz="1350" kern="1200" dirty="0" smtClean="0"/>
                        <a:t> - організація у своїй діяльності охоплює весь національний ринок.</a:t>
                      </a:r>
                    </a:p>
                    <a:p>
                      <a:r>
                        <a:rPr lang="uk-UA" sz="1350" u="none" strike="noStrike" kern="1200" dirty="0" smtClean="0"/>
                        <a:t>Експортний маркетинг</a:t>
                      </a:r>
                      <a:r>
                        <a:rPr lang="uk-UA" sz="1350" kern="1200" dirty="0" smtClean="0"/>
                        <a:t> припускає діяльність фірми по дослідженню нових закордонних ринків збуту, створенню закордонних збутових служб.</a:t>
                      </a:r>
                      <a:endParaRPr lang="ru-RU" sz="1350" kern="1200" dirty="0" smtClean="0"/>
                    </a:p>
                    <a:p>
                      <a:r>
                        <a:rPr lang="uk-UA" sz="1350" u="none" strike="noStrike" kern="1200" dirty="0" smtClean="0"/>
                        <a:t>Імпортний маркетинг,</a:t>
                      </a:r>
                      <a:r>
                        <a:rPr lang="uk-UA" sz="1350" kern="1200" dirty="0" smtClean="0"/>
                        <a:t> означає особливу форму досліджень міжнародного ринку для забезпечення високоефективних закупівель товарів і послуг. </a:t>
                      </a:r>
                      <a:endParaRPr lang="ru-RU" sz="1350" kern="1200" dirty="0" smtClean="0"/>
                    </a:p>
                    <a:p>
                      <a:r>
                        <a:rPr lang="uk-UA" sz="1350" u="none" strike="noStrike" kern="1200" dirty="0" smtClean="0"/>
                        <a:t>Багатонаціональний (</a:t>
                      </a:r>
                      <a:r>
                        <a:rPr lang="uk-UA" sz="1350" u="none" strike="noStrike" kern="1200" dirty="0" err="1" smtClean="0"/>
                        <a:t>мультирегіональний</a:t>
                      </a:r>
                      <a:r>
                        <a:rPr lang="uk-UA" sz="1350" u="none" strike="noStrike" kern="1200" dirty="0" smtClean="0"/>
                        <a:t>) маркетинг</a:t>
                      </a:r>
                      <a:r>
                        <a:rPr lang="uk-UA" sz="1350" kern="1200" dirty="0" smtClean="0"/>
                        <a:t> - стосується організацій, які здійснюють маркетингові операції в багатьох іноземних державах одночасно. </a:t>
                      </a:r>
                      <a:endParaRPr lang="ru-RU" dirty="0"/>
                    </a:p>
                  </a:txBody>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757881" y="411892"/>
          <a:ext cx="7867135" cy="6269293"/>
        </p:xfrm>
        <a:graphic>
          <a:graphicData uri="http://schemas.openxmlformats.org/drawingml/2006/table">
            <a:tbl>
              <a:tblPr/>
              <a:tblGrid>
                <a:gridCol w="1911963"/>
                <a:gridCol w="1385004"/>
                <a:gridCol w="4570168"/>
              </a:tblGrid>
              <a:tr h="375555">
                <a:tc>
                  <a:txBody>
                    <a:bodyPr/>
                    <a:lstStyle/>
                    <a:p>
                      <a:pPr algn="ctr">
                        <a:lnSpc>
                          <a:spcPct val="115000"/>
                        </a:lnSpc>
                        <a:spcAft>
                          <a:spcPts val="0"/>
                        </a:spcAft>
                      </a:pPr>
                      <a:r>
                        <a:rPr lang="uk-UA" sz="1600" b="1" i="0" u="none" strike="noStrike" spc="0" dirty="0" smtClean="0">
                          <a:solidFill>
                            <a:srgbClr val="000000"/>
                          </a:solidFill>
                          <a:latin typeface="Times New Roman"/>
                          <a:ea typeface="Calibri"/>
                          <a:cs typeface="Times New Roman"/>
                        </a:rPr>
                        <a:t>Вид маркетингу</a:t>
                      </a:r>
                      <a:endParaRPr lang="ru-RU" sz="1600" b="1"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uk-UA" sz="1600" b="1" i="0" u="none" strike="noStrike" spc="0" smtClean="0">
                          <a:solidFill>
                            <a:srgbClr val="000000"/>
                          </a:solidFill>
                          <a:latin typeface="Times New Roman"/>
                          <a:ea typeface="Calibri"/>
                          <a:cs typeface="Times New Roman"/>
                        </a:rPr>
                        <a:t>Стан попиту</a:t>
                      </a:r>
                      <a:endParaRPr lang="ru-RU" sz="1600" b="1"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uk-UA" sz="1600" b="1" i="0" u="none" strike="noStrike" spc="0" dirty="0" smtClean="0">
                          <a:solidFill>
                            <a:srgbClr val="000000"/>
                          </a:solidFill>
                          <a:latin typeface="Times New Roman"/>
                          <a:ea typeface="Calibri"/>
                          <a:cs typeface="Times New Roman"/>
                        </a:rPr>
                        <a:t>Призначення моделі</a:t>
                      </a:r>
                      <a:endParaRPr lang="ru-RU" sz="1600" b="1"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3333">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Конверсійний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Негативний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Створення попиту та поступовий розвиток його до рівня, відповідного пропозиції товару</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38887">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Стимулюючий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Відсутній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Стимулювання попиту за обставин, коли товар сприймається як такий, що втратив всіляку цінність або має цінність, але в іншому сегменті, або ринок не підготовлений до появи нового товару</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75555">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Розвиваючий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Потенційний</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Розвиток попиту в необхідному для підприємства напрямі</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9853">
                <a:tc>
                  <a:txBody>
                    <a:bodyPr/>
                    <a:lstStyle/>
                    <a:p>
                      <a:pPr>
                        <a:lnSpc>
                          <a:spcPct val="115000"/>
                        </a:lnSpc>
                        <a:spcAft>
                          <a:spcPts val="0"/>
                        </a:spcAft>
                      </a:pPr>
                      <a:r>
                        <a:rPr lang="uk-UA" sz="1600" b="0" i="0" u="none" strike="noStrike" spc="0" dirty="0" err="1" smtClean="0">
                          <a:solidFill>
                            <a:srgbClr val="000000"/>
                          </a:solidFill>
                          <a:latin typeface="Times New Roman"/>
                          <a:ea typeface="Calibri"/>
                          <a:cs typeface="Times New Roman"/>
                        </a:rPr>
                        <a:t>Ремаркетинг</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Знижується</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Підвищення попиту до рівня, досягнутого в попередні періоди</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38887">
                <a:tc>
                  <a:txBody>
                    <a:bodyPr/>
                    <a:lstStyle/>
                    <a:p>
                      <a:pPr>
                        <a:lnSpc>
                          <a:spcPct val="115000"/>
                        </a:lnSpc>
                        <a:spcAft>
                          <a:spcPts val="0"/>
                        </a:spcAft>
                      </a:pPr>
                      <a:r>
                        <a:rPr lang="uk-UA" sz="1600" b="0" i="0" u="none" strike="noStrike" spc="0" dirty="0" err="1" smtClean="0">
                          <a:solidFill>
                            <a:srgbClr val="000000"/>
                          </a:solidFill>
                          <a:latin typeface="Times New Roman"/>
                          <a:ea typeface="Calibri"/>
                          <a:cs typeface="Times New Roman"/>
                        </a:rPr>
                        <a:t>Синхромаркетинг</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Хиткий</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Збалансування попиту, який або значно перевищує виробничі можливості підприємства або, навпаки, є меншим порівняно з існуючими виробничими потужностями</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3333">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Підтримуючий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Задовільний</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Підтримання попиту на рівні та за структурою, які повністю відповідають рівню пропозиції підприємства</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93199">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Демаркетинг</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Надмірний</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Зниження попиту, </a:t>
                      </a:r>
                      <a:r>
                        <a:rPr lang="uk-UA" sz="1600" b="0" i="0" u="none" strike="noStrike" spc="0" smtClean="0">
                          <a:solidFill>
                            <a:srgbClr val="000000"/>
                          </a:solidFill>
                          <a:latin typeface="Times New Roman"/>
                          <a:ea typeface="Calibri"/>
                          <a:cs typeface="Times New Roman"/>
                        </a:rPr>
                        <a:t>який з </a:t>
                      </a:r>
                      <a:r>
                        <a:rPr lang="uk-UA" sz="1600" b="0" i="0" u="none" strike="noStrike" spc="0" dirty="0">
                          <a:solidFill>
                            <a:srgbClr val="000000"/>
                          </a:solidFill>
                          <a:latin typeface="Times New Roman"/>
                          <a:ea typeface="Calibri"/>
                          <a:cs typeface="Times New Roman"/>
                        </a:rPr>
                        <a:t>тих чи інших причин не може бути задоволений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63333">
                <a:tc>
                  <a:txBody>
                    <a:bodyPr/>
                    <a:lstStyle/>
                    <a:p>
                      <a:pPr>
                        <a:lnSpc>
                          <a:spcPct val="115000"/>
                        </a:lnSpc>
                        <a:spcAft>
                          <a:spcPts val="0"/>
                        </a:spcAft>
                      </a:pPr>
                      <a:r>
                        <a:rPr lang="uk-UA" sz="1600" b="0" i="0" u="none" strike="noStrike" spc="0" dirty="0" smtClean="0">
                          <a:solidFill>
                            <a:srgbClr val="000000"/>
                          </a:solidFill>
                          <a:latin typeface="Times New Roman"/>
                          <a:ea typeface="Calibri"/>
                          <a:cs typeface="Times New Roman"/>
                        </a:rPr>
                        <a:t>Протидіючий</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a:solidFill>
                            <a:srgbClr val="000000"/>
                          </a:solidFill>
                          <a:latin typeface="Times New Roman"/>
                          <a:ea typeface="Calibri"/>
                          <a:cs typeface="Times New Roman"/>
                        </a:rPr>
                        <a:t>Ірраціональний</a:t>
                      </a:r>
                      <a:endParaRPr lang="ru-RU" sz="160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uk-UA" sz="1600" b="0" i="0" u="none" strike="noStrike" spc="0" dirty="0">
                          <a:solidFill>
                            <a:srgbClr val="000000"/>
                          </a:solidFill>
                          <a:latin typeface="Times New Roman"/>
                          <a:ea typeface="Calibri"/>
                          <a:cs typeface="Times New Roman"/>
                        </a:rPr>
                        <a:t>Ліквідація попиту і товари, споживання яких визнається шкідливим та (або) небезпечним</a:t>
                      </a:r>
                      <a:endParaRPr lang="ru-RU" sz="1600" dirty="0">
                        <a:latin typeface="Calibri"/>
                        <a:ea typeface="Calibri"/>
                        <a:cs typeface="Times New Roman"/>
                      </a:endParaRPr>
                    </a:p>
                  </a:txBody>
                  <a:tcPr marL="3875" marR="38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675502" y="782595"/>
          <a:ext cx="8303740" cy="5715206"/>
        </p:xfrm>
        <a:graphic>
          <a:graphicData uri="http://schemas.openxmlformats.org/drawingml/2006/table">
            <a:tbl>
              <a:tblPr firstRow="1" bandRow="1">
                <a:tableStyleId>{E8B1032C-EA38-4F05-BA0D-38AFFFC7BED3}</a:tableStyleId>
              </a:tblPr>
              <a:tblGrid>
                <a:gridCol w="1968843"/>
                <a:gridCol w="6334897"/>
              </a:tblGrid>
              <a:tr h="2034746">
                <a:tc>
                  <a:txBody>
                    <a:bodyPr/>
                    <a:lstStyle/>
                    <a:p>
                      <a:r>
                        <a:rPr lang="uk-UA" sz="1600" b="1" kern="1200" dirty="0" smtClean="0">
                          <a:solidFill>
                            <a:schemeClr val="tx1"/>
                          </a:solidFill>
                          <a:latin typeface="+mn-lt"/>
                          <a:ea typeface="+mn-ea"/>
                          <a:cs typeface="+mn-cs"/>
                        </a:rPr>
                        <a:t>У залежності від того, як спрямовані зусилля на задоволення потреб</a:t>
                      </a:r>
                      <a:endParaRPr lang="ru-RU" sz="1600" b="1" dirty="0"/>
                    </a:p>
                  </a:txBody>
                  <a:tcPr/>
                </a:tc>
                <a:tc>
                  <a:txBody>
                    <a:bodyPr/>
                    <a:lstStyle/>
                    <a:p>
                      <a:r>
                        <a:rPr lang="uk-UA" sz="1350" b="1" i="1" kern="1200" dirty="0" smtClean="0">
                          <a:solidFill>
                            <a:schemeClr val="tx1"/>
                          </a:solidFill>
                          <a:latin typeface="+mn-lt"/>
                          <a:ea typeface="+mn-ea"/>
                          <a:cs typeface="+mn-cs"/>
                        </a:rPr>
                        <a:t>При масовому маркетингу </a:t>
                      </a:r>
                      <a:r>
                        <a:rPr lang="uk-UA" sz="1350" b="0" kern="1200" dirty="0" smtClean="0">
                          <a:solidFill>
                            <a:schemeClr val="tx1"/>
                          </a:solidFill>
                          <a:latin typeface="+mn-lt"/>
                          <a:ea typeface="+mn-ea"/>
                          <a:cs typeface="+mn-cs"/>
                        </a:rPr>
                        <a:t>виробник займається масовим виробництвом, масовим розподілом та масовим стимулюванням збуту одного й того ж товару для всіх покупців.</a:t>
                      </a:r>
                      <a:endParaRPr lang="ru-RU" sz="1350" b="0" kern="1200" dirty="0" smtClean="0">
                        <a:solidFill>
                          <a:schemeClr val="tx1"/>
                        </a:solidFill>
                        <a:latin typeface="+mn-lt"/>
                        <a:ea typeface="+mn-ea"/>
                        <a:cs typeface="+mn-cs"/>
                      </a:endParaRPr>
                    </a:p>
                    <a:p>
                      <a:r>
                        <a:rPr lang="uk-UA" sz="1350" b="1" i="1" kern="1200" dirty="0" smtClean="0">
                          <a:solidFill>
                            <a:schemeClr val="tx1"/>
                          </a:solidFill>
                          <a:latin typeface="+mn-lt"/>
                          <a:ea typeface="+mn-ea"/>
                          <a:cs typeface="+mn-cs"/>
                        </a:rPr>
                        <a:t>При товарно-диференційованому маркетингу </a:t>
                      </a:r>
                      <a:r>
                        <a:rPr lang="uk-UA" sz="1350" b="0" kern="1200" dirty="0" smtClean="0">
                          <a:solidFill>
                            <a:schemeClr val="tx1"/>
                          </a:solidFill>
                          <a:latin typeface="+mn-lt"/>
                          <a:ea typeface="+mn-ea"/>
                          <a:cs typeface="+mn-cs"/>
                        </a:rPr>
                        <a:t>виробник виробляє декілька товарів з різними властивостями, в різній формі, різної якості тощо</a:t>
                      </a:r>
                      <a:r>
                        <a:rPr lang="uk-UA" sz="1350" b="1" kern="1200" dirty="0" smtClean="0">
                          <a:solidFill>
                            <a:schemeClr val="tx1"/>
                          </a:solidFill>
                          <a:latin typeface="+mn-lt"/>
                          <a:ea typeface="+mn-ea"/>
                          <a:cs typeface="+mn-cs"/>
                        </a:rPr>
                        <a:t>.</a:t>
                      </a:r>
                      <a:endParaRPr lang="ru-RU" sz="1350" b="1" kern="1200" dirty="0" smtClean="0">
                        <a:solidFill>
                          <a:schemeClr val="tx1"/>
                        </a:solidFill>
                        <a:latin typeface="+mn-lt"/>
                        <a:ea typeface="+mn-ea"/>
                        <a:cs typeface="+mn-cs"/>
                      </a:endParaRPr>
                    </a:p>
                    <a:p>
                      <a:r>
                        <a:rPr lang="uk-UA" sz="1350" b="1" i="1" kern="1200" dirty="0" smtClean="0">
                          <a:solidFill>
                            <a:schemeClr val="tx1"/>
                          </a:solidFill>
                          <a:latin typeface="+mn-lt"/>
                          <a:ea typeface="+mn-ea"/>
                          <a:cs typeface="+mn-cs"/>
                        </a:rPr>
                        <a:t>При цільовому маркетингу </a:t>
                      </a:r>
                      <a:r>
                        <a:rPr lang="uk-UA" sz="1350" b="0" kern="1200" dirty="0" smtClean="0">
                          <a:solidFill>
                            <a:schemeClr val="tx1"/>
                          </a:solidFill>
                          <a:latin typeface="+mn-lt"/>
                          <a:ea typeface="+mn-ea"/>
                          <a:cs typeface="+mn-cs"/>
                        </a:rPr>
                        <a:t>виробник проводить розмежування між сегментами ринку, обирає із них один або декілька, розробляє товар та комплекс маркетингу в розрахунку на кожний із вибраних сегментів. Після вибору сегменту потрібно спрогнозувати попит та розробити відповідний товар</a:t>
                      </a:r>
                      <a:endParaRPr lang="ru-RU" b="0" dirty="0"/>
                    </a:p>
                  </a:txBody>
                  <a:tcPr/>
                </a:tc>
              </a:tr>
              <a:tr h="2133600">
                <a:tc>
                  <a:txBody>
                    <a:bodyPr/>
                    <a:lstStyle/>
                    <a:p>
                      <a:r>
                        <a:rPr lang="uk-UA" sz="1600" b="1" kern="1200" dirty="0" smtClean="0">
                          <a:solidFill>
                            <a:schemeClr val="tx1"/>
                          </a:solidFill>
                          <a:latin typeface="+mn-lt"/>
                          <a:ea typeface="+mn-ea"/>
                          <a:cs typeface="+mn-cs"/>
                        </a:rPr>
                        <a:t>Залежно </a:t>
                      </a:r>
                      <a:r>
                        <a:rPr lang="uk-UA" sz="1600" b="1" i="1" u="none" strike="noStrike" kern="1200" dirty="0" smtClean="0">
                          <a:solidFill>
                            <a:schemeClr val="tx1"/>
                          </a:solidFill>
                          <a:latin typeface="+mn-lt"/>
                          <a:ea typeface="+mn-ea"/>
                          <a:cs typeface="+mn-cs"/>
                        </a:rPr>
                        <a:t>від орієнтації маркетингової діяльності</a:t>
                      </a:r>
                      <a:r>
                        <a:rPr lang="uk-UA" sz="1600" b="1" kern="1200" dirty="0" smtClean="0">
                          <a:solidFill>
                            <a:schemeClr val="tx1"/>
                          </a:solidFill>
                          <a:latin typeface="+mn-lt"/>
                          <a:ea typeface="+mn-ea"/>
                          <a:cs typeface="+mn-cs"/>
                        </a:rPr>
                        <a:t> </a:t>
                      </a:r>
                      <a:endParaRPr lang="ru-RU" sz="1600" b="1" dirty="0"/>
                    </a:p>
                  </a:txBody>
                  <a:tcPr/>
                </a:tc>
                <a:tc>
                  <a:txBody>
                    <a:bodyPr/>
                    <a:lstStyle/>
                    <a:p>
                      <a:r>
                        <a:rPr lang="uk-UA" sz="1350" b="1" i="1" u="none" strike="noStrike" kern="1200" dirty="0" smtClean="0">
                          <a:solidFill>
                            <a:schemeClr val="tx1"/>
                          </a:solidFill>
                          <a:latin typeface="+mn-lt"/>
                          <a:ea typeface="+mn-ea"/>
                          <a:cs typeface="+mn-cs"/>
                        </a:rPr>
                        <a:t>Маркетинг, орієнтований на продукт,</a:t>
                      </a:r>
                      <a:r>
                        <a:rPr lang="uk-UA" sz="1350" kern="1200" dirty="0" smtClean="0">
                          <a:solidFill>
                            <a:schemeClr val="tx1"/>
                          </a:solidFill>
                          <a:latin typeface="+mn-lt"/>
                          <a:ea typeface="+mn-ea"/>
                          <a:cs typeface="+mn-cs"/>
                        </a:rPr>
                        <a:t> застосовується, коли діяльність підприємства націлена на створення нового товару або вдосконалення того, що випускається. Основна задача в цьому випадку зводиться до спонукання споживачів здобувати нові або вдосконалені товари.</a:t>
                      </a:r>
                      <a:endParaRPr lang="ru-RU" sz="1350" kern="1200" dirty="0" smtClean="0">
                        <a:solidFill>
                          <a:schemeClr val="tx1"/>
                        </a:solidFill>
                        <a:latin typeface="+mn-lt"/>
                        <a:ea typeface="+mn-ea"/>
                        <a:cs typeface="+mn-cs"/>
                      </a:endParaRPr>
                    </a:p>
                    <a:p>
                      <a:r>
                        <a:rPr lang="uk-UA" sz="1350" b="1" i="1" u="none" strike="noStrike" kern="1200" dirty="0" smtClean="0">
                          <a:solidFill>
                            <a:schemeClr val="tx1"/>
                          </a:solidFill>
                          <a:latin typeface="+mn-lt"/>
                          <a:ea typeface="+mn-ea"/>
                          <a:cs typeface="+mn-cs"/>
                        </a:rPr>
                        <a:t>Маркетинг, орієнтований на споживача,</a:t>
                      </a:r>
                      <a:r>
                        <a:rPr lang="uk-UA" sz="1350" kern="1200" dirty="0" smtClean="0">
                          <a:solidFill>
                            <a:schemeClr val="tx1"/>
                          </a:solidFill>
                          <a:latin typeface="+mn-lt"/>
                          <a:ea typeface="+mn-ea"/>
                          <a:cs typeface="+mn-cs"/>
                        </a:rPr>
                        <a:t> використовується, якщо діяльність підприємства націлена на задоволення потреб, що безпосередньо виходять від ринку. Тут головна задача маркетингу - вивчення потенційних потреб, пошук ринкової «ніші».</a:t>
                      </a:r>
                      <a:endParaRPr lang="ru-RU" sz="1350" kern="1200" dirty="0" smtClean="0">
                        <a:solidFill>
                          <a:schemeClr val="tx1"/>
                        </a:solidFill>
                        <a:latin typeface="+mn-lt"/>
                        <a:ea typeface="+mn-ea"/>
                        <a:cs typeface="+mn-cs"/>
                      </a:endParaRPr>
                    </a:p>
                    <a:p>
                      <a:r>
                        <a:rPr lang="uk-UA" sz="1350" kern="1200" dirty="0" smtClean="0">
                          <a:solidFill>
                            <a:schemeClr val="tx1"/>
                          </a:solidFill>
                          <a:latin typeface="+mn-lt"/>
                          <a:ea typeface="+mn-ea"/>
                          <a:cs typeface="+mn-cs"/>
                        </a:rPr>
                        <a:t>Маркетингова діяльність, орієнтована на продукт і споживача, одержала назву </a:t>
                      </a:r>
                      <a:r>
                        <a:rPr lang="uk-UA" sz="1350" b="1" i="1" u="none" strike="noStrike" kern="1200" dirty="0" smtClean="0">
                          <a:solidFill>
                            <a:schemeClr val="tx1"/>
                          </a:solidFill>
                          <a:latin typeface="+mn-lt"/>
                          <a:ea typeface="+mn-ea"/>
                          <a:cs typeface="+mn-cs"/>
                        </a:rPr>
                        <a:t>змішаного маркетингу.</a:t>
                      </a:r>
                      <a:endParaRPr lang="ru-RU" dirty="0"/>
                    </a:p>
                  </a:txBody>
                  <a:tcPr/>
                </a:tc>
              </a:tr>
              <a:tr h="429321">
                <a:tc>
                  <a:txBody>
                    <a:bodyPr/>
                    <a:lstStyle/>
                    <a:p>
                      <a:r>
                        <a:rPr lang="uk-UA" sz="1600" b="1" kern="1200" dirty="0" smtClean="0">
                          <a:solidFill>
                            <a:schemeClr val="tx1"/>
                          </a:solidFill>
                          <a:latin typeface="+mn-lt"/>
                          <a:ea typeface="+mn-ea"/>
                          <a:cs typeface="+mn-cs"/>
                        </a:rPr>
                        <a:t>Залежно </a:t>
                      </a:r>
                      <a:r>
                        <a:rPr lang="uk-UA" sz="1600" b="1" i="1" u="none" strike="noStrike" kern="1200" dirty="0" smtClean="0">
                          <a:solidFill>
                            <a:schemeClr val="tx1"/>
                          </a:solidFill>
                          <a:latin typeface="+mn-lt"/>
                          <a:ea typeface="+mn-ea"/>
                          <a:cs typeface="+mn-cs"/>
                        </a:rPr>
                        <a:t>від періоду часу,</a:t>
                      </a:r>
                      <a:r>
                        <a:rPr lang="uk-UA" sz="1600" b="1" kern="1200" dirty="0" smtClean="0">
                          <a:solidFill>
                            <a:schemeClr val="tx1"/>
                          </a:solidFill>
                          <a:latin typeface="+mn-lt"/>
                          <a:ea typeface="+mn-ea"/>
                          <a:cs typeface="+mn-cs"/>
                        </a:rPr>
                        <a:t> на який розробляється маркетингова політика </a:t>
                      </a:r>
                      <a:endParaRPr lang="ru-RU" sz="1600" b="1" dirty="0"/>
                    </a:p>
                  </a:txBody>
                  <a:tcPr/>
                </a:tc>
                <a:tc>
                  <a:txBody>
                    <a:bodyPr/>
                    <a:lstStyle/>
                    <a:p>
                      <a:r>
                        <a:rPr lang="uk-UA" sz="1350" b="1" i="1" u="none" strike="noStrike" kern="1200" dirty="0" smtClean="0">
                          <a:solidFill>
                            <a:schemeClr val="tx1"/>
                          </a:solidFill>
                          <a:latin typeface="+mn-lt"/>
                          <a:ea typeface="+mn-ea"/>
                          <a:cs typeface="+mn-cs"/>
                        </a:rPr>
                        <a:t>Стратегічний маркетинг</a:t>
                      </a:r>
                      <a:r>
                        <a:rPr lang="uk-UA" sz="1350" kern="1200" dirty="0" smtClean="0">
                          <a:solidFill>
                            <a:schemeClr val="tx1"/>
                          </a:solidFill>
                          <a:latin typeface="+mn-lt"/>
                          <a:ea typeface="+mn-ea"/>
                          <a:cs typeface="+mn-cs"/>
                        </a:rPr>
                        <a:t> - це маркетинг, що розробляє і реалізує генеральну програму дій підприємства на період більш 5 років; його мета - ефективне розміщення ресурсів підприємства для досягнення цільового ринку.</a:t>
                      </a:r>
                      <a:endParaRPr lang="ru-RU" sz="1350" kern="1200" dirty="0" smtClean="0">
                        <a:solidFill>
                          <a:schemeClr val="tx1"/>
                        </a:solidFill>
                        <a:latin typeface="+mn-lt"/>
                        <a:ea typeface="+mn-ea"/>
                        <a:cs typeface="+mn-cs"/>
                      </a:endParaRPr>
                    </a:p>
                    <a:p>
                      <a:r>
                        <a:rPr lang="uk-UA" sz="1350" b="1" i="1" u="none" strike="noStrike" kern="1200" dirty="0" smtClean="0">
                          <a:solidFill>
                            <a:schemeClr val="tx1"/>
                          </a:solidFill>
                          <a:latin typeface="+mn-lt"/>
                          <a:ea typeface="+mn-ea"/>
                          <a:cs typeface="+mn-cs"/>
                        </a:rPr>
                        <a:t>Тактичний маркетинг -</a:t>
                      </a:r>
                      <a:r>
                        <a:rPr lang="uk-UA" sz="1350" kern="1200" dirty="0" smtClean="0">
                          <a:solidFill>
                            <a:schemeClr val="tx1"/>
                          </a:solidFill>
                          <a:latin typeface="+mn-lt"/>
                          <a:ea typeface="+mn-ea"/>
                          <a:cs typeface="+mn-cs"/>
                        </a:rPr>
                        <a:t> це вид маркетингу, задачею якого є створення програми дій підприємства на ринку на термін не більш 5 років.</a:t>
                      </a:r>
                      <a:endParaRPr lang="ru-RU" sz="1350" kern="1200" dirty="0" smtClean="0">
                        <a:solidFill>
                          <a:schemeClr val="tx1"/>
                        </a:solidFill>
                        <a:latin typeface="+mn-lt"/>
                        <a:ea typeface="+mn-ea"/>
                        <a:cs typeface="+mn-cs"/>
                      </a:endParaRPr>
                    </a:p>
                    <a:p>
                      <a:r>
                        <a:rPr lang="uk-UA" sz="1350" b="1" i="1" u="none" strike="noStrike" kern="1200" dirty="0" smtClean="0">
                          <a:solidFill>
                            <a:schemeClr val="tx1"/>
                          </a:solidFill>
                          <a:latin typeface="+mn-lt"/>
                          <a:ea typeface="+mn-ea"/>
                          <a:cs typeface="+mn-cs"/>
                        </a:rPr>
                        <a:t>Оперативний маркетинг -</a:t>
                      </a:r>
                      <a:r>
                        <a:rPr lang="uk-UA" sz="1350" kern="1200" dirty="0" smtClean="0">
                          <a:solidFill>
                            <a:schemeClr val="tx1"/>
                          </a:solidFill>
                          <a:latin typeface="+mn-lt"/>
                          <a:ea typeface="+mn-ea"/>
                          <a:cs typeface="+mn-cs"/>
                        </a:rPr>
                        <a:t> це маркетинг, що розробляє та реалізує інструментарій </a:t>
                      </a:r>
                      <a:r>
                        <a:rPr lang="uk-UA" sz="1350" kern="1200" dirty="0" err="1" smtClean="0">
                          <a:solidFill>
                            <a:schemeClr val="tx1"/>
                          </a:solidFill>
                          <a:latin typeface="+mn-lt"/>
                          <a:ea typeface="+mn-ea"/>
                          <a:cs typeface="+mn-cs"/>
                        </a:rPr>
                        <a:t>маркетинг-міксу</a:t>
                      </a:r>
                      <a:r>
                        <a:rPr lang="uk-UA" sz="1350" kern="1200" dirty="0" smtClean="0">
                          <a:solidFill>
                            <a:schemeClr val="tx1"/>
                          </a:solidFill>
                          <a:latin typeface="+mn-lt"/>
                          <a:ea typeface="+mn-ea"/>
                          <a:cs typeface="+mn-cs"/>
                        </a:rPr>
                        <a:t> на період до одного року. </a:t>
                      </a:r>
                      <a:endParaRPr lang="ru-RU" dirty="0"/>
                    </a:p>
                  </a:txBody>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0173" y="395415"/>
            <a:ext cx="8119157" cy="664509"/>
          </a:xfrm>
        </p:spPr>
        <p:txBody>
          <a:bodyPr>
            <a:normAutofit/>
          </a:bodyPr>
          <a:lstStyle/>
          <a:p>
            <a:r>
              <a:rPr lang="uk-UA" sz="3200" b="1" dirty="0" smtClean="0"/>
              <a:t>Розвиток маркетингу як філософії бізнесу</a:t>
            </a:r>
            <a:endParaRPr lang="ru-RU" sz="3200" b="1" dirty="0"/>
          </a:p>
        </p:txBody>
      </p:sp>
      <p:graphicFrame>
        <p:nvGraphicFramePr>
          <p:cNvPr id="5" name="Содержимое 4"/>
          <p:cNvGraphicFramePr>
            <a:graphicFrameLocks noGrp="1"/>
          </p:cNvGraphicFramePr>
          <p:nvPr>
            <p:ph idx="1"/>
          </p:nvPr>
        </p:nvGraphicFramePr>
        <p:xfrm>
          <a:off x="852488" y="1804086"/>
          <a:ext cx="7823200" cy="4374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ямоугольник 5"/>
          <p:cNvSpPr/>
          <p:nvPr/>
        </p:nvSpPr>
        <p:spPr>
          <a:xfrm>
            <a:off x="981945" y="1275491"/>
            <a:ext cx="5334345" cy="400110"/>
          </a:xfrm>
          <a:prstGeom prst="rect">
            <a:avLst/>
          </a:prstGeom>
        </p:spPr>
        <p:txBody>
          <a:bodyPr wrap="none">
            <a:spAutoFit/>
          </a:bodyPr>
          <a:lstStyle/>
          <a:p>
            <a:r>
              <a:rPr lang="uk-UA" sz="2000" b="1" dirty="0" smtClean="0">
                <a:solidFill>
                  <a:srgbClr val="C00000"/>
                </a:solidFill>
              </a:rPr>
              <a:t>КОНЦЕПЦІЯ УДОСКОНАЛЕННЯ ВИРОБНИЦТВА </a:t>
            </a:r>
            <a:endParaRPr lang="ru-RU" sz="2000" dirty="0">
              <a:solidFill>
                <a:srgbClr val="C00000"/>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4"/>
          <p:cNvGraphicFramePr>
            <a:graphicFrameLocks/>
          </p:cNvGraphicFramePr>
          <p:nvPr/>
        </p:nvGraphicFramePr>
        <p:xfrm>
          <a:off x="852488" y="1804086"/>
          <a:ext cx="7823200" cy="4374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981945" y="1275491"/>
            <a:ext cx="4522969" cy="400110"/>
          </a:xfrm>
          <a:prstGeom prst="rect">
            <a:avLst/>
          </a:prstGeom>
        </p:spPr>
        <p:txBody>
          <a:bodyPr wrap="none">
            <a:spAutoFit/>
          </a:bodyPr>
          <a:lstStyle/>
          <a:p>
            <a:r>
              <a:rPr lang="uk-UA" sz="2000" b="1" dirty="0" smtClean="0">
                <a:solidFill>
                  <a:srgbClr val="C00000"/>
                </a:solidFill>
              </a:rPr>
              <a:t>КОНЦЕПЦІЯ УДОСКОНАЛЕННЯ ТОВАРУ </a:t>
            </a:r>
            <a:endParaRPr lang="ru-RU" sz="2000" dirty="0">
              <a:solidFill>
                <a:srgbClr val="C00000"/>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4"/>
          <p:cNvGraphicFramePr>
            <a:graphicFrameLocks/>
          </p:cNvGraphicFramePr>
          <p:nvPr/>
        </p:nvGraphicFramePr>
        <p:xfrm>
          <a:off x="852488" y="1804086"/>
          <a:ext cx="7823200" cy="4374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981945" y="1275491"/>
            <a:ext cx="6012480" cy="400110"/>
          </a:xfrm>
          <a:prstGeom prst="rect">
            <a:avLst/>
          </a:prstGeom>
        </p:spPr>
        <p:txBody>
          <a:bodyPr wrap="none">
            <a:spAutoFit/>
          </a:bodyPr>
          <a:lstStyle/>
          <a:p>
            <a:r>
              <a:rPr lang="uk-UA" sz="2000" b="1" dirty="0" smtClean="0">
                <a:solidFill>
                  <a:srgbClr val="C00000"/>
                </a:solidFill>
              </a:rPr>
              <a:t>КОНЦЕПЦІЯ ІНТЕНСИФІКАЦІЇ КОМЕРЦІЙНИХ ЗУСИЛЬ</a:t>
            </a:r>
            <a:endParaRPr lang="ru-RU" sz="2000" dirty="0">
              <a:solidFill>
                <a:srgbClr val="C00000"/>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4"/>
          <p:cNvGraphicFramePr>
            <a:graphicFrameLocks/>
          </p:cNvGraphicFramePr>
          <p:nvPr/>
        </p:nvGraphicFramePr>
        <p:xfrm>
          <a:off x="518984" y="1540476"/>
          <a:ext cx="8295502" cy="4638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981945" y="1275491"/>
            <a:ext cx="3046603" cy="400110"/>
          </a:xfrm>
          <a:prstGeom prst="rect">
            <a:avLst/>
          </a:prstGeom>
        </p:spPr>
        <p:txBody>
          <a:bodyPr wrap="none">
            <a:spAutoFit/>
          </a:bodyPr>
          <a:lstStyle/>
          <a:p>
            <a:r>
              <a:rPr lang="uk-UA" sz="2000" b="1" dirty="0" smtClean="0">
                <a:solidFill>
                  <a:srgbClr val="C00000"/>
                </a:solidFill>
              </a:rPr>
              <a:t>КОНЦЕПЦІЯ МАРКЕТИНГУ</a:t>
            </a:r>
            <a:endParaRPr lang="ru-RU" sz="2000" dirty="0">
              <a:solidFill>
                <a:srgbClr val="C00000"/>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4"/>
          <p:cNvGraphicFramePr>
            <a:graphicFrameLocks/>
          </p:cNvGraphicFramePr>
          <p:nvPr/>
        </p:nvGraphicFramePr>
        <p:xfrm>
          <a:off x="345989" y="1804086"/>
          <a:ext cx="8592065" cy="4374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981945" y="1275491"/>
            <a:ext cx="5699445" cy="400110"/>
          </a:xfrm>
          <a:prstGeom prst="rect">
            <a:avLst/>
          </a:prstGeom>
        </p:spPr>
        <p:txBody>
          <a:bodyPr wrap="none">
            <a:spAutoFit/>
          </a:bodyPr>
          <a:lstStyle/>
          <a:p>
            <a:r>
              <a:rPr lang="uk-UA" sz="2000" b="1" dirty="0" smtClean="0">
                <a:solidFill>
                  <a:srgbClr val="C00000"/>
                </a:solidFill>
              </a:rPr>
              <a:t>КОНЦЕПЦІЯ СОЦІАЛЬНО-ЕТИЧНОГО МАРКЕТИНГУ</a:t>
            </a:r>
            <a:endParaRPr lang="ru-RU" sz="2000" dirty="0">
              <a:solidFill>
                <a:srgbClr val="C00000"/>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ЦІЛІ МАРКЕТИНГУ</a:t>
            </a:r>
            <a:endParaRPr lang="ru-RU" sz="3200" b="1" dirty="0"/>
          </a:p>
        </p:txBody>
      </p:sp>
      <p:sp>
        <p:nvSpPr>
          <p:cNvPr id="3" name="Объект 2"/>
          <p:cNvSpPr>
            <a:spLocks noGrp="1"/>
          </p:cNvSpPr>
          <p:nvPr>
            <p:ph idx="1"/>
          </p:nvPr>
        </p:nvSpPr>
        <p:spPr/>
        <p:txBody>
          <a:bodyPr>
            <a:normAutofit/>
          </a:bodyPr>
          <a:lstStyle/>
          <a:p>
            <a:r>
              <a:rPr lang="uk-UA" dirty="0" smtClean="0"/>
              <a:t>Під </a:t>
            </a:r>
            <a:r>
              <a:rPr lang="uk-UA" b="1" dirty="0" smtClean="0"/>
              <a:t>метою</a:t>
            </a:r>
            <a:r>
              <a:rPr lang="uk-UA" dirty="0" smtClean="0"/>
              <a:t> розуміють визначений кількісний або якісний результат, який бажано одержати до певного моменту часу</a:t>
            </a:r>
          </a:p>
          <a:p>
            <a:pPr>
              <a:buNone/>
            </a:pPr>
            <a:r>
              <a:rPr lang="uk-UA" dirty="0" smtClean="0"/>
              <a:t>		</a:t>
            </a:r>
            <a:r>
              <a:rPr lang="uk-UA" b="1" i="1" dirty="0" smtClean="0"/>
              <a:t>Цілі повинні:</a:t>
            </a:r>
            <a:endParaRPr lang="ru-RU" b="1" i="1" dirty="0" smtClean="0"/>
          </a:p>
          <a:p>
            <a:pPr lvl="0"/>
            <a:r>
              <a:rPr lang="uk-UA" dirty="0" smtClean="0"/>
              <a:t> формулюватись так, щоб їх можна було відобразити кількісно;</a:t>
            </a:r>
          </a:p>
          <a:p>
            <a:pPr lvl="0"/>
            <a:r>
              <a:rPr lang="uk-UA" dirty="0" smtClean="0"/>
              <a:t>бути якомога простіші, мобілізуючі, досяжні, такі, що концентрують увагу, контролюються, </a:t>
            </a:r>
            <a:r>
              <a:rPr lang="uk-UA" dirty="0" err="1" smtClean="0"/>
              <a:t>ранжуються</a:t>
            </a:r>
            <a:r>
              <a:rPr lang="uk-UA" dirty="0" smtClean="0"/>
              <a:t>, узгоджені організацією;</a:t>
            </a:r>
          </a:p>
          <a:p>
            <a:pPr lvl="0"/>
            <a:r>
              <a:rPr lang="uk-UA" dirty="0" smtClean="0"/>
              <a:t>передбачувати стимули для тих, хто їх досягає;</a:t>
            </a:r>
            <a:endParaRPr lang="ru-RU" dirty="0" smtClean="0"/>
          </a:p>
          <a:p>
            <a:pPr lvl="0"/>
            <a:r>
              <a:rPr lang="uk-UA" dirty="0" smtClean="0"/>
              <a:t> мати осіб, відповідальних за їх виконання;</a:t>
            </a:r>
            <a:endParaRPr lang="ru-RU" dirty="0" smtClean="0"/>
          </a:p>
          <a:p>
            <a:pPr lvl="0"/>
            <a:r>
              <a:rPr lang="uk-UA" dirty="0" smtClean="0"/>
              <a:t> містити визначений термін.</a:t>
            </a:r>
            <a:endParaRPr lang="ru-RU" dirty="0" smtClean="0"/>
          </a:p>
          <a:p>
            <a:endParaRPr lang="ru-RU" dirty="0"/>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ПРИНЦИПИ МАРКЕТИНГУ</a:t>
            </a:r>
            <a:endParaRPr lang="ru-RU" sz="3200" b="1" dirty="0"/>
          </a:p>
        </p:txBody>
      </p:sp>
      <p:sp>
        <p:nvSpPr>
          <p:cNvPr id="3" name="Объект 2"/>
          <p:cNvSpPr>
            <a:spLocks noGrp="1"/>
          </p:cNvSpPr>
          <p:nvPr>
            <p:ph idx="1"/>
          </p:nvPr>
        </p:nvSpPr>
        <p:spPr>
          <a:xfrm>
            <a:off x="852615" y="1606379"/>
            <a:ext cx="8027773" cy="4572000"/>
          </a:xfrm>
        </p:spPr>
        <p:txBody>
          <a:bodyPr>
            <a:normAutofit lnSpcReduction="10000"/>
          </a:bodyPr>
          <a:lstStyle/>
          <a:p>
            <a:pPr lvl="0"/>
            <a:r>
              <a:rPr lang="uk-UA" dirty="0" smtClean="0"/>
              <a:t>максимальне пристосування виробництва продукції та всієї виробничо-збутової діяльності виробника до вимог ринку;</a:t>
            </a:r>
            <a:endParaRPr lang="ru-RU" dirty="0" smtClean="0"/>
          </a:p>
          <a:p>
            <a:pPr lvl="0"/>
            <a:r>
              <a:rPr lang="uk-UA" dirty="0" smtClean="0"/>
              <a:t> облік потреб споживача, умов підприємницької діяльності, стану і динаміки попиту;</a:t>
            </a:r>
            <a:endParaRPr lang="ru-RU" dirty="0" smtClean="0"/>
          </a:p>
          <a:p>
            <a:pPr lvl="0"/>
            <a:r>
              <a:rPr lang="uk-UA" dirty="0" smtClean="0"/>
              <a:t> активний вплив на попит різними методами, що не суперечать законодавству;</a:t>
            </a:r>
            <a:endParaRPr lang="ru-RU" dirty="0" smtClean="0"/>
          </a:p>
          <a:p>
            <a:pPr lvl="0"/>
            <a:r>
              <a:rPr lang="uk-UA" dirty="0" smtClean="0"/>
              <a:t> необхідність диференційованого підходу до ринку;</a:t>
            </a:r>
            <a:endParaRPr lang="ru-RU" dirty="0" smtClean="0"/>
          </a:p>
          <a:p>
            <a:pPr lvl="0"/>
            <a:r>
              <a:rPr lang="uk-UA" dirty="0" smtClean="0"/>
              <a:t> орієнтація на нововведення;</a:t>
            </a:r>
            <a:endParaRPr lang="ru-RU" dirty="0" smtClean="0"/>
          </a:p>
          <a:p>
            <a:pPr lvl="0"/>
            <a:r>
              <a:rPr lang="uk-UA" dirty="0" smtClean="0"/>
              <a:t> орієнтація на довготривалий період часу;</a:t>
            </a:r>
            <a:endParaRPr lang="ru-RU" dirty="0" smtClean="0"/>
          </a:p>
          <a:p>
            <a:pPr lvl="0"/>
            <a:r>
              <a:rPr lang="uk-UA" dirty="0" smtClean="0"/>
              <a:t> застосування в єдності та взаємозв’язку стратегії і тактики активного пристосування до вимог потенційних споживачів;</a:t>
            </a:r>
            <a:endParaRPr lang="ru-RU" dirty="0" smtClean="0"/>
          </a:p>
          <a:p>
            <a:pPr lvl="0"/>
            <a:r>
              <a:rPr lang="uk-UA" dirty="0" smtClean="0"/>
              <a:t> орієнтація на забезпечення довготривалого комерційного успіху;</a:t>
            </a:r>
            <a:endParaRPr lang="ru-RU" dirty="0" smtClean="0"/>
          </a:p>
          <a:p>
            <a:r>
              <a:rPr lang="uk-UA" dirty="0" smtClean="0"/>
              <a:t> виявлення маркетингової ініціативи як форми управління виробництвом і розповсюдженням продукції</a:t>
            </a:r>
            <a:endParaRPr lang="ru-RU" dirty="0"/>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t>ЗМІСТ</a:t>
            </a:r>
            <a:endParaRPr lang="ru-RU" sz="4000" b="1" dirty="0"/>
          </a:p>
        </p:txBody>
      </p:sp>
      <p:sp>
        <p:nvSpPr>
          <p:cNvPr id="3" name="Объект 2"/>
          <p:cNvSpPr>
            <a:spLocks noGrp="1"/>
          </p:cNvSpPr>
          <p:nvPr>
            <p:ph idx="1"/>
          </p:nvPr>
        </p:nvSpPr>
        <p:spPr/>
        <p:txBody>
          <a:bodyPr>
            <a:normAutofit/>
          </a:bodyPr>
          <a:lstStyle/>
          <a:p>
            <a:pPr marL="457200" lvl="0" indent="-457200">
              <a:buFont typeface="+mj-lt"/>
              <a:buAutoNum type="arabicPeriod"/>
            </a:pPr>
            <a:r>
              <a:rPr lang="uk-UA" sz="2800" b="1" i="1" dirty="0" smtClean="0"/>
              <a:t>Сутність, значення та основні поняття маркетингу.</a:t>
            </a:r>
            <a:endParaRPr lang="ru-RU" sz="2800" b="1" i="1" dirty="0" smtClean="0"/>
          </a:p>
          <a:p>
            <a:pPr marL="457200" lvl="0" indent="-457200">
              <a:buFont typeface="+mj-lt"/>
              <a:buAutoNum type="arabicPeriod"/>
            </a:pPr>
            <a:r>
              <a:rPr lang="uk-UA" sz="2800" b="1" i="1" dirty="0" smtClean="0"/>
              <a:t> Види маркетингу та їх застосування</a:t>
            </a:r>
          </a:p>
          <a:p>
            <a:pPr marL="457200" lvl="0" indent="-457200">
              <a:buFont typeface="+mj-lt"/>
              <a:buAutoNum type="arabicPeriod"/>
            </a:pPr>
            <a:r>
              <a:rPr lang="uk-UA" sz="2800" b="1" i="1" dirty="0" smtClean="0"/>
              <a:t>Концепції маркетингу.</a:t>
            </a:r>
          </a:p>
          <a:p>
            <a:pPr marL="457200" lvl="0" indent="-457200">
              <a:buFont typeface="+mj-lt"/>
              <a:buAutoNum type="arabicPeriod"/>
            </a:pPr>
            <a:r>
              <a:rPr lang="uk-UA" sz="2800" b="1" i="1" dirty="0" smtClean="0"/>
              <a:t>Основні цілі та принципи маркетингу.</a:t>
            </a:r>
            <a:endParaRPr lang="ru-RU" sz="2800" b="1" i="1" dirty="0" smtClean="0"/>
          </a:p>
          <a:p>
            <a:pPr marL="457200" lvl="0" indent="-457200">
              <a:buFont typeface="+mj-lt"/>
              <a:buAutoNum type="arabicPeriod"/>
            </a:pPr>
            <a:r>
              <a:rPr lang="uk-UA" sz="2800" b="1" i="1" dirty="0" smtClean="0"/>
              <a:t>Функції маркетингу</a:t>
            </a:r>
            <a:endParaRPr lang="ru-RU" sz="2800" b="1" i="1" dirty="0" smtClean="0"/>
          </a:p>
          <a:p>
            <a:pPr lvl="0">
              <a:buNone/>
            </a:pPr>
            <a:endParaRPr lang="ru-RU" i="1" dirty="0" smtClean="0"/>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p:txBody>
          <a:bodyPr>
            <a:normAutofit fontScale="90000"/>
          </a:bodyPr>
          <a:lstStyle/>
          <a:p>
            <a:pPr eaLnBrk="1" hangingPunct="1">
              <a:defRPr/>
            </a:pPr>
            <a:r>
              <a:rPr lang="uk-UA" sz="5400" dirty="0" smtClean="0">
                <a:solidFill>
                  <a:srgbClr val="1AEC38"/>
                </a:solidFill>
                <a:latin typeface="Arial" charset="0"/>
              </a:rPr>
              <a:t>Суб'єкти маркетингу</a:t>
            </a:r>
            <a:endParaRPr lang="ru-RU" sz="5400" dirty="0" smtClean="0">
              <a:solidFill>
                <a:srgbClr val="1AEC38"/>
              </a:solidFill>
              <a:latin typeface="Arial" charset="0"/>
            </a:endParaRPr>
          </a:p>
        </p:txBody>
      </p:sp>
      <p:sp>
        <p:nvSpPr>
          <p:cNvPr id="177155" name="Rectangle 3"/>
          <p:cNvSpPr>
            <a:spLocks noGrp="1" noChangeArrowheads="1"/>
          </p:cNvSpPr>
          <p:nvPr>
            <p:ph type="body" idx="1"/>
          </p:nvPr>
        </p:nvSpPr>
        <p:spPr>
          <a:xfrm>
            <a:off x="457200" y="2205038"/>
            <a:ext cx="8229600" cy="3921125"/>
          </a:xfrm>
        </p:spPr>
        <p:txBody>
          <a:bodyPr/>
          <a:lstStyle/>
          <a:p>
            <a:pPr eaLnBrk="1" hangingPunct="1">
              <a:buFont typeface="Wingdings" pitchFamily="2" charset="2"/>
              <a:buNone/>
              <a:defRPr/>
            </a:pPr>
            <a:r>
              <a:rPr lang="uk-UA" sz="4400" b="1" smtClean="0">
                <a:latin typeface="Arial" charset="0"/>
              </a:rPr>
              <a:t>		</a:t>
            </a:r>
            <a:r>
              <a:rPr lang="uk-UA" sz="4400" b="1" smtClean="0">
                <a:solidFill>
                  <a:schemeClr val="hlink"/>
                </a:solidFill>
                <a:latin typeface="Arial" charset="0"/>
              </a:rPr>
              <a:t>Суб’єкти маркетингу – це особи чи організації, які є носіями маркетингової діяльності, її основними джерелами інформації.</a:t>
            </a:r>
            <a:endParaRPr lang="ru-RU" sz="4400" b="1" smtClean="0">
              <a:latin typeface="Arial" charset="0"/>
            </a:endParaRPr>
          </a:p>
        </p:txBody>
      </p:sp>
    </p:spTree>
    <p:extLst>
      <p:ext uri="{BB962C8B-B14F-4D97-AF65-F5344CB8AC3E}">
        <p14:creationId xmlns:p14="http://schemas.microsoft.com/office/powerpoint/2010/main" val="60053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rrowheads="1"/>
          </p:cNvSpPr>
          <p:nvPr>
            <p:ph type="title"/>
          </p:nvPr>
        </p:nvSpPr>
        <p:spPr/>
        <p:txBody>
          <a:bodyPr>
            <a:normAutofit fontScale="90000"/>
          </a:bodyPr>
          <a:lstStyle/>
          <a:p>
            <a:pPr eaLnBrk="1" hangingPunct="1">
              <a:defRPr/>
            </a:pPr>
            <a:r>
              <a:rPr lang="uk-UA" sz="5400" dirty="0" smtClean="0">
                <a:solidFill>
                  <a:srgbClr val="1AEC38"/>
                </a:solidFill>
                <a:latin typeface="Arial" charset="0"/>
              </a:rPr>
              <a:t>Суб'єкти маркетингу</a:t>
            </a:r>
            <a:endParaRPr lang="ru-RU" sz="5400" dirty="0" smtClean="0">
              <a:solidFill>
                <a:srgbClr val="1AEC38"/>
              </a:solidFill>
              <a:latin typeface="Arial" charset="0"/>
            </a:endParaRPr>
          </a:p>
        </p:txBody>
      </p:sp>
      <p:sp>
        <p:nvSpPr>
          <p:cNvPr id="154627"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uk-UA" b="1" dirty="0" smtClean="0">
                <a:latin typeface="Arial" charset="0"/>
              </a:rPr>
              <a:t>	</a:t>
            </a:r>
            <a:r>
              <a:rPr lang="uk-UA" b="1" dirty="0" smtClean="0">
                <a:solidFill>
                  <a:schemeClr val="hlink"/>
                </a:solidFill>
                <a:latin typeface="Arial" charset="0"/>
              </a:rPr>
              <a:t>Основними суб’єктами маркетингу є:</a:t>
            </a:r>
          </a:p>
          <a:p>
            <a:pPr eaLnBrk="1" hangingPunct="1">
              <a:lnSpc>
                <a:spcPct val="90000"/>
              </a:lnSpc>
              <a:defRPr/>
            </a:pPr>
            <a:r>
              <a:rPr lang="uk-UA" b="1" dirty="0" smtClean="0">
                <a:latin typeface="Arial" charset="0"/>
              </a:rPr>
              <a:t>продуценти товарів та послуг;</a:t>
            </a:r>
          </a:p>
          <a:p>
            <a:pPr eaLnBrk="1" hangingPunct="1">
              <a:lnSpc>
                <a:spcPct val="90000"/>
              </a:lnSpc>
              <a:defRPr/>
            </a:pPr>
            <a:r>
              <a:rPr lang="uk-UA" b="1" dirty="0" smtClean="0">
                <a:latin typeface="Arial" charset="0"/>
              </a:rPr>
              <a:t>оптова та роздрібна торгівля;</a:t>
            </a:r>
          </a:p>
          <a:p>
            <a:pPr eaLnBrk="1" hangingPunct="1">
              <a:lnSpc>
                <a:spcPct val="90000"/>
              </a:lnSpc>
              <a:defRPr/>
            </a:pPr>
            <a:r>
              <a:rPr lang="uk-UA" b="1" dirty="0" smtClean="0">
                <a:latin typeface="Arial" charset="0"/>
              </a:rPr>
              <a:t>організації та підприємства споживачів;</a:t>
            </a:r>
          </a:p>
          <a:p>
            <a:pPr eaLnBrk="1" hangingPunct="1">
              <a:lnSpc>
                <a:spcPct val="90000"/>
              </a:lnSpc>
              <a:defRPr/>
            </a:pPr>
            <a:r>
              <a:rPr lang="uk-UA" b="1" dirty="0" smtClean="0">
                <a:latin typeface="Arial" charset="0"/>
              </a:rPr>
              <a:t>кінцеві споживачі;</a:t>
            </a:r>
          </a:p>
          <a:p>
            <a:pPr eaLnBrk="1" hangingPunct="1">
              <a:lnSpc>
                <a:spcPct val="90000"/>
              </a:lnSpc>
              <a:defRPr/>
            </a:pPr>
            <a:r>
              <a:rPr lang="uk-UA" b="1" dirty="0" smtClean="0">
                <a:latin typeface="Arial" charset="0"/>
              </a:rPr>
              <a:t>маркетингові фірми і спеціалісти;</a:t>
            </a:r>
          </a:p>
          <a:p>
            <a:pPr eaLnBrk="1" hangingPunct="1">
              <a:lnSpc>
                <a:spcPct val="90000"/>
              </a:lnSpc>
              <a:defRPr/>
            </a:pPr>
            <a:r>
              <a:rPr lang="uk-UA" b="1" dirty="0" smtClean="0">
                <a:latin typeface="Arial" charset="0"/>
              </a:rPr>
              <a:t>контактні аудиторії,</a:t>
            </a:r>
          </a:p>
          <a:p>
            <a:pPr eaLnBrk="1" hangingPunct="1">
              <a:lnSpc>
                <a:spcPct val="90000"/>
              </a:lnSpc>
              <a:defRPr/>
            </a:pPr>
            <a:r>
              <a:rPr lang="uk-UA" b="1" dirty="0" smtClean="0">
                <a:latin typeface="Arial" charset="0"/>
              </a:rPr>
              <a:t>засоби масової інформації.</a:t>
            </a:r>
            <a:endParaRPr lang="ru-RU" b="1" dirty="0" smtClean="0">
              <a:latin typeface="Arial" charset="0"/>
            </a:endParaRPr>
          </a:p>
        </p:txBody>
      </p:sp>
      <p:sp>
        <p:nvSpPr>
          <p:cNvPr id="154628" name="Rectangle 4"/>
          <p:cNvSpPr>
            <a:spLocks noChangeArrowheads="1"/>
          </p:cNvSpPr>
          <p:nvPr/>
        </p:nvSpPr>
        <p:spPr bwMode="auto">
          <a:xfrm>
            <a:off x="8604250" y="8397875"/>
            <a:ext cx="914400" cy="914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uk-UA"/>
          </a:p>
        </p:txBody>
      </p:sp>
    </p:spTree>
    <p:extLst>
      <p:ext uri="{BB962C8B-B14F-4D97-AF65-F5344CB8AC3E}">
        <p14:creationId xmlns:p14="http://schemas.microsoft.com/office/powerpoint/2010/main" val="2944730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79388" y="250825"/>
            <a:ext cx="871378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uk-UA" sz="2800" b="1">
                <a:latin typeface="Times New Roman" pitchFamily="18" charset="0"/>
              </a:rPr>
              <a:t>      </a:t>
            </a:r>
            <a:endParaRPr lang="ru-RU"/>
          </a:p>
        </p:txBody>
      </p:sp>
      <p:sp>
        <p:nvSpPr>
          <p:cNvPr id="35843" name="Text Box 3"/>
          <p:cNvSpPr txBox="1">
            <a:spLocks noChangeArrowheads="1"/>
          </p:cNvSpPr>
          <p:nvPr/>
        </p:nvSpPr>
        <p:spPr bwMode="auto">
          <a:xfrm>
            <a:off x="840259" y="901786"/>
            <a:ext cx="7648833"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uk-UA" sz="2400" b="1" dirty="0" smtClean="0"/>
              <a:t>ФУНКЦІЇ </a:t>
            </a:r>
            <a:r>
              <a:rPr lang="uk-UA" sz="2400" b="1" dirty="0"/>
              <a:t>МАРКЕТИНГУ</a:t>
            </a:r>
          </a:p>
          <a:p>
            <a:pPr algn="just">
              <a:spcBef>
                <a:spcPct val="50000"/>
              </a:spcBef>
            </a:pPr>
            <a:r>
              <a:rPr lang="uk-UA" sz="2800" dirty="0" smtClean="0">
                <a:latin typeface="Times New Roman" pitchFamily="18" charset="0"/>
              </a:rPr>
              <a:t>Вони </a:t>
            </a:r>
            <a:r>
              <a:rPr lang="uk-UA" sz="2800" dirty="0">
                <a:latin typeface="Times New Roman" pitchFamily="18" charset="0"/>
              </a:rPr>
              <a:t>насамперед полягають у дослідженні маркетингу та збиранні інформації, плануванні асортименту товарів, збуті та розповсюдженні, рекламі та стимулюванні збуту. Виконання окремих функцій маркетингу здійснюється через певні види діяльності. </a:t>
            </a:r>
          </a:p>
          <a:p>
            <a:pPr algn="just">
              <a:spcBef>
                <a:spcPct val="50000"/>
              </a:spcBef>
            </a:pPr>
            <a:r>
              <a:rPr lang="uk-UA" sz="2800" b="1" dirty="0">
                <a:latin typeface="Times New Roman" pitchFamily="18" charset="0"/>
              </a:rPr>
              <a:t>Функції маркетингу </a:t>
            </a:r>
            <a:r>
              <a:rPr lang="uk-UA" sz="2800" dirty="0">
                <a:latin typeface="Times New Roman" pitchFamily="18" charset="0"/>
              </a:rPr>
              <a:t>та відповідні їм види діяльності зображені на наступному слайді.</a:t>
            </a:r>
            <a:endParaRPr lang="ru-RU" sz="2800" dirty="0">
              <a:latin typeface="Times New Roman" pitchFamily="18" charset="0"/>
            </a:endParaRPr>
          </a:p>
        </p:txBody>
      </p:sp>
    </p:spTree>
    <p:extLst>
      <p:ext uri="{BB962C8B-B14F-4D97-AF65-F5344CB8AC3E}">
        <p14:creationId xmlns:p14="http://schemas.microsoft.com/office/powerpoint/2010/main" val="3361101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07950" y="188913"/>
            <a:ext cx="89281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uk-UA" sz="2800">
              <a:latin typeface="Times New Roman" pitchFamily="18" charset="0"/>
            </a:endParaRPr>
          </a:p>
        </p:txBody>
      </p:sp>
      <p:sp>
        <p:nvSpPr>
          <p:cNvPr id="34820" name="Rectangle 4"/>
          <p:cNvSpPr>
            <a:spLocks noChangeArrowheads="1"/>
          </p:cNvSpPr>
          <p:nvPr/>
        </p:nvSpPr>
        <p:spPr bwMode="auto">
          <a:xfrm>
            <a:off x="0" y="666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uk-UA"/>
          </a:p>
        </p:txBody>
      </p:sp>
      <p:pic>
        <p:nvPicPr>
          <p:cNvPr id="348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0"/>
            <a:ext cx="64389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4830" name="Group 14"/>
          <p:cNvGraphicFramePr>
            <a:graphicFrameLocks noGrp="1"/>
          </p:cNvGraphicFramePr>
          <p:nvPr/>
        </p:nvGraphicFramePr>
        <p:xfrm>
          <a:off x="0" y="66675"/>
          <a:ext cx="208280" cy="4727575"/>
        </p:xfrm>
        <a:graphic>
          <a:graphicData uri="http://schemas.openxmlformats.org/drawingml/2006/table">
            <a:tbl>
              <a:tblPr/>
              <a:tblGrid>
                <a:gridCol w="208280"/>
              </a:tblGrid>
              <a:tr h="4727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uk-UA" sz="2800" b="0" i="0" u="none" strike="noStrike" cap="none" normalizeH="0" baseline="0" smtClean="0">
                        <a:ln>
                          <a:noFill/>
                        </a:ln>
                        <a:solidFill>
                          <a:schemeClr val="tx1"/>
                        </a:solidFill>
                        <a:effectLst/>
                        <a:latin typeface="Arial"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sp>
        <p:nvSpPr>
          <p:cNvPr id="34831" name="Rectangle 15"/>
          <p:cNvSpPr>
            <a:spLocks noChangeArrowheads="1"/>
          </p:cNvSpPr>
          <p:nvPr/>
        </p:nvSpPr>
        <p:spPr bwMode="auto">
          <a:xfrm>
            <a:off x="0" y="4794250"/>
            <a:ext cx="1841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t/>
            </a:r>
            <a:br>
              <a:rPr lang="ru-RU"/>
            </a:br>
            <a:endParaRPr lang="ru-RU"/>
          </a:p>
          <a:p>
            <a:pPr eaLnBrk="0" hangingPunct="0"/>
            <a:endParaRPr lang="ru-RU"/>
          </a:p>
        </p:txBody>
      </p:sp>
    </p:spTree>
    <p:extLst>
      <p:ext uri="{BB962C8B-B14F-4D97-AF65-F5344CB8AC3E}">
        <p14:creationId xmlns:p14="http://schemas.microsoft.com/office/powerpoint/2010/main" val="35217079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07950" y="188913"/>
            <a:ext cx="88566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endParaRPr lang="uk-UA" sz="2800">
              <a:latin typeface="Times New Roman" pitchFamily="18" charset="0"/>
            </a:endParaRPr>
          </a:p>
        </p:txBody>
      </p:sp>
      <p:sp>
        <p:nvSpPr>
          <p:cNvPr id="33795" name="Text Box 3"/>
          <p:cNvSpPr txBox="1">
            <a:spLocks noChangeArrowheads="1"/>
          </p:cNvSpPr>
          <p:nvPr/>
        </p:nvSpPr>
        <p:spPr bwMode="auto">
          <a:xfrm>
            <a:off x="642552" y="577637"/>
            <a:ext cx="8155459" cy="5663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uk-UA" sz="2600" b="1" dirty="0">
                <a:latin typeface="Times New Roman" pitchFamily="18" charset="0"/>
              </a:rPr>
              <a:t>        </a:t>
            </a:r>
            <a:r>
              <a:rPr lang="uk-UA" sz="2400" b="1" dirty="0">
                <a:latin typeface="Times New Roman" pitchFamily="18" charset="0"/>
              </a:rPr>
              <a:t>Функція дослідження маркетингу і збирання інформації </a:t>
            </a:r>
            <a:r>
              <a:rPr lang="uk-UA" sz="2400" dirty="0">
                <a:latin typeface="Times New Roman" pitchFamily="18" charset="0"/>
              </a:rPr>
              <a:t>є базовою. Віл </a:t>
            </a:r>
            <a:r>
              <a:rPr lang="uk-UA" sz="2400" dirty="0" smtClean="0">
                <a:latin typeface="Times New Roman" pitchFamily="18" charset="0"/>
              </a:rPr>
              <a:t>рівня </a:t>
            </a:r>
            <a:r>
              <a:rPr lang="uk-UA" sz="2400" dirty="0">
                <a:latin typeface="Times New Roman" pitchFamily="18" charset="0"/>
              </a:rPr>
              <a:t>її виконання залежить реалізація решти функцій маркетингу та маркетингової діяльності підприємства загалом. Володіти інформацією про сферу діяльності підприємства означає забезпечити досягнення мети підприємства, успіх на ринку. Збирання, накопичення, систематизація та обробка інформації вимагає творчих підходів, новаторських методів, сучасних техніки та технології. Виконання названої функції вимагає низки видів діяльності, зокрема: дослідження економічної, торговельної, промислової, збутової, споживчої, рекламної сфер; збір, систематизацію та обробку інформації у названих сферах; дослідження окремих факторів маркетингу; вивчення діяльності підприємств-конкурентів, дослідження товарів конкурентів.</a:t>
            </a:r>
            <a:endParaRPr lang="ru-RU" sz="2400" dirty="0">
              <a:latin typeface="Times New Roman" pitchFamily="18" charset="0"/>
            </a:endParaRPr>
          </a:p>
        </p:txBody>
      </p:sp>
    </p:spTree>
    <p:extLst>
      <p:ext uri="{BB962C8B-B14F-4D97-AF65-F5344CB8AC3E}">
        <p14:creationId xmlns:p14="http://schemas.microsoft.com/office/powerpoint/2010/main" val="42218912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79388" y="250825"/>
            <a:ext cx="8785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uk-UA" sz="2400">
                <a:latin typeface="Times New Roman" pitchFamily="18" charset="0"/>
              </a:rPr>
              <a:t>         </a:t>
            </a:r>
            <a:endParaRPr lang="ru-RU" sz="2400">
              <a:latin typeface="Times New Roman" pitchFamily="18" charset="0"/>
            </a:endParaRPr>
          </a:p>
        </p:txBody>
      </p:sp>
      <p:sp>
        <p:nvSpPr>
          <p:cNvPr id="32771" name="Text Box 3"/>
          <p:cNvSpPr txBox="1">
            <a:spLocks noChangeArrowheads="1"/>
          </p:cNvSpPr>
          <p:nvPr/>
        </p:nvSpPr>
        <p:spPr bwMode="auto">
          <a:xfrm>
            <a:off x="741405" y="708025"/>
            <a:ext cx="7895968"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uk-UA" sz="2800" b="1" dirty="0">
                <a:latin typeface="Times New Roman" pitchFamily="18" charset="0"/>
              </a:rPr>
              <a:t>       </a:t>
            </a:r>
            <a:r>
              <a:rPr lang="uk-UA" sz="2400" b="1" dirty="0">
                <a:latin typeface="Times New Roman" pitchFamily="18" charset="0"/>
              </a:rPr>
              <a:t>Функцією планування асортименту </a:t>
            </a:r>
            <a:r>
              <a:rPr lang="uk-UA" sz="2400" dirty="0">
                <a:latin typeface="Times New Roman" pitchFamily="18" charset="0"/>
              </a:rPr>
              <a:t>підприємство втілює в реальних виробах результати досліджень маркетингу. Потрібно пропонувати вироби, які за своїми характеристиками відповідали б сподіванням споживачів, їх </a:t>
            </a:r>
            <a:r>
              <a:rPr lang="uk-UA" sz="2400" dirty="0" err="1">
                <a:latin typeface="Times New Roman" pitchFamily="18" charset="0"/>
              </a:rPr>
              <a:t>коротко-</a:t>
            </a:r>
            <a:r>
              <a:rPr lang="uk-UA" sz="2400" dirty="0">
                <a:latin typeface="Times New Roman" pitchFamily="18" charset="0"/>
              </a:rPr>
              <a:t> та довготривалим інтересам, </a:t>
            </a:r>
            <a:r>
              <a:rPr lang="uk-UA" sz="2400" dirty="0" err="1">
                <a:latin typeface="Times New Roman" pitchFamily="18" charset="0"/>
              </a:rPr>
              <a:t>інтересам</a:t>
            </a:r>
            <a:r>
              <a:rPr lang="uk-UA" sz="2400" dirty="0">
                <a:latin typeface="Times New Roman" pitchFamily="18" charset="0"/>
              </a:rPr>
              <a:t> суспільства. Функцію планування асортименту виконують через такі види діяльності: визначення асортименту товарів, доцільності його розширення (вниз, вверх), поглиблення та доведення асортименту за структурою до вимог споживачів, розробка модифікації товарів або нових товарів за матеріалами дослідження покупців.</a:t>
            </a:r>
            <a:endParaRPr lang="ru-RU" sz="2400" dirty="0">
              <a:latin typeface="Times New Roman" pitchFamily="18" charset="0"/>
            </a:endParaRPr>
          </a:p>
        </p:txBody>
      </p:sp>
    </p:spTree>
    <p:extLst>
      <p:ext uri="{BB962C8B-B14F-4D97-AF65-F5344CB8AC3E}">
        <p14:creationId xmlns:p14="http://schemas.microsoft.com/office/powerpoint/2010/main" val="25706083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323850" y="476250"/>
            <a:ext cx="84963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uk-UA" sz="2800" i="1">
                <a:latin typeface="Times New Roman" pitchFamily="18" charset="0"/>
              </a:rPr>
              <a:t>      </a:t>
            </a:r>
            <a:endParaRPr lang="ru-RU" sz="2800">
              <a:latin typeface="Times New Roman" pitchFamily="18" charset="0"/>
            </a:endParaRPr>
          </a:p>
        </p:txBody>
      </p:sp>
      <p:sp>
        <p:nvSpPr>
          <p:cNvPr id="31747" name="Text Box 3"/>
          <p:cNvSpPr txBox="1">
            <a:spLocks noChangeArrowheads="1"/>
          </p:cNvSpPr>
          <p:nvPr/>
        </p:nvSpPr>
        <p:spPr bwMode="auto">
          <a:xfrm>
            <a:off x="963827" y="995363"/>
            <a:ext cx="761176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uk-UA" sz="2400" dirty="0">
                <a:latin typeface="Times New Roman" pitchFamily="18" charset="0"/>
              </a:rPr>
              <a:t>        Виготовлені на підприємстві вироби необхідно запропонувати і довести до кінцевого споживача. З цією метою створюють власну торгову мережу або реалізують товари розподільчим базам. Перш ніж бути проданими, вироби тривалий час перебувають на шляху від виробника до споживача. Це вимагає здійснення комплексу проміжних операцій, видів діяльності. Тому </a:t>
            </a:r>
            <a:r>
              <a:rPr lang="uk-UA" sz="2400" b="1" dirty="0">
                <a:latin typeface="Times New Roman" pitchFamily="18" charset="0"/>
              </a:rPr>
              <a:t>функцію збуту і розповсюдження товарів </a:t>
            </a:r>
            <a:r>
              <a:rPr lang="uk-UA" sz="2400" dirty="0">
                <a:latin typeface="Times New Roman" pitchFamily="18" charset="0"/>
              </a:rPr>
              <a:t>реалізують через такі види діяльності: обґрунтування та вибір каналів збуту, організація збуту товарів через торговельно-розподільчу мережу, здійснення складування, зберігання та транспортування товарів, прогнозування обсягу та структури продажу товарів за асортиментними позиціями, аналіз збуту товарів, зв'язків із збутовими організаціями і підприємствами.</a:t>
            </a:r>
            <a:endParaRPr lang="ru-RU" sz="2400" dirty="0">
              <a:latin typeface="Times New Roman" pitchFamily="18" charset="0"/>
            </a:endParaRPr>
          </a:p>
        </p:txBody>
      </p:sp>
    </p:spTree>
    <p:extLst>
      <p:ext uri="{BB962C8B-B14F-4D97-AF65-F5344CB8AC3E}">
        <p14:creationId xmlns:p14="http://schemas.microsoft.com/office/powerpoint/2010/main" val="27730404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79388" y="250825"/>
            <a:ext cx="871378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uk-UA" sz="2800">
                <a:latin typeface="Times New Roman" pitchFamily="18" charset="0"/>
              </a:rPr>
              <a:t>       </a:t>
            </a:r>
            <a:endParaRPr lang="ru-RU" sz="2800">
              <a:latin typeface="Times New Roman" pitchFamily="18" charset="0"/>
            </a:endParaRPr>
          </a:p>
        </p:txBody>
      </p:sp>
      <p:sp>
        <p:nvSpPr>
          <p:cNvPr id="30723" name="Text Box 3"/>
          <p:cNvSpPr txBox="1">
            <a:spLocks noChangeArrowheads="1"/>
          </p:cNvSpPr>
          <p:nvPr/>
        </p:nvSpPr>
        <p:spPr bwMode="auto">
          <a:xfrm>
            <a:off x="729049" y="510380"/>
            <a:ext cx="8007178"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uk-UA" sz="2400" dirty="0">
                <a:latin typeface="Times New Roman" pitchFamily="18" charset="0"/>
              </a:rPr>
              <a:t>        </a:t>
            </a:r>
            <a:r>
              <a:rPr lang="uk-UA" sz="2100" dirty="0">
                <a:latin typeface="Times New Roman" pitchFamily="18" charset="0"/>
              </a:rPr>
              <a:t>Не зважаючи на те, що товари на підприємстві виготовлені з урахуванням запитів клієнтів ринку і доставлені до місць продажу, їх ще треба продати. Останнє зумовлює пошук тих категорій покупців, для яких власне виготовлені товари, повідомлення про місця та умови продажу товарів, їх характеристики. Потрібна низка процедур заохочувального характеру як для фахівців гуртових та роздрібних підприємств, так і для самих покупців, аби активізувати акти обміну, купівлі, продажу товарів.</a:t>
            </a:r>
          </a:p>
          <a:p>
            <a:pPr algn="just"/>
            <a:r>
              <a:rPr lang="uk-UA" sz="2100" dirty="0">
                <a:latin typeface="Times New Roman" pitchFamily="18" charset="0"/>
              </a:rPr>
              <a:t>       Виконуючи </a:t>
            </a:r>
            <a:r>
              <a:rPr lang="uk-UA" sz="2100" b="1" dirty="0">
                <a:latin typeface="Times New Roman" pitchFamily="18" charset="0"/>
              </a:rPr>
              <a:t>функцію реклами та стимулювання збуту, </a:t>
            </a:r>
            <a:r>
              <a:rPr lang="uk-UA" sz="2100" dirty="0">
                <a:latin typeface="Times New Roman" pitchFamily="18" charset="0"/>
              </a:rPr>
              <a:t>підприємство застосовує різні методи реклами та рекламні засоби, розробляє самостійно або через відповідні рекламні агентства рекламні каталоги, проспекти, буклети. Здійснює комплекс робіт заохочувального характеру. Одні з них спрямовані на власних працівників, фахівців гуртової та роздрібної торговельної мережі (конкурси професійної майстерності та знань, оформлення вітрин, викладки товарів). Інші - на покупців з урахуванням їхнього статусу, доходів, хобі тощо.</a:t>
            </a:r>
            <a:endParaRPr lang="ru-RU" sz="2100" dirty="0">
              <a:latin typeface="Times New Roman" pitchFamily="18" charset="0"/>
            </a:endParaRPr>
          </a:p>
        </p:txBody>
      </p:sp>
    </p:spTree>
    <p:extLst>
      <p:ext uri="{BB962C8B-B14F-4D97-AF65-F5344CB8AC3E}">
        <p14:creationId xmlns:p14="http://schemas.microsoft.com/office/powerpoint/2010/main" val="3204434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ext Box 3"/>
          <p:cNvSpPr txBox="1">
            <a:spLocks noChangeArrowheads="1"/>
          </p:cNvSpPr>
          <p:nvPr/>
        </p:nvSpPr>
        <p:spPr bwMode="auto">
          <a:xfrm>
            <a:off x="179388" y="188913"/>
            <a:ext cx="87852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uk-UA" sz="2600" i="1">
                <a:latin typeface="Times New Roman" pitchFamily="18" charset="0"/>
              </a:rPr>
              <a:t>       </a:t>
            </a:r>
            <a:endParaRPr lang="ru-RU" sz="2600">
              <a:latin typeface="Times New Roman" pitchFamily="18" charset="0"/>
            </a:endParaRPr>
          </a:p>
        </p:txBody>
      </p:sp>
      <p:sp>
        <p:nvSpPr>
          <p:cNvPr id="29700" name="Text Box 4"/>
          <p:cNvSpPr txBox="1">
            <a:spLocks noChangeArrowheads="1"/>
          </p:cNvSpPr>
          <p:nvPr/>
        </p:nvSpPr>
        <p:spPr bwMode="auto">
          <a:xfrm>
            <a:off x="723085" y="790832"/>
            <a:ext cx="7963715"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uk-UA" sz="2800" dirty="0">
                <a:latin typeface="Times New Roman" pitchFamily="18" charset="0"/>
              </a:rPr>
              <a:t>         </a:t>
            </a:r>
            <a:r>
              <a:rPr lang="uk-UA" sz="2400" dirty="0">
                <a:latin typeface="Times New Roman" pitchFamily="18" charset="0"/>
              </a:rPr>
              <a:t>За твердженням науковців та практиків, </a:t>
            </a:r>
            <a:r>
              <a:rPr lang="uk-UA" sz="2400" b="1" dirty="0">
                <a:latin typeface="Times New Roman" pitchFamily="18" charset="0"/>
              </a:rPr>
              <a:t>до маркетингових функцій належать </a:t>
            </a:r>
            <a:r>
              <a:rPr lang="uk-UA" sz="2400" dirty="0">
                <a:latin typeface="Times New Roman" pitchFamily="18" charset="0"/>
              </a:rPr>
              <a:t>також: </a:t>
            </a:r>
            <a:r>
              <a:rPr lang="uk-UA" sz="2400" b="1" dirty="0">
                <a:latin typeface="Times New Roman" pitchFamily="18" charset="0"/>
              </a:rPr>
              <a:t>закупівля, продаж, транспортування, складування, сортування, фінансування, прийняття ризику, збір та розповсюдження інформації</a:t>
            </a:r>
            <a:r>
              <a:rPr lang="uk-UA" sz="2400" dirty="0">
                <a:latin typeface="Times New Roman" pitchFamily="18" charset="0"/>
              </a:rPr>
              <a:t>. Всі ці функції присутні в маркетинговому процесі і не можуть бути виключені. Хіба що це зумовлено специфікою діяльності фірми або тим, що окремі функції маркетингу можуть бути передані іншим фірмам. Наприклад, фірмі з надання послуг не властиві такі функції, як сортування, транспортування. Фірма виробничої сфери може передати функції складування, транспортування, продажу остаточним покупцям іншим фірмам</a:t>
            </a:r>
            <a:r>
              <a:rPr lang="uk-UA" sz="2800" dirty="0">
                <a:latin typeface="Times New Roman" pitchFamily="18" charset="0"/>
              </a:rPr>
              <a:t>.</a:t>
            </a:r>
            <a:endParaRPr lang="ru-RU" sz="2800" dirty="0">
              <a:latin typeface="Times New Roman" pitchFamily="18" charset="0"/>
            </a:endParaRPr>
          </a:p>
        </p:txBody>
      </p:sp>
    </p:spTree>
    <p:extLst>
      <p:ext uri="{BB962C8B-B14F-4D97-AF65-F5344CB8AC3E}">
        <p14:creationId xmlns:p14="http://schemas.microsoft.com/office/powerpoint/2010/main" val="23029623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79388" y="115888"/>
            <a:ext cx="8713787" cy="44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uk-UA" sz="2300" i="1">
                <a:latin typeface="Times New Roman" pitchFamily="18" charset="0"/>
              </a:rPr>
              <a:t>        </a:t>
            </a:r>
            <a:endParaRPr lang="ru-RU" sz="2300">
              <a:latin typeface="Times New Roman" pitchFamily="18" charset="0"/>
            </a:endParaRPr>
          </a:p>
        </p:txBody>
      </p:sp>
      <p:sp>
        <p:nvSpPr>
          <p:cNvPr id="28675" name="Text Box 3"/>
          <p:cNvSpPr txBox="1">
            <a:spLocks noChangeArrowheads="1"/>
          </p:cNvSpPr>
          <p:nvPr/>
        </p:nvSpPr>
        <p:spPr bwMode="auto">
          <a:xfrm>
            <a:off x="877330" y="827903"/>
            <a:ext cx="8015845"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uk-UA" sz="2000" b="1" dirty="0" smtClean="0">
                <a:latin typeface="Times New Roman" pitchFamily="18" charset="0"/>
              </a:rPr>
              <a:t>ПРЕДМЕТ</a:t>
            </a:r>
            <a:r>
              <a:rPr lang="uk-UA" sz="2000" b="1" dirty="0">
                <a:latin typeface="Times New Roman" pitchFamily="18" charset="0"/>
              </a:rPr>
              <a:t>, ОБ'ЄКТ І СУБ'ЄКТИ МАРКЕТИНГУ</a:t>
            </a:r>
          </a:p>
          <a:p>
            <a:pPr algn="just"/>
            <a:r>
              <a:rPr lang="uk-UA" sz="2000" b="1" dirty="0">
                <a:latin typeface="Times New Roman" pitchFamily="18" charset="0"/>
              </a:rPr>
              <a:t>     Об'єкт маркетингу </a:t>
            </a:r>
            <a:r>
              <a:rPr lang="uk-UA" sz="2000" dirty="0">
                <a:latin typeface="Times New Roman" pitchFamily="18" charset="0"/>
              </a:rPr>
              <a:t>- все те, до чого, до кого або чию увагу необхідно привернути або викликати дії, бажані для того, хто здійснює маркетинг ( продати, обміняти, отримати). Об'єктом маркетингу може бути товар, послуга, людина, ідея. Проте товар є об'єктом вивчення багатьох інших дисциплін, наприклад </a:t>
            </a:r>
            <a:r>
              <a:rPr lang="uk-UA" sz="2000" b="1" dirty="0">
                <a:latin typeface="Times New Roman" pitchFamily="18" charset="0"/>
              </a:rPr>
              <a:t>товарознавства, економіки. </a:t>
            </a:r>
            <a:r>
              <a:rPr lang="uk-UA" sz="2000" dirty="0">
                <a:latin typeface="Times New Roman" pitchFamily="18" charset="0"/>
              </a:rPr>
              <a:t>Товарознавство розглядає товар з точки зору властивостей, які характеризують його споживчу вартість. В полі зору ж маркетингу перебувають ті сторони </a:t>
            </a:r>
            <a:r>
              <a:rPr lang="uk-UA" sz="2000" dirty="0" err="1">
                <a:latin typeface="Times New Roman" pitchFamily="18" charset="0"/>
              </a:rPr>
              <a:t>продукованого</a:t>
            </a:r>
            <a:r>
              <a:rPr lang="uk-UA" sz="2000" dirty="0">
                <a:latin typeface="Times New Roman" pitchFamily="18" charset="0"/>
              </a:rPr>
              <a:t> або задуманого до проектування, розробки виробу, вивчення й обґрунтування яких власне дозволить перетворити виріб у товар. Тобто через засоби маркетингу у виріб закладають ті споживчі властивості, на які очікують покупці, споживачі, готові обміняти ці вироби на власні гроші. З допомогою маркетингу потенційний покупець, який також є об’єктом маркетингу отримує виріб у той час, у тому місці, за таких умов, за яких він готовий здійснити обмін грошей на виріб.</a:t>
            </a:r>
            <a:endParaRPr lang="ru-RU" sz="2000" dirty="0">
              <a:latin typeface="Times New Roman" pitchFamily="18" charset="0"/>
            </a:endParaRPr>
          </a:p>
        </p:txBody>
      </p:sp>
    </p:spTree>
    <p:extLst>
      <p:ext uri="{BB962C8B-B14F-4D97-AF65-F5344CB8AC3E}">
        <p14:creationId xmlns:p14="http://schemas.microsoft.com/office/powerpoint/2010/main" val="2756024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1426" y="296561"/>
            <a:ext cx="7826714" cy="664509"/>
          </a:xfrm>
        </p:spPr>
        <p:txBody>
          <a:bodyPr>
            <a:normAutofit/>
          </a:bodyPr>
          <a:lstStyle/>
          <a:p>
            <a:r>
              <a:rPr lang="uk-UA" sz="4000" dirty="0" smtClean="0"/>
              <a:t>Термін «маркетинг» </a:t>
            </a:r>
            <a:endParaRPr lang="ru-RU" sz="4000" b="1" dirty="0"/>
          </a:p>
        </p:txBody>
      </p:sp>
      <p:graphicFrame>
        <p:nvGraphicFramePr>
          <p:cNvPr id="4" name="Содержимое 3"/>
          <p:cNvGraphicFramePr>
            <a:graphicFrameLocks noGrp="1"/>
          </p:cNvGraphicFramePr>
          <p:nvPr>
            <p:ph idx="1"/>
          </p:nvPr>
        </p:nvGraphicFramePr>
        <p:xfrm>
          <a:off x="889685" y="947522"/>
          <a:ext cx="8015417" cy="5704840"/>
        </p:xfrm>
        <a:graphic>
          <a:graphicData uri="http://schemas.openxmlformats.org/drawingml/2006/table">
            <a:tbl>
              <a:tblPr firstRow="1" bandRow="1">
                <a:tableStyleId>{912C8C85-51F0-491E-9774-3900AFEF0FD7}</a:tableStyleId>
              </a:tblPr>
              <a:tblGrid>
                <a:gridCol w="3809844"/>
                <a:gridCol w="4205573"/>
              </a:tblGrid>
              <a:tr h="370840">
                <a:tc>
                  <a:txBody>
                    <a:bodyPr/>
                    <a:lstStyle/>
                    <a:p>
                      <a:pPr algn="ctr"/>
                      <a:r>
                        <a:rPr lang="uk-UA" sz="1800" dirty="0" smtClean="0"/>
                        <a:t>СТРУКТУРА</a:t>
                      </a:r>
                      <a:endParaRPr lang="ru-RU" sz="1800" dirty="0"/>
                    </a:p>
                  </a:txBody>
                  <a:tcPr/>
                </a:tc>
                <a:tc>
                  <a:txBody>
                    <a:bodyPr/>
                    <a:lstStyle/>
                    <a:p>
                      <a:pPr algn="ctr"/>
                      <a:r>
                        <a:rPr lang="uk-UA" sz="1800" dirty="0" smtClean="0"/>
                        <a:t>ЗНАЧЕННЯ</a:t>
                      </a:r>
                      <a:endParaRPr lang="ru-RU" sz="1800" dirty="0"/>
                    </a:p>
                  </a:txBody>
                  <a:tcPr/>
                </a:tc>
              </a:tr>
              <a:tr h="370840">
                <a:tc>
                  <a:txBody>
                    <a:bodyPr/>
                    <a:lstStyle/>
                    <a:p>
                      <a:r>
                        <a:rPr lang="uk-UA" sz="1600" kern="1200" dirty="0" smtClean="0">
                          <a:solidFill>
                            <a:schemeClr val="tx1"/>
                          </a:solidFill>
                          <a:latin typeface="+mn-lt"/>
                          <a:ea typeface="+mn-ea"/>
                          <a:cs typeface="+mn-cs"/>
                        </a:rPr>
                        <a:t>дієслово </a:t>
                      </a:r>
                      <a:r>
                        <a:rPr lang="uk-UA" sz="1600" b="1" i="1" u="none" strike="noStrike" kern="1200" dirty="0" err="1" smtClean="0">
                          <a:solidFill>
                            <a:schemeClr val="tx1"/>
                          </a:solidFill>
                          <a:latin typeface="+mn-lt"/>
                          <a:ea typeface="+mn-ea"/>
                          <a:cs typeface="+mn-cs"/>
                        </a:rPr>
                        <a:t>market</a:t>
                      </a:r>
                      <a:r>
                        <a:rPr lang="uk-UA" sz="1600" kern="1200" dirty="0" smtClean="0">
                          <a:solidFill>
                            <a:schemeClr val="tx1"/>
                          </a:solidFill>
                          <a:latin typeface="+mn-lt"/>
                          <a:ea typeface="+mn-ea"/>
                          <a:cs typeface="+mn-cs"/>
                        </a:rPr>
                        <a:t> (продавати, збувати) і суфікс - </a:t>
                      </a:r>
                      <a:r>
                        <a:rPr lang="uk-UA" sz="1600" b="1" i="1" u="none" strike="noStrike" kern="1200" dirty="0" err="1" smtClean="0">
                          <a:solidFill>
                            <a:schemeClr val="tx1"/>
                          </a:solidFill>
                          <a:latin typeface="+mn-lt"/>
                          <a:ea typeface="+mn-ea"/>
                          <a:cs typeface="+mn-cs"/>
                        </a:rPr>
                        <a:t>ing</a:t>
                      </a:r>
                      <a:r>
                        <a:rPr lang="uk-UA" sz="1600" b="1" i="1" u="none" strike="noStrike" kern="1200" dirty="0" smtClean="0">
                          <a:solidFill>
                            <a:schemeClr val="tx1"/>
                          </a:solidFill>
                          <a:latin typeface="+mn-lt"/>
                          <a:ea typeface="+mn-ea"/>
                          <a:cs typeface="+mn-cs"/>
                        </a:rPr>
                        <a:t>, </a:t>
                      </a:r>
                      <a:r>
                        <a:rPr lang="uk-UA" sz="1600" kern="1200" dirty="0" smtClean="0">
                          <a:solidFill>
                            <a:schemeClr val="tx1"/>
                          </a:solidFill>
                          <a:latin typeface="+mn-lt"/>
                          <a:ea typeface="+mn-ea"/>
                          <a:cs typeface="+mn-cs"/>
                        </a:rPr>
                        <a:t>що вказує на активну діяльність</a:t>
                      </a:r>
                      <a:endParaRPr lang="ru-RU" sz="1600" dirty="0"/>
                    </a:p>
                  </a:txBody>
                  <a:tcPr/>
                </a:tc>
                <a:tc>
                  <a:txBody>
                    <a:bodyPr/>
                    <a:lstStyle/>
                    <a:p>
                      <a:pPr algn="ctr"/>
                      <a:r>
                        <a:rPr lang="uk-UA" sz="1600" b="1" i="1" u="none" strike="noStrike" kern="1200" dirty="0" err="1" smtClean="0">
                          <a:solidFill>
                            <a:schemeClr val="tx1"/>
                          </a:solidFill>
                          <a:latin typeface="+mn-lt"/>
                          <a:ea typeface="+mn-ea"/>
                          <a:cs typeface="+mn-cs"/>
                        </a:rPr>
                        <a:t>marketing</a:t>
                      </a:r>
                      <a:r>
                        <a:rPr lang="uk-UA" sz="1600" kern="1200" dirty="0" smtClean="0">
                          <a:solidFill>
                            <a:schemeClr val="tx1"/>
                          </a:solidFill>
                          <a:latin typeface="+mn-lt"/>
                          <a:ea typeface="+mn-ea"/>
                          <a:cs typeface="+mn-cs"/>
                        </a:rPr>
                        <a:t> - продаж, збут</a:t>
                      </a:r>
                      <a:endParaRPr lang="ru-RU" sz="1600" dirty="0"/>
                    </a:p>
                  </a:txBody>
                  <a:tcPr/>
                </a:tc>
              </a:tr>
              <a:tr h="370840">
                <a:tc>
                  <a:txBody>
                    <a:bodyPr/>
                    <a:lstStyle/>
                    <a:p>
                      <a:r>
                        <a:rPr lang="uk-UA" sz="1600" kern="1200" dirty="0" smtClean="0">
                          <a:solidFill>
                            <a:schemeClr val="tx1"/>
                          </a:solidFill>
                          <a:latin typeface="+mn-lt"/>
                          <a:ea typeface="+mn-ea"/>
                          <a:cs typeface="+mn-cs"/>
                        </a:rPr>
                        <a:t>«</a:t>
                      </a:r>
                      <a:r>
                        <a:rPr lang="uk-UA" sz="1600" kern="1200" dirty="0" err="1" smtClean="0">
                          <a:solidFill>
                            <a:schemeClr val="tx1"/>
                          </a:solidFill>
                          <a:latin typeface="+mn-lt"/>
                          <a:ea typeface="+mn-ea"/>
                          <a:cs typeface="+mn-cs"/>
                        </a:rPr>
                        <a:t>market</a:t>
                      </a:r>
                      <a:r>
                        <a:rPr lang="uk-UA" sz="1600" kern="1200" dirty="0" smtClean="0">
                          <a:solidFill>
                            <a:schemeClr val="tx1"/>
                          </a:solidFill>
                          <a:latin typeface="+mn-lt"/>
                          <a:ea typeface="+mn-ea"/>
                          <a:cs typeface="+mn-cs"/>
                        </a:rPr>
                        <a:t>» як іменник «ринок»</a:t>
                      </a:r>
                      <a:endParaRPr lang="ru-RU" sz="1600" dirty="0"/>
                    </a:p>
                  </a:txBody>
                  <a:tcPr/>
                </a:tc>
                <a:tc>
                  <a:txBody>
                    <a:bodyPr/>
                    <a:lstStyle/>
                    <a:p>
                      <a:r>
                        <a:rPr lang="uk-UA" sz="1600" b="1" i="1" u="none" strike="noStrike" kern="1200" dirty="0" err="1" smtClean="0">
                          <a:solidFill>
                            <a:schemeClr val="tx1"/>
                          </a:solidFill>
                          <a:latin typeface="+mn-lt"/>
                          <a:ea typeface="+mn-ea"/>
                          <a:cs typeface="+mn-cs"/>
                        </a:rPr>
                        <a:t>marketing</a:t>
                      </a:r>
                      <a:r>
                        <a:rPr lang="uk-UA" sz="1600" kern="1200" dirty="0" smtClean="0">
                          <a:solidFill>
                            <a:schemeClr val="tx1"/>
                          </a:solidFill>
                          <a:latin typeface="+mn-lt"/>
                          <a:ea typeface="+mn-ea"/>
                          <a:cs typeface="+mn-cs"/>
                        </a:rPr>
                        <a:t> як «створення ринку», «</a:t>
                      </a:r>
                      <a:r>
                        <a:rPr lang="uk-UA" sz="1600" kern="1200" dirty="0" err="1" smtClean="0">
                          <a:solidFill>
                            <a:schemeClr val="tx1"/>
                          </a:solidFill>
                          <a:latin typeface="+mn-lt"/>
                          <a:ea typeface="+mn-ea"/>
                          <a:cs typeface="+mn-cs"/>
                        </a:rPr>
                        <a:t>ринковедення</a:t>
                      </a:r>
                      <a:r>
                        <a:rPr lang="uk-UA" sz="1600" kern="1200" dirty="0" smtClean="0">
                          <a:solidFill>
                            <a:schemeClr val="tx1"/>
                          </a:solidFill>
                          <a:latin typeface="+mn-lt"/>
                          <a:ea typeface="+mn-ea"/>
                          <a:cs typeface="+mn-cs"/>
                        </a:rPr>
                        <a:t>», «діяльність у сфері ринку»</a:t>
                      </a:r>
                      <a:endParaRPr lang="ru-RU" sz="1600" dirty="0"/>
                    </a:p>
                  </a:txBody>
                  <a:tcPr/>
                </a:tc>
              </a:tr>
              <a:tr h="370840">
                <a:tc>
                  <a:txBody>
                    <a:bodyPr/>
                    <a:lstStyle/>
                    <a:p>
                      <a:r>
                        <a:rPr lang="uk-UA" sz="1600" kern="1200" dirty="0" smtClean="0">
                          <a:solidFill>
                            <a:schemeClr val="tx1"/>
                          </a:solidFill>
                          <a:latin typeface="+mn-lt"/>
                          <a:ea typeface="+mn-ea"/>
                          <a:cs typeface="+mn-cs"/>
                        </a:rPr>
                        <a:t>американські фермери, шукаючи ринок збуту продукції, ввели поняття «</a:t>
                      </a:r>
                      <a:r>
                        <a:rPr lang="uk-UA" sz="1600" kern="1200" dirty="0" err="1" smtClean="0">
                          <a:solidFill>
                            <a:schemeClr val="tx1"/>
                          </a:solidFill>
                          <a:latin typeface="+mn-lt"/>
                          <a:ea typeface="+mn-ea"/>
                          <a:cs typeface="+mn-cs"/>
                        </a:rPr>
                        <a:t>Market</a:t>
                      </a:r>
                      <a:r>
                        <a:rPr lang="uk-UA" sz="1600" kern="1200" dirty="0" smtClean="0">
                          <a:solidFill>
                            <a:schemeClr val="tx1"/>
                          </a:solidFill>
                          <a:latin typeface="+mn-lt"/>
                          <a:ea typeface="+mn-ea"/>
                          <a:cs typeface="+mn-cs"/>
                        </a:rPr>
                        <a:t> </a:t>
                      </a:r>
                      <a:r>
                        <a:rPr lang="uk-UA" sz="1600" kern="1200" dirty="0" err="1" smtClean="0">
                          <a:solidFill>
                            <a:schemeClr val="tx1"/>
                          </a:solidFill>
                          <a:latin typeface="+mn-lt"/>
                          <a:ea typeface="+mn-ea"/>
                          <a:cs typeface="+mn-cs"/>
                        </a:rPr>
                        <a:t>Getting</a:t>
                      </a:r>
                      <a:r>
                        <a:rPr lang="uk-UA" sz="1600" kern="1200" dirty="0" smtClean="0">
                          <a:solidFill>
                            <a:schemeClr val="tx1"/>
                          </a:solidFill>
                          <a:latin typeface="+mn-lt"/>
                          <a:ea typeface="+mn-ea"/>
                          <a:cs typeface="+mn-cs"/>
                        </a:rPr>
                        <a:t>»</a:t>
                      </a:r>
                      <a:endParaRPr lang="ru-RU" sz="1600" dirty="0"/>
                    </a:p>
                  </a:txBody>
                  <a:tcPr/>
                </a:tc>
                <a:tc>
                  <a:txBody>
                    <a:bodyPr/>
                    <a:lstStyle/>
                    <a:p>
                      <a:pPr algn="ctr"/>
                      <a:r>
                        <a:rPr lang="uk-UA" sz="1600" kern="1200" dirty="0" smtClean="0">
                          <a:solidFill>
                            <a:schemeClr val="tx1"/>
                          </a:solidFill>
                          <a:latin typeface="+mn-lt"/>
                          <a:ea typeface="+mn-ea"/>
                          <a:cs typeface="+mn-cs"/>
                        </a:rPr>
                        <a:t>оволодіння ринком</a:t>
                      </a:r>
                      <a:endParaRPr lang="ru-RU" sz="1600" dirty="0"/>
                    </a:p>
                  </a:txBody>
                  <a:tcPr/>
                </a:tc>
              </a:tr>
              <a:tr h="370840">
                <a:tc>
                  <a:txBody>
                    <a:bodyPr/>
                    <a:lstStyle/>
                    <a:p>
                      <a:r>
                        <a:rPr lang="uk-UA" sz="1600" kern="1200" dirty="0" smtClean="0">
                          <a:solidFill>
                            <a:schemeClr val="tx1"/>
                          </a:solidFill>
                          <a:latin typeface="+mn-lt"/>
                          <a:ea typeface="+mn-ea"/>
                          <a:cs typeface="+mn-cs"/>
                        </a:rPr>
                        <a:t>традиційне, класичне розуміння</a:t>
                      </a:r>
                      <a:endParaRPr lang="ru-RU" sz="1600" dirty="0"/>
                    </a:p>
                  </a:txBody>
                  <a:tcPr/>
                </a:tc>
                <a:tc>
                  <a:txBody>
                    <a:bodyPr/>
                    <a:lstStyle/>
                    <a:p>
                      <a:pPr algn="ctr"/>
                      <a:r>
                        <a:rPr lang="uk-UA" sz="1600" kern="1200" dirty="0" smtClean="0">
                          <a:solidFill>
                            <a:schemeClr val="tx1"/>
                          </a:solidFill>
                          <a:latin typeface="+mn-lt"/>
                          <a:ea typeface="+mn-ea"/>
                          <a:cs typeface="+mn-cs"/>
                        </a:rPr>
                        <a:t>підприємницька діяльність, яка управляє просуванням товарів і послуг від виробника до споживача, або соціальний процес, за допомогою якого прогнозують, поширюють та задовольняють попит на товари і послуги шляхом їх розробки, просування та реалізації</a:t>
                      </a:r>
                      <a:endParaRPr lang="ru-RU" sz="1600" dirty="0"/>
                    </a:p>
                  </a:txBody>
                  <a:tcPr/>
                </a:tc>
              </a:tr>
              <a:tr h="370840">
                <a:tc>
                  <a:txBody>
                    <a:bodyPr/>
                    <a:lstStyle/>
                    <a:p>
                      <a:r>
                        <a:rPr lang="uk-UA" sz="1600" kern="1200" dirty="0" smtClean="0">
                          <a:solidFill>
                            <a:schemeClr val="tx1"/>
                          </a:solidFill>
                          <a:latin typeface="+mn-lt"/>
                          <a:ea typeface="+mn-ea"/>
                          <a:cs typeface="+mn-cs"/>
                        </a:rPr>
                        <a:t>визначення, сформульоване Американською асоціацією Маркетингу (АМА) в 1985р.</a:t>
                      </a:r>
                      <a:endParaRPr lang="ru-RU" sz="1600" dirty="0"/>
                    </a:p>
                  </a:txBody>
                  <a:tcPr/>
                </a:tc>
                <a:tc>
                  <a:txBody>
                    <a:bodyPr/>
                    <a:lstStyle/>
                    <a:p>
                      <a:pPr algn="ctr"/>
                      <a:r>
                        <a:rPr lang="uk-UA" sz="1600" kern="1200" dirty="0" smtClean="0">
                          <a:solidFill>
                            <a:schemeClr val="tx1"/>
                          </a:solidFill>
                          <a:latin typeface="+mn-lt"/>
                          <a:ea typeface="+mn-ea"/>
                          <a:cs typeface="+mn-cs"/>
                        </a:rPr>
                        <a:t>Маркетинг становить собою процес планування та втілення задуму щодо ціноутворення, просування та реалізації ідей, товарів і послуг за допомогою обміну, який задовольняє цілі окремих людей та організацій</a:t>
                      </a:r>
                      <a:endParaRPr lang="ru-RU" sz="1600" dirty="0"/>
                    </a:p>
                  </a:txBody>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79388" y="188913"/>
            <a:ext cx="88566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uk-UA" sz="2800" i="1">
                <a:latin typeface="Times New Roman" pitchFamily="18" charset="0"/>
              </a:rPr>
              <a:t>       </a:t>
            </a:r>
            <a:endParaRPr lang="ru-RU" sz="2600">
              <a:latin typeface="Times New Roman" pitchFamily="18" charset="0"/>
            </a:endParaRPr>
          </a:p>
        </p:txBody>
      </p:sp>
      <p:sp>
        <p:nvSpPr>
          <p:cNvPr id="27652" name="Rectangle 4"/>
          <p:cNvSpPr>
            <a:spLocks noChangeArrowheads="1"/>
          </p:cNvSpPr>
          <p:nvPr/>
        </p:nvSpPr>
        <p:spPr bwMode="auto">
          <a:xfrm>
            <a:off x="0" y="5762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uk-UA"/>
          </a:p>
        </p:txBody>
      </p:sp>
      <p:pic>
        <p:nvPicPr>
          <p:cNvPr id="276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9525"/>
            <a:ext cx="7488238"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7662" name="Group 14"/>
          <p:cNvGraphicFramePr>
            <a:graphicFrameLocks noGrp="1"/>
          </p:cNvGraphicFramePr>
          <p:nvPr/>
        </p:nvGraphicFramePr>
        <p:xfrm>
          <a:off x="0" y="576263"/>
          <a:ext cx="208280" cy="4011613"/>
        </p:xfrm>
        <a:graphic>
          <a:graphicData uri="http://schemas.openxmlformats.org/drawingml/2006/table">
            <a:tbl>
              <a:tblPr/>
              <a:tblGrid>
                <a:gridCol w="208280"/>
              </a:tblGrid>
              <a:tr h="40116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uk-UA" sz="2800" b="0" i="0" u="none" strike="noStrike" cap="none" normalizeH="0" baseline="0" smtClean="0">
                        <a:ln>
                          <a:noFill/>
                        </a:ln>
                        <a:solidFill>
                          <a:schemeClr val="tx1"/>
                        </a:solidFill>
                        <a:effectLst/>
                        <a:latin typeface="Arial"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sp>
        <p:nvSpPr>
          <p:cNvPr id="27663" name="Rectangle 15"/>
          <p:cNvSpPr>
            <a:spLocks noChangeArrowheads="1"/>
          </p:cNvSpPr>
          <p:nvPr/>
        </p:nvSpPr>
        <p:spPr bwMode="auto">
          <a:xfrm>
            <a:off x="0" y="4587875"/>
            <a:ext cx="1841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t/>
            </a:r>
            <a:br>
              <a:rPr lang="ru-RU"/>
            </a:br>
            <a:endParaRPr lang="ru-RU"/>
          </a:p>
          <a:p>
            <a:pPr eaLnBrk="0" hangingPunct="0"/>
            <a:endParaRPr lang="ru-RU"/>
          </a:p>
        </p:txBody>
      </p:sp>
    </p:spTree>
    <p:extLst>
      <p:ext uri="{BB962C8B-B14F-4D97-AF65-F5344CB8AC3E}">
        <p14:creationId xmlns:p14="http://schemas.microsoft.com/office/powerpoint/2010/main" val="11900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3762" y="751344"/>
            <a:ext cx="7883611" cy="5262979"/>
          </a:xfrm>
          <a:prstGeom prst="rect">
            <a:avLst/>
          </a:prstGeom>
        </p:spPr>
        <p:txBody>
          <a:bodyPr wrap="square">
            <a:spAutoFit/>
          </a:bodyPr>
          <a:lstStyle/>
          <a:p>
            <a:r>
              <a:rPr lang="uk-UA" sz="2400" b="1" dirty="0"/>
              <a:t>Особливістю маркетингу товарів сільськогосподарського виробництва (</a:t>
            </a:r>
            <a:r>
              <a:rPr lang="uk-UA" sz="2400" b="1" dirty="0" err="1" smtClean="0"/>
              <a:t>агромаркетингу</a:t>
            </a:r>
            <a:r>
              <a:rPr lang="uk-UA" sz="2400" b="1" dirty="0" smtClean="0"/>
              <a:t>) </a:t>
            </a:r>
            <a:r>
              <a:rPr lang="uk-UA" sz="2400" b="1" dirty="0"/>
              <a:t>є те, що він охоплює наступні стадії дослідження:</a:t>
            </a:r>
            <a:endParaRPr lang="uk-UA" sz="2400" dirty="0"/>
          </a:p>
          <a:p>
            <a:r>
              <a:rPr lang="ru-RU" sz="2400" dirty="0"/>
              <a:t>• </a:t>
            </a:r>
            <a:r>
              <a:rPr lang="ru-RU" sz="2400" dirty="0" err="1"/>
              <a:t>вивчення</a:t>
            </a:r>
            <a:r>
              <a:rPr lang="ru-RU" sz="2400" dirty="0"/>
              <a:t> потреб і </a:t>
            </a:r>
            <a:r>
              <a:rPr lang="ru-RU" sz="2400" dirty="0" err="1"/>
              <a:t>прогнозування</a:t>
            </a:r>
            <a:r>
              <a:rPr lang="ru-RU" sz="2400" dirty="0"/>
              <a:t> </a:t>
            </a:r>
            <a:r>
              <a:rPr lang="ru-RU" sz="2400" dirty="0" err="1"/>
              <a:t>попиту</a:t>
            </a:r>
            <a:r>
              <a:rPr lang="ru-RU" sz="2400" dirty="0"/>
              <a:t>;</a:t>
            </a:r>
            <a:endParaRPr lang="uk-UA" sz="2400" dirty="0"/>
          </a:p>
          <a:p>
            <a:r>
              <a:rPr lang="ru-RU" sz="2400" dirty="0"/>
              <a:t>• </a:t>
            </a:r>
            <a:r>
              <a:rPr lang="ru-RU" sz="2400" dirty="0" err="1"/>
              <a:t>вивчення</a:t>
            </a:r>
            <a:r>
              <a:rPr lang="ru-RU" sz="2400" dirty="0"/>
              <a:t> </a:t>
            </a:r>
            <a:r>
              <a:rPr lang="ru-RU" sz="2400" dirty="0" err="1"/>
              <a:t>асортиментної</a:t>
            </a:r>
            <a:r>
              <a:rPr lang="ru-RU" sz="2400" dirty="0"/>
              <a:t> </a:t>
            </a:r>
            <a:r>
              <a:rPr lang="ru-RU" sz="2400" dirty="0" err="1"/>
              <a:t>політики</a:t>
            </a:r>
            <a:r>
              <a:rPr lang="ru-RU" sz="2400" dirty="0"/>
              <a:t> та </a:t>
            </a:r>
            <a:r>
              <a:rPr lang="ru-RU" sz="2400" dirty="0" err="1"/>
              <a:t>розробка</a:t>
            </a:r>
            <a:r>
              <a:rPr lang="ru-RU" sz="2400" dirty="0"/>
              <a:t> </a:t>
            </a:r>
            <a:r>
              <a:rPr lang="ru-RU" sz="2400" dirty="0" err="1"/>
              <a:t>виробничої</a:t>
            </a:r>
            <a:r>
              <a:rPr lang="ru-RU" sz="2400" dirty="0"/>
              <a:t> </a:t>
            </a:r>
            <a:r>
              <a:rPr lang="ru-RU" sz="2400" dirty="0" err="1"/>
              <a:t>програми</a:t>
            </a:r>
            <a:r>
              <a:rPr lang="ru-RU" sz="2400" dirty="0"/>
              <a:t>;</a:t>
            </a:r>
            <a:endParaRPr lang="uk-UA" sz="2400" dirty="0"/>
          </a:p>
          <a:p>
            <a:r>
              <a:rPr lang="ru-RU" sz="2400" dirty="0"/>
              <a:t>• </a:t>
            </a:r>
            <a:r>
              <a:rPr lang="ru-RU" sz="2400" dirty="0" err="1"/>
              <a:t>вивчення</a:t>
            </a:r>
            <a:r>
              <a:rPr lang="ru-RU" sz="2400" dirty="0"/>
              <a:t> </a:t>
            </a:r>
            <a:r>
              <a:rPr lang="ru-RU" sz="2400" dirty="0" err="1"/>
              <a:t>каналів</a:t>
            </a:r>
            <a:r>
              <a:rPr lang="ru-RU" sz="2400" dirty="0"/>
              <a:t> </a:t>
            </a:r>
            <a:r>
              <a:rPr lang="ru-RU" sz="2400" dirty="0" err="1"/>
              <a:t>товароруху</a:t>
            </a:r>
            <a:r>
              <a:rPr lang="ru-RU" sz="2400" dirty="0"/>
              <a:t> і </a:t>
            </a:r>
            <a:r>
              <a:rPr lang="ru-RU" sz="2400" dirty="0" err="1"/>
              <a:t>організація</a:t>
            </a:r>
            <a:r>
              <a:rPr lang="ru-RU" sz="2400" dirty="0"/>
              <a:t> </a:t>
            </a:r>
            <a:r>
              <a:rPr lang="ru-RU" sz="2400" dirty="0" err="1"/>
              <a:t>збуту</a:t>
            </a:r>
            <a:r>
              <a:rPr lang="ru-RU" sz="2400" dirty="0"/>
              <a:t>.</a:t>
            </a:r>
            <a:endParaRPr lang="uk-UA" sz="2400" dirty="0"/>
          </a:p>
          <a:p>
            <a:r>
              <a:rPr lang="ru-RU" sz="2400" dirty="0" err="1"/>
              <a:t>Найбільш</a:t>
            </a:r>
            <a:r>
              <a:rPr lang="ru-RU" sz="2400" dirty="0"/>
              <a:t> </a:t>
            </a:r>
            <a:r>
              <a:rPr lang="ru-RU" sz="2400" dirty="0" err="1"/>
              <a:t>ефективним</a:t>
            </a:r>
            <a:r>
              <a:rPr lang="ru-RU" sz="2400" dirty="0"/>
              <a:t> є </a:t>
            </a:r>
            <a:r>
              <a:rPr lang="ru-RU" sz="2400" dirty="0" err="1"/>
              <a:t>застосування</a:t>
            </a:r>
            <a:r>
              <a:rPr lang="ru-RU" sz="2400" dirty="0"/>
              <a:t> маркетингу при </a:t>
            </a:r>
            <a:r>
              <a:rPr lang="ru-RU" sz="2400" dirty="0" err="1"/>
              <a:t>розробці</a:t>
            </a:r>
            <a:r>
              <a:rPr lang="ru-RU" sz="2400" dirty="0"/>
              <a:t> </a:t>
            </a:r>
            <a:r>
              <a:rPr lang="ru-RU" sz="2400" dirty="0" err="1"/>
              <a:t>стратегії</a:t>
            </a:r>
            <a:r>
              <a:rPr lang="ru-RU" sz="2400" dirty="0"/>
              <a:t> </a:t>
            </a:r>
            <a:r>
              <a:rPr lang="ru-RU" sz="2400" dirty="0" err="1"/>
              <a:t>збутової</a:t>
            </a:r>
            <a:r>
              <a:rPr lang="ru-RU" sz="2400" dirty="0"/>
              <a:t> </a:t>
            </a:r>
            <a:r>
              <a:rPr lang="ru-RU" sz="2400" dirty="0" err="1"/>
              <a:t>діяльності</a:t>
            </a:r>
            <a:r>
              <a:rPr lang="ru-RU" sz="2400" dirty="0"/>
              <a:t>, </a:t>
            </a:r>
            <a:r>
              <a:rPr lang="ru-RU" sz="2400" dirty="0" err="1"/>
              <a:t>стимулюванні</a:t>
            </a:r>
            <a:r>
              <a:rPr lang="ru-RU" sz="2400" dirty="0"/>
              <a:t> </a:t>
            </a:r>
            <a:r>
              <a:rPr lang="ru-RU" sz="2400" dirty="0" err="1"/>
              <a:t>збуту</a:t>
            </a:r>
            <a:r>
              <a:rPr lang="ru-RU" sz="2400" dirty="0"/>
              <a:t> і </a:t>
            </a:r>
            <a:r>
              <a:rPr lang="ru-RU" sz="2400" dirty="0" err="1"/>
              <a:t>організації</a:t>
            </a:r>
            <a:r>
              <a:rPr lang="ru-RU" sz="2400" dirty="0"/>
              <a:t> </a:t>
            </a:r>
            <a:r>
              <a:rPr lang="ru-RU" sz="2400" dirty="0" err="1"/>
              <a:t>рекламної</a:t>
            </a:r>
            <a:r>
              <a:rPr lang="ru-RU" sz="2400" dirty="0"/>
              <a:t> </a:t>
            </a:r>
            <a:r>
              <a:rPr lang="ru-RU" sz="2400" dirty="0" err="1"/>
              <a:t>діяльності</a:t>
            </a:r>
            <a:r>
              <a:rPr lang="ru-RU" sz="2400" dirty="0"/>
              <a:t>.</a:t>
            </a:r>
            <a:endParaRPr lang="uk-UA" sz="2400" dirty="0"/>
          </a:p>
          <a:p>
            <a:r>
              <a:rPr lang="ru-RU" sz="2400" dirty="0" err="1"/>
              <a:t>Продукція</a:t>
            </a:r>
            <a:r>
              <a:rPr lang="ru-RU" sz="2400" dirty="0"/>
              <a:t> </a:t>
            </a:r>
            <a:r>
              <a:rPr lang="ru-RU" sz="2400" dirty="0" err="1"/>
              <a:t>агропромислового</a:t>
            </a:r>
            <a:r>
              <a:rPr lang="ru-RU" sz="2400" dirty="0"/>
              <a:t> комплексу </a:t>
            </a:r>
            <a:r>
              <a:rPr lang="ru-RU" sz="2400" dirty="0" err="1"/>
              <a:t>різноманітна</a:t>
            </a:r>
            <a:r>
              <a:rPr lang="ru-RU" sz="2400" dirty="0"/>
              <a:t>, </a:t>
            </a:r>
            <a:r>
              <a:rPr lang="ru-RU" sz="2400" dirty="0" err="1"/>
              <a:t>що</a:t>
            </a:r>
            <a:r>
              <a:rPr lang="ru-RU" sz="2400" dirty="0"/>
              <a:t> </a:t>
            </a:r>
            <a:r>
              <a:rPr lang="ru-RU" sz="2400" dirty="0" err="1"/>
              <a:t>обумовлює</a:t>
            </a:r>
            <a:r>
              <a:rPr lang="ru-RU" sz="2400" dirty="0"/>
              <a:t> </a:t>
            </a:r>
            <a:r>
              <a:rPr lang="ru-RU" sz="2400" dirty="0" err="1"/>
              <a:t>використання</a:t>
            </a:r>
            <a:r>
              <a:rPr lang="ru-RU" sz="2400" dirty="0"/>
              <a:t> </a:t>
            </a:r>
            <a:r>
              <a:rPr lang="ru-RU" sz="2400" dirty="0" err="1"/>
              <a:t>більш</a:t>
            </a:r>
            <a:r>
              <a:rPr lang="ru-RU" sz="2400" dirty="0"/>
              <a:t> </a:t>
            </a:r>
            <a:r>
              <a:rPr lang="ru-RU" sz="2400" dirty="0" err="1"/>
              <a:t>численних</a:t>
            </a:r>
            <a:r>
              <a:rPr lang="ru-RU" sz="2400" dirty="0"/>
              <a:t> </a:t>
            </a:r>
            <a:r>
              <a:rPr lang="ru-RU" sz="2400" dirty="0" err="1"/>
              <a:t>маркетингових</a:t>
            </a:r>
            <a:r>
              <a:rPr lang="ru-RU" sz="2400" dirty="0"/>
              <a:t> </a:t>
            </a:r>
            <a:r>
              <a:rPr lang="ru-RU" sz="2400" dirty="0" err="1"/>
              <a:t>підходів</a:t>
            </a:r>
            <a:r>
              <a:rPr lang="ru-RU" sz="2400" dirty="0"/>
              <a:t> у </a:t>
            </a:r>
            <a:r>
              <a:rPr lang="ru-RU" sz="2400" dirty="0" err="1"/>
              <a:t>виробництві</a:t>
            </a:r>
            <a:r>
              <a:rPr lang="ru-RU" sz="2400" dirty="0"/>
              <a:t> та </a:t>
            </a:r>
            <a:r>
              <a:rPr lang="ru-RU" sz="2400" dirty="0" err="1"/>
              <a:t>розподіленні</a:t>
            </a:r>
            <a:r>
              <a:rPr lang="ru-RU" sz="2400" dirty="0"/>
              <a:t> в </a:t>
            </a:r>
            <a:r>
              <a:rPr lang="ru-RU" sz="2400" dirty="0" err="1"/>
              <a:t>порівнянні</a:t>
            </a:r>
            <a:r>
              <a:rPr lang="ru-RU" sz="2400" dirty="0"/>
              <a:t> з маркетингом в </a:t>
            </a:r>
            <a:r>
              <a:rPr lang="ru-RU" sz="2400" dirty="0" err="1"/>
              <a:t>торгівлі</a:t>
            </a:r>
            <a:r>
              <a:rPr lang="ru-RU" sz="2400" dirty="0"/>
              <a:t> і </a:t>
            </a:r>
            <a:r>
              <a:rPr lang="ru-RU" sz="2400" dirty="0" err="1"/>
              <a:t>галузях</a:t>
            </a:r>
            <a:r>
              <a:rPr lang="ru-RU" sz="2400" dirty="0"/>
              <a:t> </a:t>
            </a:r>
            <a:r>
              <a:rPr lang="ru-RU" sz="2400" dirty="0" err="1"/>
              <a:t>промисловості</a:t>
            </a:r>
            <a:r>
              <a:rPr lang="ru-RU" sz="2400" dirty="0"/>
              <a:t>.</a:t>
            </a:r>
            <a:endParaRPr lang="uk-UA" sz="2400" dirty="0"/>
          </a:p>
        </p:txBody>
      </p:sp>
    </p:spTree>
    <p:extLst>
      <p:ext uri="{BB962C8B-B14F-4D97-AF65-F5344CB8AC3E}">
        <p14:creationId xmlns:p14="http://schemas.microsoft.com/office/powerpoint/2010/main" val="3764665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552" y="933083"/>
            <a:ext cx="8291384" cy="5355312"/>
          </a:xfrm>
          <a:prstGeom prst="rect">
            <a:avLst/>
          </a:prstGeom>
        </p:spPr>
        <p:txBody>
          <a:bodyPr wrap="square">
            <a:spAutoFit/>
          </a:bodyPr>
          <a:lstStyle/>
          <a:p>
            <a:r>
              <a:rPr lang="ru-RU" b="1" dirty="0"/>
              <a:t>Маркетинг у </a:t>
            </a:r>
            <a:r>
              <a:rPr lang="ru-RU" b="1" dirty="0" err="1"/>
              <a:t>сфері</a:t>
            </a:r>
            <a:r>
              <a:rPr lang="ru-RU" b="1" dirty="0"/>
              <a:t> </a:t>
            </a:r>
            <a:r>
              <a:rPr lang="ru-RU" b="1" dirty="0" err="1"/>
              <a:t>виробництва</a:t>
            </a:r>
            <a:r>
              <a:rPr lang="ru-RU" b="1" dirty="0"/>
              <a:t> </a:t>
            </a:r>
            <a:r>
              <a:rPr lang="ru-RU" b="1" dirty="0" err="1"/>
              <a:t>сільськогосподарської</a:t>
            </a:r>
            <a:r>
              <a:rPr lang="ru-RU" b="1" dirty="0"/>
              <a:t> </a:t>
            </a:r>
            <a:r>
              <a:rPr lang="ru-RU" b="1" dirty="0" err="1"/>
              <a:t>продукції</a:t>
            </a:r>
            <a:r>
              <a:rPr lang="ru-RU" b="1" dirty="0"/>
              <a:t> </a:t>
            </a:r>
            <a:r>
              <a:rPr lang="ru-RU" b="1" dirty="0" err="1"/>
              <a:t>обумовлений</a:t>
            </a:r>
            <a:r>
              <a:rPr lang="ru-RU" b="1" dirty="0"/>
              <a:t> </a:t>
            </a:r>
            <a:r>
              <a:rPr lang="ru-RU" b="1" dirty="0" err="1"/>
              <a:t>деякими</a:t>
            </a:r>
            <a:r>
              <a:rPr lang="ru-RU" b="1" dirty="0"/>
              <a:t> </a:t>
            </a:r>
            <a:r>
              <a:rPr lang="ru-RU" b="1" dirty="0" err="1"/>
              <a:t>особливостями</a:t>
            </a:r>
            <a:r>
              <a:rPr lang="ru-RU" b="1" dirty="0"/>
              <a:t>, </a:t>
            </a:r>
            <a:r>
              <a:rPr lang="ru-RU" b="1" dirty="0" err="1"/>
              <a:t>пов'язаними</a:t>
            </a:r>
            <a:r>
              <a:rPr lang="ru-RU" b="1" dirty="0"/>
              <a:t>:</a:t>
            </a:r>
            <a:endParaRPr lang="uk-UA" dirty="0"/>
          </a:p>
          <a:p>
            <a:r>
              <a:rPr lang="ru-RU" dirty="0"/>
              <a:t>• з </a:t>
            </a:r>
            <a:r>
              <a:rPr lang="ru-RU" dirty="0" err="1"/>
              <a:t>природними</a:t>
            </a:r>
            <a:r>
              <a:rPr lang="ru-RU" dirty="0"/>
              <a:t> </a:t>
            </a:r>
            <a:r>
              <a:rPr lang="ru-RU" dirty="0" err="1"/>
              <a:t>умовами</a:t>
            </a:r>
            <a:r>
              <a:rPr lang="ru-RU" dirty="0"/>
              <a:t> </a:t>
            </a:r>
            <a:r>
              <a:rPr lang="ru-RU" dirty="0" err="1"/>
              <a:t>виробництва</a:t>
            </a:r>
            <a:r>
              <a:rPr lang="ru-RU" dirty="0"/>
              <a:t>, </a:t>
            </a:r>
            <a:r>
              <a:rPr lang="ru-RU" dirty="0" err="1"/>
              <a:t>врожайністю</a:t>
            </a:r>
            <a:r>
              <a:rPr lang="ru-RU" dirty="0"/>
              <a:t> і </a:t>
            </a:r>
            <a:r>
              <a:rPr lang="ru-RU" dirty="0" err="1"/>
              <a:t>інтенсивністю</a:t>
            </a:r>
            <a:r>
              <a:rPr lang="ru-RU" dirty="0"/>
              <a:t> </a:t>
            </a:r>
            <a:r>
              <a:rPr lang="ru-RU" dirty="0" err="1"/>
              <a:t>використання</a:t>
            </a:r>
            <a:r>
              <a:rPr lang="ru-RU" dirty="0"/>
              <a:t> </a:t>
            </a:r>
            <a:r>
              <a:rPr lang="ru-RU" dirty="0" err="1"/>
              <a:t>сільськогосподарських</a:t>
            </a:r>
            <a:r>
              <a:rPr lang="ru-RU" dirty="0"/>
              <a:t> земель;</a:t>
            </a:r>
            <a:endParaRPr lang="uk-UA" dirty="0"/>
          </a:p>
          <a:p>
            <a:r>
              <a:rPr lang="ru-RU" dirty="0"/>
              <a:t>• </a:t>
            </a:r>
            <a:r>
              <a:rPr lang="ru-RU" dirty="0" err="1"/>
              <a:t>значимістю</a:t>
            </a:r>
            <a:r>
              <a:rPr lang="ru-RU" dirty="0"/>
              <a:t> </a:t>
            </a:r>
            <a:r>
              <a:rPr lang="ru-RU" dirty="0" err="1"/>
              <a:t>виробленого</a:t>
            </a:r>
            <a:r>
              <a:rPr lang="ru-RU" dirty="0"/>
              <a:t> товару, </a:t>
            </a:r>
            <a:r>
              <a:rPr lang="ru-RU" dirty="0" err="1"/>
              <a:t>що</a:t>
            </a:r>
            <a:r>
              <a:rPr lang="ru-RU" dirty="0"/>
              <a:t> </a:t>
            </a:r>
            <a:r>
              <a:rPr lang="ru-RU" dirty="0" err="1"/>
              <a:t>визначає</a:t>
            </a:r>
            <a:r>
              <a:rPr lang="ru-RU" dirty="0"/>
              <a:t> </a:t>
            </a:r>
            <a:r>
              <a:rPr lang="ru-RU" dirty="0" err="1"/>
              <a:t>особливі</a:t>
            </a:r>
            <a:r>
              <a:rPr lang="ru-RU" dirty="0"/>
              <a:t> </a:t>
            </a:r>
            <a:r>
              <a:rPr lang="ru-RU" dirty="0" err="1"/>
              <a:t>вимоги</a:t>
            </a:r>
            <a:r>
              <a:rPr lang="ru-RU" dirty="0"/>
              <a:t> до </a:t>
            </a:r>
            <a:r>
              <a:rPr lang="ru-RU" dirty="0" err="1"/>
              <a:t>його</a:t>
            </a:r>
            <a:r>
              <a:rPr lang="ru-RU" dirty="0"/>
              <a:t> </a:t>
            </a:r>
            <a:r>
              <a:rPr lang="ru-RU" dirty="0" err="1"/>
              <a:t>виробництва</a:t>
            </a:r>
            <a:r>
              <a:rPr lang="ru-RU" dirty="0"/>
              <a:t>, </a:t>
            </a:r>
            <a:r>
              <a:rPr lang="ru-RU" dirty="0" err="1"/>
              <a:t>зберігання</a:t>
            </a:r>
            <a:r>
              <a:rPr lang="ru-RU" dirty="0"/>
              <a:t> і </a:t>
            </a:r>
            <a:r>
              <a:rPr lang="ru-RU" dirty="0" err="1"/>
              <a:t>транспортування</a:t>
            </a:r>
            <a:r>
              <a:rPr lang="ru-RU" dirty="0"/>
              <a:t>;</a:t>
            </a:r>
            <a:endParaRPr lang="uk-UA" dirty="0"/>
          </a:p>
          <a:p>
            <a:r>
              <a:rPr lang="ru-RU" dirty="0"/>
              <a:t>• </a:t>
            </a:r>
            <a:r>
              <a:rPr lang="ru-RU" dirty="0" err="1"/>
              <a:t>розбіжністю</a:t>
            </a:r>
            <a:r>
              <a:rPr lang="ru-RU" dirty="0"/>
              <a:t> часу </a:t>
            </a:r>
            <a:r>
              <a:rPr lang="ru-RU" dirty="0" err="1"/>
              <a:t>виробництва</a:t>
            </a:r>
            <a:r>
              <a:rPr lang="ru-RU" dirty="0"/>
              <a:t> </a:t>
            </a:r>
            <a:r>
              <a:rPr lang="ru-RU" dirty="0" err="1"/>
              <a:t>продукції</a:t>
            </a:r>
            <a:r>
              <a:rPr lang="ru-RU" dirty="0"/>
              <a:t> та </a:t>
            </a:r>
            <a:r>
              <a:rPr lang="ru-RU" dirty="0" err="1"/>
              <a:t>її</a:t>
            </a:r>
            <a:r>
              <a:rPr lang="ru-RU" dirty="0"/>
              <a:t> </a:t>
            </a:r>
            <a:r>
              <a:rPr lang="ru-RU" dirty="0" err="1"/>
              <a:t>споживання</a:t>
            </a:r>
            <a:r>
              <a:rPr lang="ru-RU" dirty="0"/>
              <a:t>;</a:t>
            </a:r>
            <a:endParaRPr lang="uk-UA" dirty="0"/>
          </a:p>
          <a:p>
            <a:r>
              <a:rPr lang="ru-RU" dirty="0"/>
              <a:t>• </a:t>
            </a:r>
            <a:r>
              <a:rPr lang="ru-RU" dirty="0" err="1"/>
              <a:t>сезонним</a:t>
            </a:r>
            <a:r>
              <a:rPr lang="ru-RU" dirty="0"/>
              <a:t> характером </a:t>
            </a:r>
            <a:r>
              <a:rPr lang="ru-RU" dirty="0" err="1"/>
              <a:t>виробництва</a:t>
            </a:r>
            <a:r>
              <a:rPr lang="ru-RU" dirty="0"/>
              <a:t>;</a:t>
            </a:r>
            <a:endParaRPr lang="uk-UA" dirty="0"/>
          </a:p>
          <a:p>
            <a:r>
              <a:rPr lang="ru-RU" dirty="0"/>
              <a:t>• </a:t>
            </a:r>
            <a:r>
              <a:rPr lang="ru-RU" dirty="0" err="1"/>
              <a:t>різноманіттям</a:t>
            </a:r>
            <a:r>
              <a:rPr lang="ru-RU" dirty="0"/>
              <a:t> форм </a:t>
            </a:r>
            <a:r>
              <a:rPr lang="ru-RU" dirty="0" err="1"/>
              <a:t>власності</a:t>
            </a:r>
            <a:r>
              <a:rPr lang="ru-RU" dirty="0"/>
              <a:t> в </a:t>
            </a:r>
            <a:r>
              <a:rPr lang="ru-RU" dirty="0" err="1"/>
              <a:t>системі</a:t>
            </a:r>
            <a:r>
              <a:rPr lang="ru-RU" dirty="0"/>
              <a:t> АПК, </a:t>
            </a:r>
            <a:r>
              <a:rPr lang="ru-RU" dirty="0" err="1"/>
              <a:t>що</a:t>
            </a:r>
            <a:r>
              <a:rPr lang="ru-RU" dirty="0"/>
              <a:t> </a:t>
            </a:r>
            <a:r>
              <a:rPr lang="ru-RU" dirty="0" err="1"/>
              <a:t>висуває</a:t>
            </a:r>
            <a:r>
              <a:rPr lang="ru-RU" dirty="0"/>
              <a:t> </a:t>
            </a:r>
            <a:r>
              <a:rPr lang="ru-RU" dirty="0" err="1"/>
              <a:t>особливі</a:t>
            </a:r>
            <a:r>
              <a:rPr lang="ru-RU" dirty="0"/>
              <a:t> </a:t>
            </a:r>
            <a:r>
              <a:rPr lang="ru-RU" dirty="0" err="1"/>
              <a:t>вимоги</a:t>
            </a:r>
            <a:r>
              <a:rPr lang="ru-RU" dirty="0"/>
              <a:t> до </a:t>
            </a:r>
            <a:r>
              <a:rPr lang="ru-RU" dirty="0" err="1"/>
              <a:t>методів</a:t>
            </a:r>
            <a:r>
              <a:rPr lang="ru-RU" dirty="0"/>
              <a:t> </a:t>
            </a:r>
            <a:r>
              <a:rPr lang="ru-RU" dirty="0" err="1"/>
              <a:t>маркетингових</a:t>
            </a:r>
            <a:r>
              <a:rPr lang="ru-RU" dirty="0"/>
              <a:t> </a:t>
            </a:r>
            <a:r>
              <a:rPr lang="ru-RU" dirty="0" err="1"/>
              <a:t>досліджень</a:t>
            </a:r>
            <a:r>
              <a:rPr lang="ru-RU" dirty="0"/>
              <a:t>;</a:t>
            </a:r>
            <a:endParaRPr lang="uk-UA" dirty="0"/>
          </a:p>
          <a:p>
            <a:r>
              <a:rPr lang="ru-RU" dirty="0"/>
              <a:t>• </a:t>
            </a:r>
            <a:r>
              <a:rPr lang="ru-RU" dirty="0" err="1"/>
              <a:t>наявністю</a:t>
            </a:r>
            <a:r>
              <a:rPr lang="ru-RU" dirty="0"/>
              <a:t> </a:t>
            </a:r>
            <a:r>
              <a:rPr lang="ru-RU" dirty="0" err="1"/>
              <a:t>різних</a:t>
            </a:r>
            <a:r>
              <a:rPr lang="ru-RU" dirty="0"/>
              <a:t> </a:t>
            </a:r>
            <a:r>
              <a:rPr lang="ru-RU" dirty="0" err="1"/>
              <a:t>організаційно-правових</a:t>
            </a:r>
            <a:r>
              <a:rPr lang="ru-RU" dirty="0"/>
              <a:t> форм </a:t>
            </a:r>
            <a:r>
              <a:rPr lang="ru-RU" dirty="0" err="1"/>
              <a:t>господарювання</a:t>
            </a:r>
            <a:r>
              <a:rPr lang="ru-RU" dirty="0"/>
              <a:t> (АТ, </a:t>
            </a:r>
            <a:r>
              <a:rPr lang="ru-RU" dirty="0" smtClean="0"/>
              <a:t>ТОВ, </a:t>
            </a:r>
            <a:r>
              <a:rPr lang="ru-RU" dirty="0" err="1"/>
              <a:t>фермерські</a:t>
            </a:r>
            <a:r>
              <a:rPr lang="ru-RU" dirty="0"/>
              <a:t> </a:t>
            </a:r>
            <a:r>
              <a:rPr lang="ru-RU" dirty="0" err="1"/>
              <a:t>господарства</a:t>
            </a:r>
            <a:r>
              <a:rPr lang="ru-RU" dirty="0"/>
              <a:t> та </a:t>
            </a:r>
            <a:r>
              <a:rPr lang="ru-RU" dirty="0" err="1"/>
              <a:t>ін</a:t>
            </a:r>
            <a:r>
              <a:rPr lang="ru-RU" dirty="0"/>
              <a:t>.);</a:t>
            </a:r>
            <a:endParaRPr lang="uk-UA" dirty="0"/>
          </a:p>
          <a:p>
            <a:r>
              <a:rPr lang="ru-RU" dirty="0"/>
              <a:t>• </a:t>
            </a:r>
            <a:r>
              <a:rPr lang="ru-RU" dirty="0" err="1"/>
              <a:t>тривалістю</a:t>
            </a:r>
            <a:r>
              <a:rPr lang="ru-RU" dirty="0"/>
              <a:t> циклу </a:t>
            </a:r>
            <a:r>
              <a:rPr lang="ru-RU" dirty="0" err="1"/>
              <a:t>виробництва</a:t>
            </a:r>
            <a:r>
              <a:rPr lang="ru-RU" dirty="0"/>
              <a:t> і </a:t>
            </a:r>
            <a:r>
              <a:rPr lang="ru-RU" dirty="0" err="1"/>
              <a:t>споживання</a:t>
            </a:r>
            <a:r>
              <a:rPr lang="ru-RU" dirty="0"/>
              <a:t> </a:t>
            </a:r>
            <a:r>
              <a:rPr lang="ru-RU" dirty="0" err="1"/>
              <a:t>сільськогосподарської</a:t>
            </a:r>
            <a:r>
              <a:rPr lang="ru-RU" dirty="0"/>
              <a:t> </a:t>
            </a:r>
            <a:r>
              <a:rPr lang="ru-RU" dirty="0" err="1"/>
              <a:t>продукції</a:t>
            </a:r>
            <a:r>
              <a:rPr lang="ru-RU" dirty="0"/>
              <a:t>, яка </a:t>
            </a:r>
            <a:r>
              <a:rPr lang="ru-RU" dirty="0" err="1"/>
              <a:t>ускладнює</a:t>
            </a:r>
            <a:r>
              <a:rPr lang="ru-RU" dirty="0"/>
              <a:t> </a:t>
            </a:r>
            <a:r>
              <a:rPr lang="ru-RU" dirty="0" err="1"/>
              <a:t>прийняття</a:t>
            </a:r>
            <a:r>
              <a:rPr lang="ru-RU" dirty="0"/>
              <a:t> </a:t>
            </a:r>
            <a:r>
              <a:rPr lang="ru-RU" dirty="0" err="1"/>
              <a:t>правильних</a:t>
            </a:r>
            <a:r>
              <a:rPr lang="ru-RU" dirty="0"/>
              <a:t> </a:t>
            </a:r>
            <a:r>
              <a:rPr lang="ru-RU" dirty="0" err="1"/>
              <a:t>маркетингових</a:t>
            </a:r>
            <a:r>
              <a:rPr lang="ru-RU" dirty="0"/>
              <a:t> </a:t>
            </a:r>
            <a:r>
              <a:rPr lang="ru-RU" dirty="0" err="1"/>
              <a:t>рішень</a:t>
            </a:r>
            <a:r>
              <a:rPr lang="ru-RU" dirty="0"/>
              <a:t> в </a:t>
            </a:r>
            <a:r>
              <a:rPr lang="ru-RU" dirty="0" err="1"/>
              <a:t>конкурентній</a:t>
            </a:r>
            <a:r>
              <a:rPr lang="ru-RU" dirty="0"/>
              <a:t> </a:t>
            </a:r>
            <a:r>
              <a:rPr lang="ru-RU" dirty="0" err="1"/>
              <a:t>боротьбі</a:t>
            </a:r>
            <a:r>
              <a:rPr lang="ru-RU" dirty="0"/>
              <a:t>, </a:t>
            </a:r>
            <a:r>
              <a:rPr lang="ru-RU" dirty="0" err="1"/>
              <a:t>задоволення</a:t>
            </a:r>
            <a:r>
              <a:rPr lang="ru-RU" dirty="0"/>
              <a:t> </a:t>
            </a:r>
            <a:r>
              <a:rPr lang="ru-RU" dirty="0" err="1"/>
              <a:t>запитів</a:t>
            </a:r>
            <a:r>
              <a:rPr lang="ru-RU" dirty="0"/>
              <a:t> </a:t>
            </a:r>
            <a:r>
              <a:rPr lang="ru-RU" dirty="0" err="1"/>
              <a:t>споживачів</a:t>
            </a:r>
            <a:r>
              <a:rPr lang="ru-RU" dirty="0"/>
              <a:t> </a:t>
            </a:r>
            <a:r>
              <a:rPr lang="ru-RU" dirty="0" err="1"/>
              <a:t>щодо</a:t>
            </a:r>
            <a:r>
              <a:rPr lang="ru-RU" dirty="0"/>
              <a:t> </a:t>
            </a:r>
            <a:r>
              <a:rPr lang="ru-RU" dirty="0" err="1"/>
              <a:t>якості</a:t>
            </a:r>
            <a:r>
              <a:rPr lang="ru-RU" dirty="0"/>
              <a:t> товару;</a:t>
            </a:r>
            <a:endParaRPr lang="uk-UA" dirty="0"/>
          </a:p>
          <a:p>
            <a:r>
              <a:rPr lang="ru-RU" dirty="0"/>
              <a:t>• </a:t>
            </a:r>
            <a:r>
              <a:rPr lang="ru-RU" dirty="0" err="1"/>
              <a:t>більш</a:t>
            </a:r>
            <a:r>
              <a:rPr lang="ru-RU" dirty="0"/>
              <a:t> </a:t>
            </a:r>
            <a:r>
              <a:rPr lang="ru-RU" dirty="0" err="1"/>
              <a:t>високою</a:t>
            </a:r>
            <a:r>
              <a:rPr lang="ru-RU" dirty="0"/>
              <a:t> </a:t>
            </a:r>
            <a:r>
              <a:rPr lang="ru-RU" dirty="0" err="1"/>
              <a:t>чутливістю</a:t>
            </a:r>
            <a:r>
              <a:rPr lang="ru-RU" dirty="0"/>
              <a:t> і </a:t>
            </a:r>
            <a:r>
              <a:rPr lang="ru-RU" dirty="0" err="1"/>
              <a:t>сприйнятливістю</a:t>
            </a:r>
            <a:r>
              <a:rPr lang="ru-RU" dirty="0"/>
              <a:t> </a:t>
            </a:r>
            <a:r>
              <a:rPr lang="ru-RU" dirty="0" err="1"/>
              <a:t>агромаркетінга</a:t>
            </a:r>
            <a:r>
              <a:rPr lang="ru-RU" dirty="0"/>
              <a:t> в </a:t>
            </a:r>
            <a:r>
              <a:rPr lang="ru-RU" dirty="0" err="1"/>
              <a:t>порівнянні</a:t>
            </a:r>
            <a:r>
              <a:rPr lang="ru-RU" dirty="0"/>
              <a:t> з </a:t>
            </a:r>
            <a:r>
              <a:rPr lang="ru-RU" dirty="0" err="1"/>
              <a:t>іншими</a:t>
            </a:r>
            <a:r>
              <a:rPr lang="ru-RU" dirty="0"/>
              <a:t> системами маркетингу;</a:t>
            </a:r>
            <a:endParaRPr lang="uk-UA" dirty="0"/>
          </a:p>
          <a:p>
            <a:r>
              <a:rPr lang="ru-RU" dirty="0"/>
              <a:t>• </a:t>
            </a:r>
            <a:r>
              <a:rPr lang="ru-RU" dirty="0" err="1"/>
              <a:t>порівняно</a:t>
            </a:r>
            <a:r>
              <a:rPr lang="ru-RU" dirty="0"/>
              <a:t> </a:t>
            </a:r>
            <a:r>
              <a:rPr lang="ru-RU" dirty="0" err="1"/>
              <a:t>невисоким</a:t>
            </a:r>
            <a:r>
              <a:rPr lang="ru-RU" dirty="0"/>
              <a:t> </a:t>
            </a:r>
            <a:r>
              <a:rPr lang="ru-RU" dirty="0" err="1"/>
              <a:t>рівнем</a:t>
            </a:r>
            <a:r>
              <a:rPr lang="ru-RU" dirty="0"/>
              <a:t> </a:t>
            </a:r>
            <a:r>
              <a:rPr lang="ru-RU" dirty="0" err="1"/>
              <a:t>наукових</a:t>
            </a:r>
            <a:r>
              <a:rPr lang="ru-RU" dirty="0"/>
              <a:t> </a:t>
            </a:r>
            <a:r>
              <a:rPr lang="ru-RU" dirty="0" err="1"/>
              <a:t>розробок</a:t>
            </a:r>
            <a:r>
              <a:rPr lang="ru-RU" dirty="0"/>
              <a:t> у </a:t>
            </a:r>
            <a:r>
              <a:rPr lang="ru-RU" dirty="0" err="1"/>
              <a:t>сфері</a:t>
            </a:r>
            <a:r>
              <a:rPr lang="ru-RU" dirty="0"/>
              <a:t> </a:t>
            </a:r>
            <a:r>
              <a:rPr lang="ru-RU" dirty="0" err="1"/>
              <a:t>маркетингової</a:t>
            </a:r>
            <a:r>
              <a:rPr lang="ru-RU" dirty="0"/>
              <a:t> </a:t>
            </a:r>
            <a:r>
              <a:rPr lang="ru-RU" dirty="0" err="1"/>
              <a:t>діяльності</a:t>
            </a:r>
            <a:r>
              <a:rPr lang="ru-RU" dirty="0"/>
              <a:t>.</a:t>
            </a:r>
            <a:endParaRPr lang="uk-UA" dirty="0"/>
          </a:p>
        </p:txBody>
      </p:sp>
    </p:spTree>
    <p:extLst>
      <p:ext uri="{BB962C8B-B14F-4D97-AF65-F5344CB8AC3E}">
        <p14:creationId xmlns:p14="http://schemas.microsoft.com/office/powerpoint/2010/main" val="23106557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41405" y="770389"/>
            <a:ext cx="8007179" cy="5847755"/>
          </a:xfrm>
          <a:prstGeom prst="rect">
            <a:avLst/>
          </a:prstGeom>
        </p:spPr>
        <p:txBody>
          <a:bodyPr wrap="square">
            <a:spAutoFit/>
          </a:bodyPr>
          <a:lstStyle/>
          <a:p>
            <a:pPr algn="just"/>
            <a:r>
              <a:rPr lang="ru-RU" sz="2200" dirty="0"/>
              <a:t>Система </a:t>
            </a:r>
            <a:r>
              <a:rPr lang="ru-RU" sz="2200" dirty="0" err="1"/>
              <a:t>агромаркетингу</a:t>
            </a:r>
            <a:r>
              <a:rPr lang="ru-RU" sz="2200" dirty="0"/>
              <a:t> </a:t>
            </a:r>
            <a:r>
              <a:rPr lang="ru-RU" sz="2200" dirty="0" err="1"/>
              <a:t>відрізняється</a:t>
            </a:r>
            <a:r>
              <a:rPr lang="ru-RU" sz="2200" dirty="0"/>
              <a:t> </a:t>
            </a:r>
            <a:r>
              <a:rPr lang="ru-RU" sz="2200" dirty="0" err="1"/>
              <a:t>від</a:t>
            </a:r>
            <a:r>
              <a:rPr lang="ru-RU" sz="2200" dirty="0"/>
              <a:t> систем </a:t>
            </a:r>
            <a:r>
              <a:rPr lang="ru-RU" sz="2200" dirty="0" err="1"/>
              <a:t>інших</a:t>
            </a:r>
            <a:r>
              <a:rPr lang="ru-RU" sz="2200" dirty="0"/>
              <a:t> </a:t>
            </a:r>
            <a:r>
              <a:rPr lang="ru-RU" sz="2200" dirty="0" err="1"/>
              <a:t>видів</a:t>
            </a:r>
            <a:r>
              <a:rPr lang="ru-RU" sz="2200" dirty="0"/>
              <a:t> маркетингу </a:t>
            </a:r>
            <a:r>
              <a:rPr lang="ru-RU" sz="2200" dirty="0" err="1"/>
              <a:t>більш</a:t>
            </a:r>
            <a:r>
              <a:rPr lang="ru-RU" sz="2200" dirty="0"/>
              <a:t> </a:t>
            </a:r>
            <a:r>
              <a:rPr lang="ru-RU" sz="2200" dirty="0" err="1"/>
              <a:t>високою</a:t>
            </a:r>
            <a:r>
              <a:rPr lang="ru-RU" sz="2200" dirty="0"/>
              <a:t> </a:t>
            </a:r>
            <a:r>
              <a:rPr lang="ru-RU" sz="2200" dirty="0" err="1"/>
              <a:t>відчутністю</a:t>
            </a:r>
            <a:r>
              <a:rPr lang="ru-RU" sz="2200" dirty="0"/>
              <a:t>, </a:t>
            </a:r>
            <a:r>
              <a:rPr lang="ru-RU" sz="2200" dirty="0" err="1"/>
              <a:t>сприятливістю</a:t>
            </a:r>
            <a:r>
              <a:rPr lang="ru-RU" sz="2200" dirty="0"/>
              <a:t>, </a:t>
            </a:r>
            <a:r>
              <a:rPr lang="ru-RU" sz="2200" dirty="0" err="1"/>
              <a:t>адаптивністю</a:t>
            </a:r>
            <a:r>
              <a:rPr lang="ru-RU" sz="2200" dirty="0"/>
              <a:t>, </a:t>
            </a:r>
            <a:r>
              <a:rPr lang="ru-RU" sz="2200" dirty="0" err="1"/>
              <a:t>самоорганізацією</a:t>
            </a:r>
            <a:r>
              <a:rPr lang="ru-RU" sz="2200" dirty="0"/>
              <a:t> та </a:t>
            </a:r>
            <a:r>
              <a:rPr lang="ru-RU" sz="2200" dirty="0" err="1"/>
              <a:t>самоуправлінням</a:t>
            </a:r>
            <a:r>
              <a:rPr lang="ru-RU" sz="2200" dirty="0"/>
              <a:t>. </a:t>
            </a:r>
            <a:r>
              <a:rPr lang="ru-RU" sz="2200" dirty="0" err="1"/>
              <a:t>Така</a:t>
            </a:r>
            <a:r>
              <a:rPr lang="ru-RU" sz="2200" dirty="0"/>
              <a:t> </a:t>
            </a:r>
            <a:r>
              <a:rPr lang="ru-RU" sz="2200" dirty="0" err="1"/>
              <a:t>особливість</a:t>
            </a:r>
            <a:r>
              <a:rPr lang="ru-RU" sz="2200" dirty="0"/>
              <a:t> </a:t>
            </a:r>
            <a:r>
              <a:rPr lang="ru-RU" sz="2200" dirty="0" err="1"/>
              <a:t>агромаркетингу</a:t>
            </a:r>
            <a:r>
              <a:rPr lang="ru-RU" sz="2200" dirty="0"/>
              <a:t> </a:t>
            </a:r>
            <a:r>
              <a:rPr lang="ru-RU" sz="2200" dirty="0" err="1"/>
              <a:t>пояснюється</a:t>
            </a:r>
            <a:r>
              <a:rPr lang="ru-RU" sz="2200" dirty="0"/>
              <a:t> </a:t>
            </a:r>
            <a:r>
              <a:rPr lang="ru-RU" sz="2200" dirty="0" err="1"/>
              <a:t>тим</a:t>
            </a:r>
            <a:r>
              <a:rPr lang="ru-RU" sz="2200" dirty="0"/>
              <a:t>, </a:t>
            </a:r>
            <a:r>
              <a:rPr lang="ru-RU" sz="2200" dirty="0" err="1"/>
              <a:t>що</a:t>
            </a:r>
            <a:r>
              <a:rPr lang="ru-RU" sz="2200" dirty="0"/>
              <a:t> </a:t>
            </a:r>
            <a:r>
              <a:rPr lang="ru-RU" sz="2200" dirty="0" err="1"/>
              <a:t>по-перше</a:t>
            </a:r>
            <a:r>
              <a:rPr lang="ru-RU" sz="2200" dirty="0"/>
              <a:t>, попит </a:t>
            </a:r>
            <a:r>
              <a:rPr lang="ru-RU" sz="2200" dirty="0" err="1"/>
              <a:t>споживача</a:t>
            </a:r>
            <a:r>
              <a:rPr lang="ru-RU" sz="2200" dirty="0"/>
              <a:t> </a:t>
            </a:r>
            <a:r>
              <a:rPr lang="ru-RU" sz="2200" dirty="0" err="1"/>
              <a:t>має</a:t>
            </a:r>
            <a:r>
              <a:rPr lang="ru-RU" sz="2200" dirty="0"/>
              <a:t> </a:t>
            </a:r>
            <a:r>
              <a:rPr lang="ru-RU" sz="2200" dirty="0" err="1"/>
              <a:t>палітру</a:t>
            </a:r>
            <a:r>
              <a:rPr lang="ru-RU" sz="2200" dirty="0"/>
              <a:t> </a:t>
            </a:r>
            <a:r>
              <a:rPr lang="ru-RU" sz="2200" dirty="0" err="1"/>
              <a:t>детермінованих</a:t>
            </a:r>
            <a:r>
              <a:rPr lang="ru-RU" sz="2200" dirty="0"/>
              <a:t> і </a:t>
            </a:r>
            <a:r>
              <a:rPr lang="ru-RU" sz="2200" dirty="0" err="1"/>
              <a:t>стохастичних</a:t>
            </a:r>
            <a:r>
              <a:rPr lang="ru-RU" sz="2200" dirty="0"/>
              <a:t> потреб, </a:t>
            </a:r>
            <a:r>
              <a:rPr lang="ru-RU" sz="2200" dirty="0" err="1"/>
              <a:t>запитів</a:t>
            </a:r>
            <a:r>
              <a:rPr lang="ru-RU" sz="2200" dirty="0"/>
              <a:t>, </a:t>
            </a:r>
            <a:r>
              <a:rPr lang="ru-RU" sz="2200" dirty="0" err="1"/>
              <a:t>інтересів</a:t>
            </a:r>
            <a:r>
              <a:rPr lang="ru-RU" sz="2200" dirty="0"/>
              <a:t>, тому система </a:t>
            </a:r>
            <a:r>
              <a:rPr lang="ru-RU" sz="2200" dirty="0" err="1"/>
              <a:t>агромаркетингу</a:t>
            </a:r>
            <a:r>
              <a:rPr lang="ru-RU" sz="2200" dirty="0"/>
              <a:t> повинна </a:t>
            </a:r>
            <a:r>
              <a:rPr lang="ru-RU" sz="2200" dirty="0" err="1"/>
              <a:t>обов'язково</a:t>
            </a:r>
            <a:r>
              <a:rPr lang="ru-RU" sz="2200" dirty="0"/>
              <a:t> </a:t>
            </a:r>
            <a:r>
              <a:rPr lang="ru-RU" sz="2200" dirty="0" err="1"/>
              <a:t>задовольнити</a:t>
            </a:r>
            <a:r>
              <a:rPr lang="ru-RU" sz="2200" dirty="0"/>
              <a:t> </a:t>
            </a:r>
            <a:r>
              <a:rPr lang="ru-RU" sz="2200" dirty="0" err="1"/>
              <a:t>первинні</a:t>
            </a:r>
            <a:r>
              <a:rPr lang="ru-RU" sz="2200" dirty="0"/>
              <a:t> потреби і </a:t>
            </a:r>
            <a:r>
              <a:rPr lang="ru-RU" sz="2200" dirty="0" err="1"/>
              <a:t>гнучко</a:t>
            </a:r>
            <a:r>
              <a:rPr lang="ru-RU" sz="2200" dirty="0"/>
              <a:t> </a:t>
            </a:r>
            <a:r>
              <a:rPr lang="ru-RU" sz="2200" dirty="0" err="1"/>
              <a:t>реагувати</a:t>
            </a:r>
            <a:r>
              <a:rPr lang="ru-RU" sz="2200" dirty="0"/>
              <a:t> на </a:t>
            </a:r>
            <a:r>
              <a:rPr lang="ru-RU" sz="2200" dirty="0" err="1"/>
              <a:t>некеровані</a:t>
            </a:r>
            <a:r>
              <a:rPr lang="ru-RU" sz="2200" dirty="0"/>
              <a:t> </a:t>
            </a:r>
            <a:r>
              <a:rPr lang="ru-RU" sz="2200" dirty="0" err="1"/>
              <a:t>запити</a:t>
            </a:r>
            <a:r>
              <a:rPr lang="ru-RU" sz="2200" dirty="0"/>
              <a:t> та </a:t>
            </a:r>
            <a:r>
              <a:rPr lang="ru-RU" sz="2200" dirty="0" err="1"/>
              <a:t>інтереси</a:t>
            </a:r>
            <a:r>
              <a:rPr lang="ru-RU" sz="2200" dirty="0"/>
              <a:t>; </a:t>
            </a:r>
            <a:r>
              <a:rPr lang="ru-RU" sz="2200" dirty="0" err="1"/>
              <a:t>по-друге</a:t>
            </a:r>
            <a:r>
              <a:rPr lang="ru-RU" sz="2200" dirty="0"/>
              <a:t>, </a:t>
            </a:r>
            <a:r>
              <a:rPr lang="ru-RU" sz="2200" dirty="0" err="1"/>
              <a:t>існує</a:t>
            </a:r>
            <a:r>
              <a:rPr lang="ru-RU" sz="2200" dirty="0"/>
              <a:t> </a:t>
            </a:r>
            <a:r>
              <a:rPr lang="ru-RU" sz="2200" dirty="0" err="1"/>
              <a:t>гостра</a:t>
            </a:r>
            <a:r>
              <a:rPr lang="ru-RU" sz="2200" dirty="0"/>
              <a:t> </a:t>
            </a:r>
            <a:r>
              <a:rPr lang="ru-RU" sz="2200" dirty="0" err="1"/>
              <a:t>конкуренція</a:t>
            </a:r>
            <a:r>
              <a:rPr lang="ru-RU" sz="2200" dirty="0"/>
              <a:t> на ринку </a:t>
            </a:r>
            <a:r>
              <a:rPr lang="ru-RU" sz="2200" dirty="0" err="1"/>
              <a:t>сільськогосподарської</a:t>
            </a:r>
            <a:r>
              <a:rPr lang="ru-RU" sz="2200" dirty="0"/>
              <a:t> </a:t>
            </a:r>
            <a:r>
              <a:rPr lang="ru-RU" sz="2200" dirty="0" err="1"/>
              <a:t>продукції</a:t>
            </a:r>
            <a:r>
              <a:rPr lang="ru-RU" sz="2200" dirty="0"/>
              <a:t> з причини </a:t>
            </a:r>
            <a:r>
              <a:rPr lang="ru-RU" sz="2200" dirty="0" err="1"/>
              <a:t>ідентичності</a:t>
            </a:r>
            <a:r>
              <a:rPr lang="ru-RU" sz="2200" dirty="0"/>
              <a:t> </a:t>
            </a:r>
            <a:r>
              <a:rPr lang="ru-RU" sz="2200" dirty="0" err="1"/>
              <a:t>товарів</a:t>
            </a:r>
            <a:r>
              <a:rPr lang="ru-RU" sz="2200" dirty="0"/>
              <a:t>; </a:t>
            </a:r>
            <a:r>
              <a:rPr lang="ru-RU" sz="2200" dirty="0" err="1"/>
              <a:t>по-третє</a:t>
            </a:r>
            <a:r>
              <a:rPr lang="ru-RU" sz="2200" dirty="0"/>
              <a:t>, </a:t>
            </a:r>
            <a:r>
              <a:rPr lang="ru-RU" sz="2200" dirty="0" err="1"/>
              <a:t>виробництво</a:t>
            </a:r>
            <a:r>
              <a:rPr lang="ru-RU" sz="2200" dirty="0"/>
              <a:t> </a:t>
            </a:r>
            <a:r>
              <a:rPr lang="ru-RU" sz="2200" dirty="0" err="1"/>
              <a:t>багатьох</a:t>
            </a:r>
            <a:r>
              <a:rPr lang="ru-RU" sz="2200" dirty="0"/>
              <a:t> </a:t>
            </a:r>
            <a:r>
              <a:rPr lang="ru-RU" sz="2200" dirty="0" err="1"/>
              <a:t>видів</a:t>
            </a:r>
            <a:r>
              <a:rPr lang="ru-RU" sz="2200" dirty="0"/>
              <a:t> </a:t>
            </a:r>
            <a:r>
              <a:rPr lang="ru-RU" sz="2200" dirty="0" err="1"/>
              <a:t>сільськогосподарської</a:t>
            </a:r>
            <a:r>
              <a:rPr lang="ru-RU" sz="2200" dirty="0"/>
              <a:t> </a:t>
            </a:r>
            <a:r>
              <a:rPr lang="ru-RU" sz="2200" dirty="0" err="1"/>
              <a:t>продукції</a:t>
            </a:r>
            <a:r>
              <a:rPr lang="ru-RU" sz="2200" dirty="0"/>
              <a:t> </a:t>
            </a:r>
            <a:r>
              <a:rPr lang="ru-RU" sz="2200" dirty="0" err="1"/>
              <a:t>залежить</a:t>
            </a:r>
            <a:r>
              <a:rPr lang="ru-RU" sz="2200" dirty="0"/>
              <a:t> </a:t>
            </a:r>
            <a:r>
              <a:rPr lang="ru-RU" sz="2200" dirty="0" err="1"/>
              <a:t>від</a:t>
            </a:r>
            <a:r>
              <a:rPr lang="ru-RU" sz="2200" dirty="0"/>
              <a:t> умов погоди, </a:t>
            </a:r>
            <a:r>
              <a:rPr lang="ru-RU" sz="2200" dirty="0" err="1"/>
              <a:t>отже</a:t>
            </a:r>
            <a:r>
              <a:rPr lang="ru-RU" sz="2200" dirty="0"/>
              <a:t>, </a:t>
            </a:r>
            <a:r>
              <a:rPr lang="ru-RU" sz="2200" dirty="0" err="1"/>
              <a:t>необхідна</a:t>
            </a:r>
            <a:r>
              <a:rPr lang="ru-RU" sz="2200" dirty="0"/>
              <a:t> </a:t>
            </a:r>
            <a:r>
              <a:rPr lang="ru-RU" sz="2200" dirty="0" err="1"/>
              <a:t>самоорганізація</a:t>
            </a:r>
            <a:r>
              <a:rPr lang="ru-RU" sz="2200" dirty="0"/>
              <a:t> </a:t>
            </a:r>
            <a:r>
              <a:rPr lang="ru-RU" sz="2200" dirty="0" err="1"/>
              <a:t>системи</a:t>
            </a:r>
            <a:r>
              <a:rPr lang="ru-RU" sz="2200" dirty="0"/>
              <a:t> </a:t>
            </a:r>
            <a:r>
              <a:rPr lang="ru-RU" sz="2200" dirty="0" err="1"/>
              <a:t>агромаркетингу</a:t>
            </a:r>
            <a:r>
              <a:rPr lang="ru-RU" sz="2200" dirty="0"/>
              <a:t>, </a:t>
            </a:r>
            <a:r>
              <a:rPr lang="ru-RU" sz="2200" dirty="0" err="1"/>
              <a:t>від</a:t>
            </a:r>
            <a:r>
              <a:rPr lang="ru-RU" sz="2200" dirty="0"/>
              <a:t> </a:t>
            </a:r>
            <a:r>
              <a:rPr lang="ru-RU" sz="2200" dirty="0" err="1"/>
              <a:t>рівня</a:t>
            </a:r>
            <a:r>
              <a:rPr lang="ru-RU" sz="2200" dirty="0"/>
              <a:t> і </a:t>
            </a:r>
            <a:r>
              <a:rPr lang="ru-RU" sz="2200" dirty="0" err="1"/>
              <a:t>швидкості</a:t>
            </a:r>
            <a:r>
              <a:rPr lang="ru-RU" sz="2200" dirty="0"/>
              <a:t> </a:t>
            </a:r>
            <a:r>
              <a:rPr lang="ru-RU" sz="2200" dirty="0" err="1"/>
              <a:t>адаптивності</a:t>
            </a:r>
            <a:r>
              <a:rPr lang="ru-RU" sz="2200" dirty="0"/>
              <a:t> </a:t>
            </a:r>
            <a:r>
              <a:rPr lang="ru-RU" sz="2200" dirty="0" err="1"/>
              <a:t>якої</a:t>
            </a:r>
            <a:r>
              <a:rPr lang="ru-RU" sz="2200" dirty="0"/>
              <a:t> </a:t>
            </a:r>
            <a:r>
              <a:rPr lang="ru-RU" sz="2200" dirty="0" err="1"/>
              <a:t>залежить</a:t>
            </a:r>
            <a:r>
              <a:rPr lang="ru-RU" sz="2200" dirty="0"/>
              <a:t> </a:t>
            </a:r>
            <a:r>
              <a:rPr lang="ru-RU" sz="2200" dirty="0" err="1"/>
              <a:t>результативність</a:t>
            </a:r>
            <a:r>
              <a:rPr lang="ru-RU" sz="2200" dirty="0"/>
              <a:t> </a:t>
            </a:r>
            <a:r>
              <a:rPr lang="ru-RU" sz="2200" dirty="0" err="1"/>
              <a:t>агробізнесу</a:t>
            </a:r>
            <a:r>
              <a:rPr lang="ru-RU" sz="2200" dirty="0"/>
              <a:t>; </a:t>
            </a:r>
            <a:r>
              <a:rPr lang="ru-RU" sz="2200" dirty="0" err="1"/>
              <a:t>по-четверте</a:t>
            </a:r>
            <a:r>
              <a:rPr lang="ru-RU" sz="2200" dirty="0"/>
              <a:t>, система </a:t>
            </a:r>
            <a:r>
              <a:rPr lang="ru-RU" sz="2200" dirty="0" err="1"/>
              <a:t>агромаркетингу</a:t>
            </a:r>
            <a:r>
              <a:rPr lang="ru-RU" sz="2200" dirty="0"/>
              <a:t> повинна </a:t>
            </a:r>
            <a:r>
              <a:rPr lang="ru-RU" sz="2200" dirty="0" err="1"/>
              <a:t>швидше</a:t>
            </a:r>
            <a:r>
              <a:rPr lang="ru-RU" sz="2200" dirty="0"/>
              <a:t> </a:t>
            </a:r>
            <a:r>
              <a:rPr lang="ru-RU" sz="2200" dirty="0" err="1"/>
              <a:t>адаптуватися</a:t>
            </a:r>
            <a:r>
              <a:rPr lang="ru-RU" sz="2200" dirty="0"/>
              <a:t> до </a:t>
            </a:r>
            <a:r>
              <a:rPr lang="ru-RU" sz="2200" dirty="0" err="1"/>
              <a:t>державних</a:t>
            </a:r>
            <a:r>
              <a:rPr lang="ru-RU" sz="2200" dirty="0"/>
              <a:t> та </a:t>
            </a:r>
            <a:r>
              <a:rPr lang="ru-RU" sz="2200" dirty="0" err="1"/>
              <a:t>інших</a:t>
            </a:r>
            <a:r>
              <a:rPr lang="ru-RU" sz="2200" dirty="0"/>
              <a:t> </a:t>
            </a:r>
            <a:r>
              <a:rPr lang="ru-RU" sz="2200" dirty="0" err="1"/>
              <a:t>директивних</a:t>
            </a:r>
            <a:r>
              <a:rPr lang="ru-RU" sz="2200" dirty="0"/>
              <a:t> </a:t>
            </a:r>
            <a:r>
              <a:rPr lang="ru-RU" sz="2200" dirty="0" err="1"/>
              <a:t>рішень</a:t>
            </a:r>
            <a:r>
              <a:rPr lang="ru-RU" sz="2200" dirty="0"/>
              <a:t> </a:t>
            </a:r>
            <a:r>
              <a:rPr lang="ru-RU" sz="2200" dirty="0" err="1"/>
              <a:t>які</a:t>
            </a:r>
            <a:r>
              <a:rPr lang="ru-RU" sz="2200" dirty="0"/>
              <a:t> </a:t>
            </a:r>
            <a:r>
              <a:rPr lang="ru-RU" sz="2200" dirty="0" err="1"/>
              <a:t>відображають</a:t>
            </a:r>
            <a:r>
              <a:rPr lang="ru-RU" sz="2200" dirty="0"/>
              <a:t> </a:t>
            </a:r>
            <a:r>
              <a:rPr lang="ru-RU" sz="2200" dirty="0" err="1"/>
              <a:t>різноманітність</a:t>
            </a:r>
            <a:r>
              <a:rPr lang="ru-RU" sz="2200" dirty="0"/>
              <a:t> </a:t>
            </a:r>
            <a:r>
              <a:rPr lang="ru-RU" sz="2200" dirty="0" err="1"/>
              <a:t>конкурентних</a:t>
            </a:r>
            <a:r>
              <a:rPr lang="ru-RU" sz="2200" dirty="0"/>
              <a:t> </a:t>
            </a:r>
            <a:r>
              <a:rPr lang="ru-RU" sz="2200" dirty="0" err="1"/>
              <a:t>організаційно-правових</a:t>
            </a:r>
            <a:r>
              <a:rPr lang="ru-RU" sz="2200" dirty="0"/>
              <a:t> норм.</a:t>
            </a:r>
            <a:endParaRPr lang="uk-UA" sz="2200" dirty="0"/>
          </a:p>
        </p:txBody>
      </p:sp>
    </p:spTree>
    <p:extLst>
      <p:ext uri="{BB962C8B-B14F-4D97-AF65-F5344CB8AC3E}">
        <p14:creationId xmlns:p14="http://schemas.microsoft.com/office/powerpoint/2010/main" val="34541352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4335" y="500597"/>
            <a:ext cx="8068962" cy="6186309"/>
          </a:xfrm>
          <a:prstGeom prst="rect">
            <a:avLst/>
          </a:prstGeom>
        </p:spPr>
        <p:txBody>
          <a:bodyPr wrap="square">
            <a:spAutoFit/>
          </a:bodyPr>
          <a:lstStyle/>
          <a:p>
            <a:pPr algn="just"/>
            <a:r>
              <a:rPr lang="uk-UA" sz="2200" dirty="0"/>
              <a:t>С</a:t>
            </a:r>
            <a:r>
              <a:rPr lang="uk-UA" sz="2200" dirty="0" smtClean="0"/>
              <a:t>учасні </a:t>
            </a:r>
            <a:r>
              <a:rPr lang="uk-UA" sz="2200" dirty="0"/>
              <a:t>особливості розуміння управлінських та економічних процесів в аграрному виробництві в переважній більшості випадків не мають можливостей прикладного застосування здобутків розвитку теорії маркетингу через низку факторів, як об’єктивного, так і суб’єктивного характеру. </a:t>
            </a:r>
            <a:endParaRPr lang="uk-UA" sz="2200" dirty="0" smtClean="0"/>
          </a:p>
          <a:p>
            <a:pPr algn="just"/>
            <a:r>
              <a:rPr lang="uk-UA" sz="2200" dirty="0" smtClean="0"/>
              <a:t>По-перше</a:t>
            </a:r>
            <a:r>
              <a:rPr lang="uk-UA" sz="2200" dirty="0"/>
              <a:t>, це пов’язано з тим, що існує безліч визначень даної категорії, які стосуються різних сфер діяльності підприємства, окремі з визначень пристосовані до різних галузевих напрямів тощо. </a:t>
            </a:r>
            <a:endParaRPr lang="uk-UA" sz="2200" dirty="0" smtClean="0"/>
          </a:p>
          <a:p>
            <a:pPr algn="just"/>
            <a:r>
              <a:rPr lang="uk-UA" sz="2200" dirty="0" smtClean="0"/>
              <a:t>По-друге</a:t>
            </a:r>
            <a:r>
              <a:rPr lang="uk-UA" sz="2200" dirty="0"/>
              <a:t>, постійний розвиток в економічній системі зумовлює необхідність внесення змін у сформовані стратегії провадження маркетингової діяльності, при чому одразу виникає найпростіша проблема поєднання теорії та практики – неможливість швидкого реагування в аграрній сфері через особливості виробничого циклу. </a:t>
            </a:r>
            <a:endParaRPr lang="uk-UA" sz="2200" dirty="0" smtClean="0"/>
          </a:p>
          <a:p>
            <a:pPr algn="just"/>
            <a:r>
              <a:rPr lang="uk-UA" sz="2200" dirty="0" smtClean="0"/>
              <a:t>По-третє</a:t>
            </a:r>
            <a:r>
              <a:rPr lang="uk-UA" sz="2200" dirty="0"/>
              <a:t>, відсутність кваліфікаційного персоналу для запровадження маркетингу у виробничо-комерційну діяльність аграрників</a:t>
            </a:r>
            <a:r>
              <a:rPr lang="uk-UA" sz="2200"/>
              <a:t>. </a:t>
            </a:r>
            <a:r>
              <a:rPr lang="uk-UA" sz="2200" smtClean="0"/>
              <a:t> </a:t>
            </a:r>
            <a:endParaRPr lang="uk-UA" sz="2200" dirty="0"/>
          </a:p>
        </p:txBody>
      </p:sp>
    </p:spTree>
    <p:extLst>
      <p:ext uri="{BB962C8B-B14F-4D97-AF65-F5344CB8AC3E}">
        <p14:creationId xmlns:p14="http://schemas.microsoft.com/office/powerpoint/2010/main" val="36055951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smtClean="0"/>
              <a:t>ЗАВДАННЯ ДЛЯ САМОСТІЙНОЇ РОБОТИ</a:t>
            </a:r>
            <a:endParaRPr lang="ru-RU" b="1" dirty="0"/>
          </a:p>
        </p:txBody>
      </p:sp>
      <p:sp>
        <p:nvSpPr>
          <p:cNvPr id="3" name="Содержимое 2"/>
          <p:cNvSpPr>
            <a:spLocks noGrp="1"/>
          </p:cNvSpPr>
          <p:nvPr>
            <p:ph idx="1"/>
          </p:nvPr>
        </p:nvSpPr>
        <p:spPr>
          <a:xfrm>
            <a:off x="518983" y="1606379"/>
            <a:ext cx="8377881" cy="4572000"/>
          </a:xfrm>
        </p:spPr>
        <p:txBody>
          <a:bodyPr>
            <a:normAutofit/>
          </a:bodyPr>
          <a:lstStyle/>
          <a:p>
            <a:r>
              <a:rPr lang="uk-UA" sz="2800" dirty="0" smtClean="0"/>
              <a:t>Тенденції розвитку маркетингу в Україні</a:t>
            </a:r>
          </a:p>
          <a:p>
            <a:r>
              <a:rPr lang="uk-UA" sz="2800" dirty="0" smtClean="0"/>
              <a:t>Законодавство, що регулює маркетингову діяльність в Україні</a:t>
            </a:r>
          </a:p>
          <a:p>
            <a:pPr algn="just"/>
            <a:r>
              <a:rPr lang="uk-UA" sz="2800" dirty="0" smtClean="0"/>
              <a:t>Відмінність аграрного маркетингу від </a:t>
            </a:r>
            <a:r>
              <a:rPr lang="uk-UA" sz="2800" dirty="0"/>
              <a:t>споживчого </a:t>
            </a:r>
            <a:r>
              <a:rPr lang="uk-UA" sz="2800" dirty="0" smtClean="0"/>
              <a:t>маркетингу</a:t>
            </a:r>
            <a:endParaRPr lang="ru-RU"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733167" y="515971"/>
            <a:ext cx="8023655" cy="618630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rgbClr val="000000"/>
                </a:solidFill>
                <a:effectLst/>
                <a:latin typeface="Times New Roman" pitchFamily="18" charset="0"/>
                <a:ea typeface="Sylfaen" pitchFamily="18" charset="0"/>
                <a:cs typeface="Times New Roman" pitchFamily="18" charset="0"/>
              </a:rPr>
              <a:t>«Маркетинг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 це соціальний і управлінський процес, за допомогою якого окремі особи і групи осіб задовольняють свої потреби за допомогою створення товарів і споживчих цінностей і </a:t>
            </a:r>
            <a:r>
              <a:rPr kumimoji="0" lang="uk-UA" b="0" i="0" u="none" strike="noStrike" cap="none" normalizeH="0" baseline="0" dirty="0" err="1" smtClean="0">
                <a:ln>
                  <a:noFill/>
                </a:ln>
                <a:solidFill>
                  <a:schemeClr val="tx1"/>
                </a:solidFill>
                <a:effectLst/>
                <a:latin typeface="Times New Roman" pitchFamily="18" charset="0"/>
                <a:ea typeface="Sylfaen" pitchFamily="18" charset="0"/>
                <a:cs typeface="Times New Roman" pitchFamily="18" charset="0"/>
              </a:rPr>
              <a:t>взаємообміну</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 ними» (Ф.</a:t>
            </a:r>
            <a:r>
              <a:rPr kumimoji="0" lang="uk-UA" b="0" i="0" u="none" strike="noStrike" cap="none" normalizeH="0" baseline="0" dirty="0" err="1" smtClean="0">
                <a:ln>
                  <a:noFill/>
                </a:ln>
                <a:solidFill>
                  <a:schemeClr val="tx1"/>
                </a:solidFill>
                <a:effectLst/>
                <a:latin typeface="Times New Roman" pitchFamily="18" charset="0"/>
                <a:ea typeface="Sylfaen" pitchFamily="18" charset="0"/>
                <a:cs typeface="Times New Roman" pitchFamily="18" charset="0"/>
              </a:rPr>
              <a:t>Котлер</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rgbClr val="000000"/>
                </a:solidFill>
                <a:effectLst/>
                <a:latin typeface="Times New Roman" pitchFamily="18" charset="0"/>
                <a:ea typeface="Sylfaen" pitchFamily="18" charset="0"/>
                <a:cs typeface="Times New Roman" pitchFamily="18" charset="0"/>
              </a:rPr>
              <a:t>«Маркетинг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являє собою процес планування і втілення задуму, ціноутворення, просування і реалізацію ідей, товарів і послуг за допомогою обміну, що задовольняє мети окремих осіб і організацій» (Американська асоціація маркетингу);</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rgbClr val="000000"/>
                </a:solidFill>
                <a:effectLst/>
                <a:latin typeface="Times New Roman" pitchFamily="18" charset="0"/>
                <a:ea typeface="Sylfaen" pitchFamily="18" charset="0"/>
                <a:cs typeface="Times New Roman" pitchFamily="18" charset="0"/>
              </a:rPr>
              <a:t>«Маркетинг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 це соціальний процес, спрямований на задоволення потреб і бажань людей і організацій шляхом забезпечення вільного конкурентного обміну товарами і послугами, що становлять цінність для покупця» (</a:t>
            </a:r>
            <a:r>
              <a:rPr kumimoji="0" lang="uk-UA" b="0" i="0" u="none" strike="noStrike" cap="none" normalizeH="0" baseline="0" dirty="0" err="1" smtClean="0">
                <a:ln>
                  <a:noFill/>
                </a:ln>
                <a:solidFill>
                  <a:schemeClr val="tx1"/>
                </a:solidFill>
                <a:effectLst/>
                <a:latin typeface="Times New Roman" pitchFamily="18" charset="0"/>
                <a:ea typeface="Sylfaen" pitchFamily="18" charset="0"/>
                <a:cs typeface="Times New Roman" pitchFamily="18" charset="0"/>
              </a:rPr>
              <a:t>Ж.-Ж.Ламбен</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rgbClr val="000000"/>
                </a:solidFill>
                <a:effectLst/>
                <a:latin typeface="Times New Roman" pitchFamily="18" charset="0"/>
                <a:ea typeface="Sylfaen" pitchFamily="18" charset="0"/>
                <a:cs typeface="Times New Roman" pitchFamily="18" charset="0"/>
              </a:rPr>
              <a:t>«Маркетинг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 це аналіз, планування, реалізація і контроль за втіленням комплексу маркетингових рішень щодо продукту фірми, його ціни, системи просування і розподілу, а також надій і чекань фірми, тобто це ключ до досягнення цілей і задач, що виникають</a:t>
            </a:r>
            <a:r>
              <a:rPr kumimoji="0" lang="uk-UA" b="0" i="0" u="none" strike="noStrike" cap="none" normalizeH="0" baseline="0" dirty="0" smtClean="0">
                <a:ln>
                  <a:noFill/>
                </a:ln>
                <a:solidFill>
                  <a:schemeClr val="tx1"/>
                </a:solidFill>
                <a:effectLst/>
                <a:latin typeface="Arial" pitchFamily="34" charset="0"/>
                <a:ea typeface="Sylfaen" pitchFamily="18" charset="0"/>
                <a:cs typeface="Sylfaen" pitchFamily="18" charset="0"/>
              </a:rPr>
              <a:t>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перед фірмою, що прагне завоювати цільовий ринок» (А.Павленко, В.</a:t>
            </a:r>
            <a:r>
              <a:rPr kumimoji="0" lang="uk-UA" b="0" i="0" u="none" strike="noStrike" cap="none" normalizeH="0" baseline="0" dirty="0" err="1" smtClean="0">
                <a:ln>
                  <a:noFill/>
                </a:ln>
                <a:solidFill>
                  <a:schemeClr val="tx1"/>
                </a:solidFill>
                <a:effectLst/>
                <a:latin typeface="Times New Roman" pitchFamily="18" charset="0"/>
                <a:ea typeface="Sylfaen" pitchFamily="18" charset="0"/>
                <a:cs typeface="Times New Roman" pitchFamily="18" charset="0"/>
              </a:rPr>
              <a:t>Войчак</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smtClean="0">
                <a:ln>
                  <a:noFill/>
                </a:ln>
                <a:solidFill>
                  <a:srgbClr val="000000"/>
                </a:solidFill>
                <a:effectLst/>
                <a:latin typeface="Times New Roman" pitchFamily="18" charset="0"/>
                <a:ea typeface="Sylfaen" pitchFamily="18" charset="0"/>
                <a:cs typeface="Times New Roman" pitchFamily="18" charset="0"/>
              </a:rPr>
              <a:t>«Маркетинг </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 це управлінська концепція, що забезпечує ринкову орієнтацію виробничо-збутової діяльності фірми; система керування, що припускає скоординовану і спрямовану діяльність щодо вивчення ринків збуту, пристосування виробництва до їхніх вимог, активного впливу на ринкові процеси, споживачів з метою збільшення збуту й одержання високих прибутків» (Л.</a:t>
            </a:r>
            <a:r>
              <a:rPr kumimoji="0" lang="uk-UA" b="0" i="0" u="none" strike="noStrike" cap="none" normalizeH="0" baseline="0" dirty="0" err="1" smtClean="0">
                <a:ln>
                  <a:noFill/>
                </a:ln>
                <a:solidFill>
                  <a:schemeClr val="tx1"/>
                </a:solidFill>
                <a:effectLst/>
                <a:latin typeface="Times New Roman" pitchFamily="18" charset="0"/>
                <a:ea typeface="Sylfaen" pitchFamily="18" charset="0"/>
                <a:cs typeface="Times New Roman" pitchFamily="18" charset="0"/>
              </a:rPr>
              <a:t>Балабанова</a:t>
            </a:r>
            <a:r>
              <a:rPr kumimoji="0" lang="uk-UA" b="0" i="0" u="none" strike="noStrike" cap="none" normalizeH="0" baseline="0" dirty="0" smtClean="0">
                <a:ln>
                  <a:noFill/>
                </a:ln>
                <a:solidFill>
                  <a:schemeClr val="tx1"/>
                </a:solidFill>
                <a:effectLst/>
                <a:latin typeface="Times New Roman" pitchFamily="18" charset="0"/>
                <a:ea typeface="Sylfaen" pitchFamily="18" charset="0"/>
                <a:cs typeface="Times New Roman" pitchFamily="18" charset="0"/>
              </a:rPr>
              <a:t>).</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930874" y="861541"/>
          <a:ext cx="7809472" cy="5486400"/>
        </p:xfrm>
        <a:graphic>
          <a:graphicData uri="http://schemas.openxmlformats.org/drawingml/2006/table">
            <a:tbl>
              <a:tblPr firstRow="1" bandRow="1">
                <a:tableStyleId>{912C8C85-51F0-491E-9774-3900AFEF0FD7}</a:tableStyleId>
              </a:tblPr>
              <a:tblGrid>
                <a:gridCol w="2075938"/>
                <a:gridCol w="5733534"/>
              </a:tblGrid>
              <a:tr h="370840">
                <a:tc>
                  <a:txBody>
                    <a:bodyPr/>
                    <a:lstStyle/>
                    <a:p>
                      <a:pPr algn="ctr"/>
                      <a:r>
                        <a:rPr lang="uk-UA" sz="2000" dirty="0" smtClean="0"/>
                        <a:t>ТЕРМІНИ</a:t>
                      </a:r>
                      <a:endParaRPr lang="ru-RU" sz="2000" dirty="0"/>
                    </a:p>
                  </a:txBody>
                  <a:tcPr/>
                </a:tc>
                <a:tc>
                  <a:txBody>
                    <a:bodyPr/>
                    <a:lstStyle/>
                    <a:p>
                      <a:pPr algn="ctr"/>
                      <a:r>
                        <a:rPr lang="uk-UA" sz="2000" dirty="0" smtClean="0"/>
                        <a:t>ВИЗНАЧЕННЯ</a:t>
                      </a:r>
                      <a:endParaRPr lang="ru-RU" sz="2000" dirty="0"/>
                    </a:p>
                  </a:txBody>
                  <a:tcPr/>
                </a:tc>
              </a:tr>
              <a:tr h="370840">
                <a:tc>
                  <a:txBody>
                    <a:bodyPr/>
                    <a:lstStyle/>
                    <a:p>
                      <a:pPr algn="ctr"/>
                      <a:r>
                        <a:rPr lang="uk-UA" sz="2400" b="1" u="none" kern="1200" dirty="0" smtClean="0">
                          <a:solidFill>
                            <a:schemeClr val="accent6">
                              <a:lumMod val="50000"/>
                            </a:schemeClr>
                          </a:solidFill>
                          <a:latin typeface="+mn-lt"/>
                          <a:ea typeface="+mn-ea"/>
                          <a:cs typeface="+mn-cs"/>
                        </a:rPr>
                        <a:t>НЕСТАТОК</a:t>
                      </a:r>
                      <a:endParaRPr lang="ru-RU" sz="2400" b="1" u="none"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почуття нестачі чого-небудь, яке відчуває кожна людина</a:t>
                      </a:r>
                      <a:endParaRPr lang="ru-RU" sz="1800" dirty="0"/>
                    </a:p>
                  </a:txBody>
                  <a:tcPr/>
                </a:tc>
              </a:tr>
              <a:tr h="370840">
                <a:tc>
                  <a:txBody>
                    <a:bodyPr/>
                    <a:lstStyle/>
                    <a:p>
                      <a:pPr algn="ctr"/>
                      <a:r>
                        <a:rPr lang="uk-UA" sz="2400" b="1" u="none" kern="1200" dirty="0" smtClean="0">
                          <a:solidFill>
                            <a:schemeClr val="accent6">
                              <a:lumMod val="50000"/>
                            </a:schemeClr>
                          </a:solidFill>
                          <a:latin typeface="+mn-lt"/>
                          <a:ea typeface="+mn-ea"/>
                          <a:cs typeface="+mn-cs"/>
                        </a:rPr>
                        <a:t>ПОТРЕБИ</a:t>
                      </a:r>
                      <a:endParaRPr lang="ru-RU" sz="2400" b="1" u="none"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нестаток, який приймає специфічну форму згідно з культурним рівнем та особливостями особистості</a:t>
                      </a:r>
                      <a:endParaRPr lang="ru-RU" sz="1800" dirty="0"/>
                    </a:p>
                  </a:txBody>
                  <a:tcPr/>
                </a:tc>
              </a:tr>
              <a:tr h="370840">
                <a:tc>
                  <a:txBody>
                    <a:bodyPr/>
                    <a:lstStyle/>
                    <a:p>
                      <a:pPr algn="ctr"/>
                      <a:r>
                        <a:rPr lang="uk-UA" sz="2400" b="1" u="none" kern="1200" dirty="0" smtClean="0">
                          <a:solidFill>
                            <a:schemeClr val="accent6">
                              <a:lumMod val="50000"/>
                            </a:schemeClr>
                          </a:solidFill>
                          <a:latin typeface="+mn-lt"/>
                          <a:ea typeface="+mn-ea"/>
                          <a:cs typeface="+mn-cs"/>
                        </a:rPr>
                        <a:t>ЗАПИТИ</a:t>
                      </a:r>
                      <a:endParaRPr lang="ru-RU" sz="2400" b="1" u="none"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потреба, що підкріплюється купівельною спроможністю конкретного споживача</a:t>
                      </a:r>
                      <a:endParaRPr lang="ru-RU" sz="1800" dirty="0"/>
                    </a:p>
                  </a:txBody>
                  <a:tcPr/>
                </a:tc>
              </a:tr>
              <a:tr h="370840">
                <a:tc>
                  <a:txBody>
                    <a:bodyPr/>
                    <a:lstStyle/>
                    <a:p>
                      <a:pPr algn="ctr"/>
                      <a:r>
                        <a:rPr lang="uk-UA" sz="2400" b="1" u="none" kern="1200" dirty="0" smtClean="0">
                          <a:solidFill>
                            <a:schemeClr val="accent6">
                              <a:lumMod val="50000"/>
                            </a:schemeClr>
                          </a:solidFill>
                          <a:latin typeface="+mn-lt"/>
                          <a:ea typeface="+mn-ea"/>
                          <a:cs typeface="+mn-cs"/>
                        </a:rPr>
                        <a:t>ПОПИТ</a:t>
                      </a:r>
                      <a:endParaRPr lang="ru-RU" sz="2400" b="1" u="none"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суспільна або основна потреба в матеріальних благах і цінностях, у засобах виробництва і предметах споживання, забезпечена купівельною спроможністю, тобто грошовими засобами покупців</a:t>
                      </a:r>
                      <a:endParaRPr lang="ru-RU" sz="1800" dirty="0"/>
                    </a:p>
                  </a:txBody>
                  <a:tcPr/>
                </a:tc>
              </a:tr>
              <a:tr h="1112520">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uk-UA" sz="2000" b="1" i="1" kern="1200" dirty="0" smtClean="0">
                          <a:solidFill>
                            <a:schemeClr val="tx1"/>
                          </a:solidFill>
                          <a:latin typeface="+mn-lt"/>
                          <a:ea typeface="+mn-ea"/>
                          <a:cs typeface="+mn-cs"/>
                        </a:rPr>
                        <a:t>Завдання маркетингу і полягає утому, щоб виявити потреби, які існують, встановити фактори, які впливають на їх формування, провести аналіз та визначити, як дані потреби будуть розвиватися у майбутньому. З урахуванням цього необхідно налагодити виробництво товарів та представлення послуг, які більш точно задовольняють виявлені потреби.</a:t>
                      </a:r>
                      <a:endParaRPr lang="ru-RU" sz="2000" b="1" kern="1200" dirty="0" smtClean="0">
                        <a:solidFill>
                          <a:schemeClr val="tx1"/>
                        </a:solidFill>
                        <a:latin typeface="+mn-lt"/>
                        <a:ea typeface="+mn-ea"/>
                        <a:cs typeface="+mn-cs"/>
                      </a:endParaRPr>
                    </a:p>
                    <a:p>
                      <a:endParaRPr lang="ru-RU" sz="1600" dirty="0"/>
                    </a:p>
                  </a:txBody>
                  <a:tcPr/>
                </a:tc>
                <a:tc hMerge="1">
                  <a:txBody>
                    <a:bodyPr/>
                    <a:lstStyle/>
                    <a:p>
                      <a:endParaRPr lang="ru-RU" sz="1600" dirty="0"/>
                    </a:p>
                  </a:txBody>
                  <a:tcPr/>
                </a:tc>
              </a:tr>
            </a:tbl>
          </a:graphicData>
        </a:graphic>
      </p:graphicFrame>
      <p:sp>
        <p:nvSpPr>
          <p:cNvPr id="5" name="TextBox 4"/>
          <p:cNvSpPr txBox="1"/>
          <p:nvPr/>
        </p:nvSpPr>
        <p:spPr>
          <a:xfrm>
            <a:off x="1070919" y="197708"/>
            <a:ext cx="7298724" cy="584775"/>
          </a:xfrm>
          <a:prstGeom prst="rect">
            <a:avLst/>
          </a:prstGeom>
          <a:noFill/>
        </p:spPr>
        <p:txBody>
          <a:bodyPr wrap="square" rtlCol="0">
            <a:spAutoFit/>
          </a:bodyPr>
          <a:lstStyle/>
          <a:p>
            <a:pPr algn="ctr"/>
            <a:r>
              <a:rPr lang="uk-UA" sz="3200" b="1" dirty="0" smtClean="0">
                <a:solidFill>
                  <a:schemeClr val="accent6">
                    <a:lumMod val="50000"/>
                  </a:schemeClr>
                </a:solidFill>
              </a:rPr>
              <a:t>ТЕРМІНИ, ПОВ’ЯЗАНІ З ЛЮДИНОЮ </a:t>
            </a:r>
            <a:endParaRPr lang="ru-RU" sz="3200" b="1" dirty="0">
              <a:solidFill>
                <a:schemeClr val="accent6">
                  <a:lumMod val="50000"/>
                </a:schemeClr>
              </a:solidFill>
            </a:endParaRPr>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smtClean="0"/>
              <a:t>ПІРАМІДА ПОТРЕБ ЗА А. </a:t>
            </a:r>
            <a:r>
              <a:rPr lang="uk-UA" sz="3200" b="1" dirty="0" err="1" smtClean="0"/>
              <a:t>МАСЛОУ</a:t>
            </a:r>
            <a:endParaRPr lang="ru-RU" sz="3200" b="1" dirty="0"/>
          </a:p>
        </p:txBody>
      </p:sp>
      <p:graphicFrame>
        <p:nvGraphicFramePr>
          <p:cNvPr id="4" name="Содержимое 3"/>
          <p:cNvGraphicFramePr>
            <a:graphicFrameLocks noGrp="1"/>
          </p:cNvGraphicFramePr>
          <p:nvPr>
            <p:ph idx="1"/>
          </p:nvPr>
        </p:nvGraphicFramePr>
        <p:xfrm>
          <a:off x="469557" y="1606549"/>
          <a:ext cx="8402594" cy="47530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318422" y="5651157"/>
            <a:ext cx="1392194" cy="369332"/>
          </a:xfrm>
          <a:prstGeom prst="rect">
            <a:avLst/>
          </a:prstGeom>
          <a:noFill/>
        </p:spPr>
        <p:txBody>
          <a:bodyPr wrap="square" rtlCol="0">
            <a:spAutoFit/>
          </a:bodyPr>
          <a:lstStyle/>
          <a:p>
            <a:r>
              <a:rPr lang="uk-UA" dirty="0" smtClean="0"/>
              <a:t>85%</a:t>
            </a:r>
            <a:endParaRPr lang="ru-RU" dirty="0"/>
          </a:p>
        </p:txBody>
      </p:sp>
      <p:sp>
        <p:nvSpPr>
          <p:cNvPr id="6" name="TextBox 5"/>
          <p:cNvSpPr txBox="1"/>
          <p:nvPr/>
        </p:nvSpPr>
        <p:spPr>
          <a:xfrm>
            <a:off x="5791200" y="4744995"/>
            <a:ext cx="1416908" cy="369332"/>
          </a:xfrm>
          <a:prstGeom prst="rect">
            <a:avLst/>
          </a:prstGeom>
          <a:noFill/>
        </p:spPr>
        <p:txBody>
          <a:bodyPr wrap="square" rtlCol="0">
            <a:spAutoFit/>
          </a:bodyPr>
          <a:lstStyle/>
          <a:p>
            <a:r>
              <a:rPr lang="uk-UA" dirty="0" smtClean="0"/>
              <a:t>70%</a:t>
            </a:r>
            <a:endParaRPr lang="ru-RU" dirty="0"/>
          </a:p>
        </p:txBody>
      </p:sp>
      <p:sp>
        <p:nvSpPr>
          <p:cNvPr id="7" name="TextBox 6"/>
          <p:cNvSpPr txBox="1"/>
          <p:nvPr/>
        </p:nvSpPr>
        <p:spPr>
          <a:xfrm>
            <a:off x="5577016" y="3772930"/>
            <a:ext cx="1112108" cy="369332"/>
          </a:xfrm>
          <a:prstGeom prst="rect">
            <a:avLst/>
          </a:prstGeom>
          <a:noFill/>
        </p:spPr>
        <p:txBody>
          <a:bodyPr wrap="square" rtlCol="0">
            <a:spAutoFit/>
          </a:bodyPr>
          <a:lstStyle/>
          <a:p>
            <a:r>
              <a:rPr lang="uk-UA" dirty="0" smtClean="0"/>
              <a:t>50%</a:t>
            </a:r>
            <a:endParaRPr lang="ru-RU" dirty="0"/>
          </a:p>
        </p:txBody>
      </p:sp>
      <p:sp>
        <p:nvSpPr>
          <p:cNvPr id="8" name="TextBox 7"/>
          <p:cNvSpPr txBox="1"/>
          <p:nvPr/>
        </p:nvSpPr>
        <p:spPr>
          <a:xfrm>
            <a:off x="5165124" y="2940908"/>
            <a:ext cx="906162" cy="369332"/>
          </a:xfrm>
          <a:prstGeom prst="rect">
            <a:avLst/>
          </a:prstGeom>
          <a:noFill/>
        </p:spPr>
        <p:txBody>
          <a:bodyPr wrap="square" rtlCol="0">
            <a:spAutoFit/>
          </a:bodyPr>
          <a:lstStyle/>
          <a:p>
            <a:r>
              <a:rPr lang="uk-UA" dirty="0" smtClean="0"/>
              <a:t>40%</a:t>
            </a:r>
            <a:endParaRPr lang="ru-RU" dirty="0"/>
          </a:p>
        </p:txBody>
      </p:sp>
      <p:sp>
        <p:nvSpPr>
          <p:cNvPr id="9" name="TextBox 8"/>
          <p:cNvSpPr txBox="1"/>
          <p:nvPr/>
        </p:nvSpPr>
        <p:spPr>
          <a:xfrm>
            <a:off x="4333103" y="2265405"/>
            <a:ext cx="724929" cy="369332"/>
          </a:xfrm>
          <a:prstGeom prst="rect">
            <a:avLst/>
          </a:prstGeom>
          <a:noFill/>
        </p:spPr>
        <p:txBody>
          <a:bodyPr wrap="square" rtlCol="0">
            <a:spAutoFit/>
          </a:bodyPr>
          <a:lstStyle/>
          <a:p>
            <a:r>
              <a:rPr lang="uk-UA" dirty="0" smtClean="0"/>
              <a:t>10%</a:t>
            </a:r>
            <a:endParaRPr lang="ru-RU" dirty="0"/>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903" y="205944"/>
            <a:ext cx="7826714" cy="664509"/>
          </a:xfrm>
        </p:spPr>
        <p:txBody>
          <a:bodyPr>
            <a:normAutofit/>
          </a:bodyPr>
          <a:lstStyle/>
          <a:p>
            <a:r>
              <a:rPr lang="uk-UA" sz="3200" b="1" dirty="0" smtClean="0"/>
              <a:t>ТЕРМІНИ, ПОВ’ЯЗАНІ З ТОВАРОМ</a:t>
            </a:r>
            <a:endParaRPr lang="ru-RU" sz="3200" b="1" dirty="0"/>
          </a:p>
        </p:txBody>
      </p:sp>
      <p:graphicFrame>
        <p:nvGraphicFramePr>
          <p:cNvPr id="4" name="Содержимое 3"/>
          <p:cNvGraphicFramePr>
            <a:graphicFrameLocks noGrp="1"/>
          </p:cNvGraphicFramePr>
          <p:nvPr>
            <p:ph idx="1"/>
          </p:nvPr>
        </p:nvGraphicFramePr>
        <p:xfrm>
          <a:off x="852488" y="865188"/>
          <a:ext cx="7823200" cy="5171440"/>
        </p:xfrm>
        <a:graphic>
          <a:graphicData uri="http://schemas.openxmlformats.org/drawingml/2006/table">
            <a:tbl>
              <a:tblPr firstRow="1" bandRow="1">
                <a:tableStyleId>{912C8C85-51F0-491E-9774-3900AFEF0FD7}</a:tableStyleId>
              </a:tblPr>
              <a:tblGrid>
                <a:gridCol w="2936917"/>
                <a:gridCol w="4886283"/>
              </a:tblGrid>
              <a:tr h="370840">
                <a:tc>
                  <a:txBody>
                    <a:bodyPr/>
                    <a:lstStyle/>
                    <a:p>
                      <a:pPr algn="ctr"/>
                      <a:r>
                        <a:rPr lang="uk-UA" sz="2000" dirty="0" smtClean="0"/>
                        <a:t>ТЕРМІНИ</a:t>
                      </a:r>
                      <a:endParaRPr lang="ru-RU" sz="2000" dirty="0"/>
                    </a:p>
                  </a:txBody>
                  <a:tcPr/>
                </a:tc>
                <a:tc>
                  <a:txBody>
                    <a:bodyPr/>
                    <a:lstStyle/>
                    <a:p>
                      <a:pPr algn="ctr"/>
                      <a:r>
                        <a:rPr lang="uk-UA" sz="2000" dirty="0" smtClean="0"/>
                        <a:t>ВИЗНАЧЕННЯ</a:t>
                      </a:r>
                      <a:endParaRPr lang="ru-RU" sz="2000" dirty="0"/>
                    </a:p>
                  </a:txBody>
                  <a:tcPr/>
                </a:tc>
              </a:tr>
              <a:tr h="370840">
                <a:tc>
                  <a:txBody>
                    <a:bodyPr/>
                    <a:lstStyle/>
                    <a:p>
                      <a:pPr algn="ctr"/>
                      <a:r>
                        <a:rPr lang="ru-RU" sz="2000" b="1" kern="1200" dirty="0" smtClean="0">
                          <a:solidFill>
                            <a:schemeClr val="accent6">
                              <a:lumMod val="50000"/>
                            </a:schemeClr>
                          </a:solidFill>
                          <a:latin typeface="+mn-lt"/>
                          <a:ea typeface="+mn-ea"/>
                          <a:cs typeface="+mn-cs"/>
                        </a:rPr>
                        <a:t>ТОВАР</a:t>
                      </a:r>
                      <a:endParaRPr lang="ru-RU" sz="2000" b="1" dirty="0">
                        <a:solidFill>
                          <a:schemeClr val="accent6">
                            <a:lumMod val="50000"/>
                          </a:schemeClr>
                        </a:solidFill>
                      </a:endParaRPr>
                    </a:p>
                  </a:txBody>
                  <a:tcPr/>
                </a:tc>
                <a:tc>
                  <a:txBody>
                    <a:bodyPr/>
                    <a:lstStyle/>
                    <a:p>
                      <a:r>
                        <a:rPr lang="ru-RU" sz="1800" kern="1200" dirty="0" smtClean="0">
                          <a:solidFill>
                            <a:schemeClr val="tx1"/>
                          </a:solidFill>
                          <a:latin typeface="+mn-lt"/>
                          <a:ea typeface="+mn-ea"/>
                          <a:cs typeface="+mn-cs"/>
                        </a:rPr>
                        <a:t>те, </a:t>
                      </a:r>
                      <a:r>
                        <a:rPr lang="ru-RU" sz="1800" kern="1200" dirty="0" err="1" smtClean="0">
                          <a:solidFill>
                            <a:schemeClr val="tx1"/>
                          </a:solidFill>
                          <a:latin typeface="+mn-lt"/>
                          <a:ea typeface="+mn-ea"/>
                          <a:cs typeface="+mn-cs"/>
                        </a:rPr>
                        <a:t>що</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може</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задовольнити</a:t>
                      </a:r>
                      <a:r>
                        <a:rPr lang="ru-RU" sz="1800" kern="1200" dirty="0" smtClean="0">
                          <a:solidFill>
                            <a:schemeClr val="tx1"/>
                          </a:solidFill>
                          <a:latin typeface="+mn-lt"/>
                          <a:ea typeface="+mn-ea"/>
                          <a:cs typeface="+mn-cs"/>
                        </a:rPr>
                        <a:t> потребу </a:t>
                      </a:r>
                      <a:r>
                        <a:rPr lang="ru-RU" sz="1800" kern="1200" dirty="0" err="1" smtClean="0">
                          <a:solidFill>
                            <a:schemeClr val="tx1"/>
                          </a:solidFill>
                          <a:latin typeface="+mn-lt"/>
                          <a:ea typeface="+mn-ea"/>
                          <a:cs typeface="+mn-cs"/>
                        </a:rPr>
                        <a:t>або</a:t>
                      </a:r>
                      <a:r>
                        <a:rPr lang="ru-RU" sz="1800" kern="1200" dirty="0" smtClean="0">
                          <a:solidFill>
                            <a:schemeClr val="tx1"/>
                          </a:solidFill>
                          <a:latin typeface="+mn-lt"/>
                          <a:ea typeface="+mn-ea"/>
                          <a:cs typeface="+mn-cs"/>
                        </a:rPr>
                        <a:t> запит </a:t>
                      </a:r>
                      <a:r>
                        <a:rPr lang="ru-RU" sz="1800" kern="1200" dirty="0" err="1" smtClean="0">
                          <a:solidFill>
                            <a:schemeClr val="tx1"/>
                          </a:solidFill>
                          <a:latin typeface="+mn-lt"/>
                          <a:ea typeface="+mn-ea"/>
                          <a:cs typeface="+mn-cs"/>
                        </a:rPr>
                        <a:t>і</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пропонується</a:t>
                      </a:r>
                      <a:r>
                        <a:rPr lang="ru-RU" sz="1800" kern="1200" dirty="0" smtClean="0">
                          <a:solidFill>
                            <a:schemeClr val="tx1"/>
                          </a:solidFill>
                          <a:latin typeface="+mn-lt"/>
                          <a:ea typeface="+mn-ea"/>
                          <a:cs typeface="+mn-cs"/>
                        </a:rPr>
                        <a:t> ринку </a:t>
                      </a:r>
                      <a:r>
                        <a:rPr lang="ru-RU" sz="1800" kern="1200" dirty="0" err="1" smtClean="0">
                          <a:solidFill>
                            <a:schemeClr val="tx1"/>
                          </a:solidFill>
                          <a:latin typeface="+mn-lt"/>
                          <a:ea typeface="+mn-ea"/>
                          <a:cs typeface="+mn-cs"/>
                        </a:rPr>
                        <a:t>з</a:t>
                      </a:r>
                      <a:r>
                        <a:rPr lang="ru-RU" sz="1800" kern="1200" dirty="0" smtClean="0">
                          <a:solidFill>
                            <a:schemeClr val="tx1"/>
                          </a:solidFill>
                          <a:latin typeface="+mn-lt"/>
                          <a:ea typeface="+mn-ea"/>
                          <a:cs typeface="+mn-cs"/>
                        </a:rPr>
                        <a:t> метою </a:t>
                      </a:r>
                      <a:r>
                        <a:rPr lang="ru-RU" sz="1800" kern="1200" dirty="0" err="1" smtClean="0">
                          <a:solidFill>
                            <a:schemeClr val="tx1"/>
                          </a:solidFill>
                          <a:latin typeface="+mn-lt"/>
                          <a:ea typeface="+mn-ea"/>
                          <a:cs typeface="+mn-cs"/>
                        </a:rPr>
                        <a:t>привертання</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уваги</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придбання</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використання</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або</a:t>
                      </a:r>
                      <a:r>
                        <a:rPr lang="ru-RU" sz="1800" kern="1200" dirty="0" smtClean="0">
                          <a:solidFill>
                            <a:schemeClr val="tx1"/>
                          </a:solidFill>
                          <a:latin typeface="+mn-lt"/>
                          <a:ea typeface="+mn-ea"/>
                          <a:cs typeface="+mn-cs"/>
                        </a:rPr>
                        <a:t> </a:t>
                      </a:r>
                      <a:r>
                        <a:rPr lang="ru-RU" sz="1800" kern="1200" dirty="0" err="1" smtClean="0">
                          <a:solidFill>
                            <a:schemeClr val="tx1"/>
                          </a:solidFill>
                          <a:latin typeface="+mn-lt"/>
                          <a:ea typeface="+mn-ea"/>
                          <a:cs typeface="+mn-cs"/>
                        </a:rPr>
                        <a:t>споживання</a:t>
                      </a:r>
                      <a:endParaRPr lang="ru-RU" sz="1800" dirty="0"/>
                    </a:p>
                  </a:txBody>
                  <a:tcPr/>
                </a:tc>
              </a:tr>
              <a:tr h="370840">
                <a:tc>
                  <a:txBody>
                    <a:bodyPr/>
                    <a:lstStyle/>
                    <a:p>
                      <a:pPr algn="ctr"/>
                      <a:r>
                        <a:rPr lang="uk-UA" sz="2000" b="1" i="0" u="none" strike="noStrike" kern="1200" dirty="0" smtClean="0">
                          <a:solidFill>
                            <a:schemeClr val="accent6">
                              <a:lumMod val="50000"/>
                            </a:schemeClr>
                          </a:solidFill>
                          <a:latin typeface="+mn-lt"/>
                          <a:ea typeface="+mn-ea"/>
                          <a:cs typeface="+mn-cs"/>
                        </a:rPr>
                        <a:t>СПОЖИВЧА ЦІННІСТЬ </a:t>
                      </a:r>
                      <a:endParaRPr lang="ru-RU" sz="2000" b="1"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оцінне судження покупця про здатності товару задовольнити його потреби; визначається як різниця між загальною цінністю продукту і його загальними витратами</a:t>
                      </a:r>
                      <a:endParaRPr lang="ru-RU" sz="1800" dirty="0"/>
                    </a:p>
                  </a:txBody>
                  <a:tcPr/>
                </a:tc>
              </a:tr>
              <a:tr h="370840">
                <a:tc>
                  <a:txBody>
                    <a:bodyPr/>
                    <a:lstStyle/>
                    <a:p>
                      <a:pPr algn="ctr"/>
                      <a:r>
                        <a:rPr lang="uk-UA" sz="2000" b="1" i="0" u="none" strike="noStrike" kern="1200" dirty="0" smtClean="0">
                          <a:solidFill>
                            <a:schemeClr val="accent6">
                              <a:lumMod val="50000"/>
                            </a:schemeClr>
                          </a:solidFill>
                          <a:latin typeface="+mn-lt"/>
                          <a:ea typeface="+mn-ea"/>
                          <a:cs typeface="+mn-cs"/>
                        </a:rPr>
                        <a:t>ЗАДОВОЛЕНІСТЬ СПОЖИВАЧА </a:t>
                      </a:r>
                      <a:endParaRPr lang="ru-RU" sz="2000" b="1" dirty="0">
                        <a:solidFill>
                          <a:schemeClr val="accent6">
                            <a:lumMod val="50000"/>
                          </a:schemeClr>
                        </a:solidFill>
                      </a:endParaRPr>
                    </a:p>
                  </a:txBody>
                  <a:tcPr/>
                </a:tc>
                <a:tc>
                  <a:txBody>
                    <a:bodyPr/>
                    <a:lstStyle/>
                    <a:p>
                      <a:r>
                        <a:rPr lang="uk-UA" sz="1800" kern="1200" dirty="0" smtClean="0">
                          <a:solidFill>
                            <a:schemeClr val="tx1"/>
                          </a:solidFill>
                          <a:latin typeface="+mn-lt"/>
                          <a:ea typeface="+mn-ea"/>
                          <a:cs typeface="+mn-cs"/>
                        </a:rPr>
                        <a:t>ступінь збігу властивостей товару, суб’єктивно сприйманих клієнтом, з чеканнями, пов’язаними з цим товаром</a:t>
                      </a:r>
                      <a:endParaRPr lang="ru-RU" sz="1800" dirty="0"/>
                    </a:p>
                  </a:txBody>
                  <a:tcPr/>
                </a:tc>
              </a:tr>
              <a:tr h="1483360">
                <a:tc gridSpan="2">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uk-UA" sz="2000" b="1" i="0" u="none" strike="noStrike" kern="1200" dirty="0" smtClean="0">
                          <a:solidFill>
                            <a:schemeClr val="tx1"/>
                          </a:solidFill>
                          <a:latin typeface="+mn-lt"/>
                          <a:ea typeface="+mn-ea"/>
                          <a:cs typeface="+mn-cs"/>
                        </a:rPr>
                        <a:t>Покупка </a:t>
                      </a:r>
                      <a:r>
                        <a:rPr lang="uk-UA" sz="2000" kern="1200" dirty="0" smtClean="0">
                          <a:solidFill>
                            <a:schemeClr val="tx1"/>
                          </a:solidFill>
                          <a:latin typeface="+mn-lt"/>
                          <a:ea typeface="+mn-ea"/>
                          <a:cs typeface="+mn-cs"/>
                        </a:rPr>
                        <a:t>- процес придбання товару або послуги на ринку, що включає дві основні операції: обмін і угоду. Це результат придбання права власності на товар або послугу, що цікавлять покупця.</a:t>
                      </a:r>
                      <a:endParaRPr lang="ru-RU" sz="2000" kern="1200" dirty="0" smtClean="0">
                        <a:solidFill>
                          <a:schemeClr val="tx1"/>
                        </a:solidFill>
                        <a:latin typeface="+mn-lt"/>
                        <a:ea typeface="+mn-ea"/>
                        <a:cs typeface="+mn-cs"/>
                      </a:endParaRPr>
                    </a:p>
                    <a:p>
                      <a:endParaRPr lang="ru-RU" sz="1800" dirty="0"/>
                    </a:p>
                  </a:txBody>
                  <a:tcPr/>
                </a:tc>
                <a:tc hMerge="1">
                  <a:txBody>
                    <a:bodyPr/>
                    <a:lstStyle/>
                    <a:p>
                      <a:endParaRPr lang="ru-RU" sz="1800" dirty="0"/>
                    </a:p>
                  </a:txBody>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903" y="214183"/>
            <a:ext cx="7826714" cy="664509"/>
          </a:xfrm>
        </p:spPr>
        <p:txBody>
          <a:bodyPr>
            <a:normAutofit/>
          </a:bodyPr>
          <a:lstStyle/>
          <a:p>
            <a:r>
              <a:rPr lang="uk-UA" sz="3200" b="1" dirty="0" smtClean="0"/>
              <a:t>ТЕРМІНИ, ПОВ’ЯЗАНІ З РИНКОМ</a:t>
            </a:r>
            <a:endParaRPr lang="ru-RU" sz="3200" b="1" dirty="0"/>
          </a:p>
        </p:txBody>
      </p:sp>
      <p:graphicFrame>
        <p:nvGraphicFramePr>
          <p:cNvPr id="4" name="Содержимое 3"/>
          <p:cNvGraphicFramePr>
            <a:graphicFrameLocks noGrp="1"/>
          </p:cNvGraphicFramePr>
          <p:nvPr>
            <p:ph idx="1"/>
          </p:nvPr>
        </p:nvGraphicFramePr>
        <p:xfrm>
          <a:off x="345989" y="811221"/>
          <a:ext cx="8542638" cy="6019588"/>
        </p:xfrm>
        <a:graphic>
          <a:graphicData uri="http://schemas.openxmlformats.org/drawingml/2006/table">
            <a:tbl>
              <a:tblPr firstRow="1" bandRow="1">
                <a:tableStyleId>{912C8C85-51F0-491E-9774-3900AFEF0FD7}</a:tableStyleId>
              </a:tblPr>
              <a:tblGrid>
                <a:gridCol w="2388973"/>
                <a:gridCol w="164757"/>
                <a:gridCol w="5988908"/>
              </a:tblGrid>
              <a:tr h="386616">
                <a:tc gridSpan="2">
                  <a:txBody>
                    <a:bodyPr/>
                    <a:lstStyle/>
                    <a:p>
                      <a:pPr algn="ctr"/>
                      <a:r>
                        <a:rPr lang="uk-UA" sz="2000" dirty="0" smtClean="0"/>
                        <a:t>ТЕРМІНИ</a:t>
                      </a:r>
                      <a:endParaRPr lang="ru-RU" sz="2000" dirty="0"/>
                    </a:p>
                  </a:txBody>
                  <a:tcPr/>
                </a:tc>
                <a:tc hMerge="1">
                  <a:txBody>
                    <a:bodyPr/>
                    <a:lstStyle/>
                    <a:p>
                      <a:endParaRPr lang="ru-RU"/>
                    </a:p>
                  </a:txBody>
                  <a:tcPr/>
                </a:tc>
                <a:tc>
                  <a:txBody>
                    <a:bodyPr/>
                    <a:lstStyle/>
                    <a:p>
                      <a:pPr algn="ctr"/>
                      <a:r>
                        <a:rPr lang="uk-UA" sz="2000" dirty="0" smtClean="0"/>
                        <a:t>ВИЗНАЧЕННЯ</a:t>
                      </a:r>
                      <a:endParaRPr lang="ru-RU" sz="2000" dirty="0"/>
                    </a:p>
                  </a:txBody>
                  <a:tcPr/>
                </a:tc>
              </a:tr>
              <a:tr h="565054">
                <a:tc gridSpan="2">
                  <a:txBody>
                    <a:bodyPr/>
                    <a:lstStyle/>
                    <a:p>
                      <a:pPr algn="ctr"/>
                      <a:r>
                        <a:rPr lang="ru-RU" sz="2000" b="1" kern="1200" dirty="0" err="1" smtClean="0">
                          <a:solidFill>
                            <a:schemeClr val="accent6">
                              <a:lumMod val="50000"/>
                            </a:schemeClr>
                          </a:solidFill>
                          <a:latin typeface="+mn-lt"/>
                          <a:ea typeface="+mn-ea"/>
                          <a:cs typeface="+mn-cs"/>
                        </a:rPr>
                        <a:t>Обмін</a:t>
                      </a:r>
                      <a:endParaRPr lang="ru-RU" sz="2000" b="1" dirty="0">
                        <a:solidFill>
                          <a:schemeClr val="accent6">
                            <a:lumMod val="50000"/>
                          </a:schemeClr>
                        </a:solidFill>
                      </a:endParaRPr>
                    </a:p>
                  </a:txBody>
                  <a:tcPr/>
                </a:tc>
                <a:tc hMerge="1">
                  <a:txBody>
                    <a:bodyPr/>
                    <a:lstStyle/>
                    <a:p>
                      <a:endParaRPr lang="ru-RU"/>
                    </a:p>
                  </a:txBody>
                  <a:tcPr/>
                </a:tc>
                <a:tc>
                  <a:txBody>
                    <a:bodyPr/>
                    <a:lstStyle/>
                    <a:p>
                      <a:r>
                        <a:rPr lang="ru-RU" sz="1600" kern="1200" dirty="0" smtClean="0">
                          <a:solidFill>
                            <a:schemeClr val="tx1"/>
                          </a:solidFill>
                          <a:latin typeface="+mn-lt"/>
                          <a:ea typeface="+mn-ea"/>
                          <a:cs typeface="+mn-cs"/>
                        </a:rPr>
                        <a:t>акт </a:t>
                      </a:r>
                      <a:r>
                        <a:rPr lang="ru-RU" sz="1600" kern="1200" dirty="0" err="1" smtClean="0">
                          <a:solidFill>
                            <a:schemeClr val="tx1"/>
                          </a:solidFill>
                          <a:latin typeface="+mn-lt"/>
                          <a:ea typeface="+mn-ea"/>
                          <a:cs typeface="+mn-cs"/>
                        </a:rPr>
                        <a:t>одержання</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від</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кого-небудь</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бажаного</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об'єкта</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з</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пропозицією</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чого-небудь</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натомість</a:t>
                      </a:r>
                      <a:endParaRPr lang="ru-RU" sz="1600" dirty="0"/>
                    </a:p>
                  </a:txBody>
                  <a:tcPr/>
                </a:tc>
              </a:tr>
              <a:tr h="1130108">
                <a:tc gridSpan="3">
                  <a:txBody>
                    <a:bodyPr/>
                    <a:lstStyle/>
                    <a:p>
                      <a:r>
                        <a:rPr lang="uk-UA" sz="1400" kern="1200" dirty="0" smtClean="0">
                          <a:solidFill>
                            <a:schemeClr val="tx1"/>
                          </a:solidFill>
                          <a:latin typeface="+mn-lt"/>
                          <a:ea typeface="+mn-ea"/>
                          <a:cs typeface="+mn-cs"/>
                        </a:rPr>
                        <a:t>1.  Сторін повинно бути як мінімум дві.</a:t>
                      </a:r>
                      <a:endParaRPr lang="ru-RU" sz="1400" kern="1200" dirty="0" smtClean="0">
                        <a:solidFill>
                          <a:schemeClr val="tx1"/>
                        </a:solidFill>
                        <a:latin typeface="+mn-lt"/>
                        <a:ea typeface="+mn-ea"/>
                        <a:cs typeface="+mn-cs"/>
                      </a:endParaRPr>
                    </a:p>
                    <a:p>
                      <a:pPr lvl="0"/>
                      <a:r>
                        <a:rPr lang="uk-UA" sz="1400" u="none" strike="noStrike" kern="1200" dirty="0" smtClean="0">
                          <a:solidFill>
                            <a:schemeClr val="tx1"/>
                          </a:solidFill>
                          <a:latin typeface="+mn-lt"/>
                          <a:ea typeface="+mn-ea"/>
                          <a:cs typeface="+mn-cs"/>
                        </a:rPr>
                        <a:t> 2. Кожна сторона повинна мати що-небудь, що могло б представити цінність для іншої сторони.</a:t>
                      </a:r>
                      <a:endParaRPr lang="ru-RU" sz="1400" u="none" strike="noStrike" kern="1200" dirty="0" smtClean="0">
                        <a:solidFill>
                          <a:schemeClr val="tx1"/>
                        </a:solidFill>
                        <a:latin typeface="+mn-lt"/>
                        <a:ea typeface="+mn-ea"/>
                        <a:cs typeface="+mn-cs"/>
                      </a:endParaRPr>
                    </a:p>
                    <a:p>
                      <a:pPr lvl="0"/>
                      <a:r>
                        <a:rPr lang="uk-UA" sz="1400" u="none" strike="noStrike" kern="1200" dirty="0" smtClean="0">
                          <a:solidFill>
                            <a:schemeClr val="tx1"/>
                          </a:solidFill>
                          <a:latin typeface="+mn-lt"/>
                          <a:ea typeface="+mn-ea"/>
                          <a:cs typeface="+mn-cs"/>
                        </a:rPr>
                        <a:t>3.  Кожна сторона повинна бути здатна здійснювати комунікацію і доставку свого товару.</a:t>
                      </a:r>
                      <a:endParaRPr lang="ru-RU" sz="1400" u="none" strike="noStrike" kern="1200" dirty="0" smtClean="0">
                        <a:solidFill>
                          <a:schemeClr val="tx1"/>
                        </a:solidFill>
                        <a:latin typeface="+mn-lt"/>
                        <a:ea typeface="+mn-ea"/>
                        <a:cs typeface="+mn-cs"/>
                      </a:endParaRPr>
                    </a:p>
                    <a:p>
                      <a:pPr lvl="0"/>
                      <a:r>
                        <a:rPr lang="uk-UA" sz="1400" u="none" strike="noStrike" kern="1200" dirty="0" smtClean="0">
                          <a:solidFill>
                            <a:schemeClr val="tx1"/>
                          </a:solidFill>
                          <a:latin typeface="+mn-lt"/>
                          <a:ea typeface="+mn-ea"/>
                          <a:cs typeface="+mn-cs"/>
                        </a:rPr>
                        <a:t> 4. Кожна сторона повинна бути вільною в прийнятті або відхиленні пропозиції іншої сторони.</a:t>
                      </a:r>
                      <a:endParaRPr lang="ru-RU" sz="1400" u="none" strike="noStrike" kern="1200" dirty="0" smtClean="0">
                        <a:solidFill>
                          <a:schemeClr val="tx1"/>
                        </a:solidFill>
                        <a:latin typeface="+mn-lt"/>
                        <a:ea typeface="+mn-ea"/>
                        <a:cs typeface="+mn-cs"/>
                      </a:endParaRPr>
                    </a:p>
                    <a:p>
                      <a:pPr lvl="0"/>
                      <a:r>
                        <a:rPr lang="uk-UA" sz="1400" u="none" strike="noStrike" kern="1200" dirty="0" smtClean="0">
                          <a:solidFill>
                            <a:schemeClr val="tx1"/>
                          </a:solidFill>
                          <a:latin typeface="+mn-lt"/>
                          <a:ea typeface="+mn-ea"/>
                          <a:cs typeface="+mn-cs"/>
                        </a:rPr>
                        <a:t> 5. Кожна сторона повинна бути упевнена в доцільності або бажаності мати справу з іншою стороною.</a:t>
                      </a:r>
                      <a:endParaRPr lang="ru-RU" sz="1400" dirty="0"/>
                    </a:p>
                  </a:txBody>
                  <a:tcPr/>
                </a:tc>
                <a:tc hMerge="1">
                  <a:txBody>
                    <a:bodyPr/>
                    <a:lstStyle/>
                    <a:p>
                      <a:endParaRPr lang="ru-RU"/>
                    </a:p>
                  </a:txBody>
                  <a:tcPr/>
                </a:tc>
                <a:tc hMerge="1">
                  <a:txBody>
                    <a:bodyPr/>
                    <a:lstStyle/>
                    <a:p>
                      <a:endParaRPr lang="ru-RU"/>
                    </a:p>
                  </a:txBody>
                  <a:tcPr/>
                </a:tc>
              </a:tr>
              <a:tr h="386616">
                <a:tc>
                  <a:txBody>
                    <a:bodyPr/>
                    <a:lstStyle/>
                    <a:p>
                      <a:pPr algn="ctr"/>
                      <a:r>
                        <a:rPr lang="uk-UA" sz="2000" b="1" i="0" u="none" strike="noStrike" kern="1200" dirty="0" smtClean="0">
                          <a:solidFill>
                            <a:schemeClr val="accent6">
                              <a:lumMod val="50000"/>
                            </a:schemeClr>
                          </a:solidFill>
                          <a:latin typeface="+mn-lt"/>
                          <a:ea typeface="+mn-ea"/>
                          <a:cs typeface="+mn-cs"/>
                        </a:rPr>
                        <a:t>Угода</a:t>
                      </a:r>
                      <a:endParaRPr lang="ru-RU" sz="2000" b="1" i="0" u="none" dirty="0">
                        <a:solidFill>
                          <a:schemeClr val="accent6">
                            <a:lumMod val="50000"/>
                          </a:schemeClr>
                        </a:solidFill>
                      </a:endParaRPr>
                    </a:p>
                  </a:txBody>
                  <a:tcPr/>
                </a:tc>
                <a:tc gridSpan="2">
                  <a:txBody>
                    <a:bodyPr/>
                    <a:lstStyle/>
                    <a:p>
                      <a:r>
                        <a:rPr lang="ru-RU" sz="1600" kern="1200" dirty="0" err="1" smtClean="0">
                          <a:solidFill>
                            <a:schemeClr val="tx1"/>
                          </a:solidFill>
                          <a:latin typeface="+mn-lt"/>
                          <a:ea typeface="+mn-ea"/>
                          <a:cs typeface="+mn-cs"/>
                        </a:rPr>
                        <a:t>комерційний</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обмін</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цінностями</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між</a:t>
                      </a:r>
                      <a:r>
                        <a:rPr lang="ru-RU" sz="1600" kern="1200" dirty="0" smtClean="0">
                          <a:solidFill>
                            <a:schemeClr val="tx1"/>
                          </a:solidFill>
                          <a:latin typeface="+mn-lt"/>
                          <a:ea typeface="+mn-ea"/>
                          <a:cs typeface="+mn-cs"/>
                        </a:rPr>
                        <a:t> </a:t>
                      </a:r>
                      <a:r>
                        <a:rPr lang="ru-RU" sz="1600" kern="1200" dirty="0" err="1" smtClean="0">
                          <a:solidFill>
                            <a:schemeClr val="tx1"/>
                          </a:solidFill>
                          <a:latin typeface="+mn-lt"/>
                          <a:ea typeface="+mn-ea"/>
                          <a:cs typeface="+mn-cs"/>
                        </a:rPr>
                        <a:t>двома</a:t>
                      </a:r>
                      <a:r>
                        <a:rPr lang="ru-RU" sz="1600" kern="1200" dirty="0" smtClean="0">
                          <a:solidFill>
                            <a:schemeClr val="tx1"/>
                          </a:solidFill>
                          <a:latin typeface="+mn-lt"/>
                          <a:ea typeface="+mn-ea"/>
                          <a:cs typeface="+mn-cs"/>
                        </a:rPr>
                        <a:t> сторонами</a:t>
                      </a:r>
                      <a:endParaRPr lang="ru-RU" sz="1600" dirty="0"/>
                    </a:p>
                  </a:txBody>
                  <a:tcPr/>
                </a:tc>
                <a:tc hMerge="1">
                  <a:txBody>
                    <a:bodyPr/>
                    <a:lstStyle/>
                    <a:p>
                      <a:endParaRPr lang="ru-RU" sz="1600" dirty="0"/>
                    </a:p>
                  </a:txBody>
                  <a:tcPr/>
                </a:tc>
              </a:tr>
              <a:tr h="713752">
                <a:tc>
                  <a:txBody>
                    <a:bodyPr/>
                    <a:lstStyle/>
                    <a:p>
                      <a:pPr lvl="0"/>
                      <a:r>
                        <a:rPr lang="uk-UA" sz="1400" u="none" strike="noStrike" kern="1200" dirty="0" smtClean="0">
                          <a:solidFill>
                            <a:schemeClr val="tx1"/>
                          </a:solidFill>
                          <a:latin typeface="+mn-lt"/>
                          <a:ea typeface="+mn-ea"/>
                          <a:cs typeface="+mn-cs"/>
                        </a:rPr>
                        <a:t>1. Існування двох об’єктів, які мають цінність і значимість.</a:t>
                      </a:r>
                      <a:endParaRPr lang="ru-RU" sz="1400" u="none" strike="noStrike" kern="1200" dirty="0" smtClean="0">
                        <a:solidFill>
                          <a:schemeClr val="tx1"/>
                        </a:solidFill>
                        <a:latin typeface="+mn-lt"/>
                        <a:ea typeface="+mn-ea"/>
                        <a:cs typeface="+mn-cs"/>
                      </a:endParaRPr>
                    </a:p>
                  </a:txBody>
                  <a:tcPr/>
                </a:tc>
                <a:tc grid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uk-UA" sz="1400" u="none" strike="noStrike" kern="1200" dirty="0" smtClean="0">
                          <a:solidFill>
                            <a:schemeClr val="tx1"/>
                          </a:solidFill>
                          <a:latin typeface="+mn-lt"/>
                          <a:ea typeface="+mn-ea"/>
                          <a:cs typeface="+mn-cs"/>
                        </a:rPr>
                        <a:t>2.  Погоджених умов її здійснення. </a:t>
                      </a:r>
                      <a:endParaRPr lang="ru-RU" sz="1400" dirty="0" smtClean="0"/>
                    </a:p>
                    <a:p>
                      <a:pPr lvl="0"/>
                      <a:r>
                        <a:rPr lang="uk-UA" sz="1400" u="none" strike="noStrike" kern="1200" dirty="0" smtClean="0">
                          <a:solidFill>
                            <a:schemeClr val="tx1"/>
                          </a:solidFill>
                          <a:latin typeface="+mn-lt"/>
                          <a:ea typeface="+mn-ea"/>
                          <a:cs typeface="+mn-cs"/>
                        </a:rPr>
                        <a:t>3. Погодженого часу здійснення.</a:t>
                      </a:r>
                      <a:endParaRPr lang="ru-RU" sz="1400" u="none" strike="noStrike" kern="1200" dirty="0" smtClean="0">
                        <a:solidFill>
                          <a:schemeClr val="tx1"/>
                        </a:solidFill>
                        <a:latin typeface="+mn-lt"/>
                        <a:ea typeface="+mn-ea"/>
                        <a:cs typeface="+mn-cs"/>
                      </a:endParaRPr>
                    </a:p>
                    <a:p>
                      <a:r>
                        <a:rPr lang="ru-RU" sz="1400" kern="1200" dirty="0" smtClean="0">
                          <a:solidFill>
                            <a:schemeClr val="tx1"/>
                          </a:solidFill>
                          <a:latin typeface="+mn-lt"/>
                          <a:ea typeface="+mn-ea"/>
                          <a:cs typeface="+mn-cs"/>
                        </a:rPr>
                        <a:t> 4. </a:t>
                      </a:r>
                      <a:r>
                        <a:rPr lang="ru-RU" sz="1400" kern="1200" dirty="0" err="1" smtClean="0">
                          <a:solidFill>
                            <a:schemeClr val="tx1"/>
                          </a:solidFill>
                          <a:latin typeface="+mn-lt"/>
                          <a:ea typeface="+mn-ea"/>
                          <a:cs typeface="+mn-cs"/>
                        </a:rPr>
                        <a:t>Погодженого</a:t>
                      </a:r>
                      <a:r>
                        <a:rPr lang="ru-RU" sz="1400" kern="1200" dirty="0" smtClean="0">
                          <a:solidFill>
                            <a:schemeClr val="tx1"/>
                          </a:solidFill>
                          <a:latin typeface="+mn-lt"/>
                          <a:ea typeface="+mn-ea"/>
                          <a:cs typeface="+mn-cs"/>
                        </a:rPr>
                        <a:t> </a:t>
                      </a:r>
                      <a:r>
                        <a:rPr lang="ru-RU" sz="1400" kern="1200" dirty="0" err="1" smtClean="0">
                          <a:solidFill>
                            <a:schemeClr val="tx1"/>
                          </a:solidFill>
                          <a:latin typeface="+mn-lt"/>
                          <a:ea typeface="+mn-ea"/>
                          <a:cs typeface="+mn-cs"/>
                        </a:rPr>
                        <a:t>місця</a:t>
                      </a:r>
                      <a:r>
                        <a:rPr lang="ru-RU" sz="1400" kern="1200" dirty="0" smtClean="0">
                          <a:solidFill>
                            <a:schemeClr val="tx1"/>
                          </a:solidFill>
                          <a:latin typeface="+mn-lt"/>
                          <a:ea typeface="+mn-ea"/>
                          <a:cs typeface="+mn-cs"/>
                        </a:rPr>
                        <a:t> </a:t>
                      </a:r>
                      <a:r>
                        <a:rPr lang="ru-RU" sz="1400" kern="1200" dirty="0" err="1" smtClean="0">
                          <a:solidFill>
                            <a:schemeClr val="tx1"/>
                          </a:solidFill>
                          <a:latin typeface="+mn-lt"/>
                          <a:ea typeface="+mn-ea"/>
                          <a:cs typeface="+mn-cs"/>
                        </a:rPr>
                        <a:t>проведення</a:t>
                      </a:r>
                      <a:r>
                        <a:rPr lang="ru-RU" sz="1400" kern="1200" dirty="0" smtClean="0">
                          <a:solidFill>
                            <a:schemeClr val="tx1"/>
                          </a:solidFill>
                          <a:latin typeface="+mn-lt"/>
                          <a:ea typeface="+mn-ea"/>
                          <a:cs typeface="+mn-cs"/>
                        </a:rPr>
                        <a:t>.</a:t>
                      </a:r>
                      <a:endParaRPr lang="ru-RU" sz="1400" dirty="0"/>
                    </a:p>
                  </a:txBody>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ru-RU" sz="1400" dirty="0"/>
                    </a:p>
                  </a:txBody>
                  <a:tcPr/>
                </a:tc>
              </a:tr>
              <a:tr h="565054">
                <a:tc>
                  <a:txBody>
                    <a:bodyPr/>
                    <a:lstStyle/>
                    <a:p>
                      <a:pPr algn="ctr"/>
                      <a:r>
                        <a:rPr lang="uk-UA" sz="2000" b="1" i="0" u="none" strike="noStrike" kern="1200" dirty="0" smtClean="0">
                          <a:solidFill>
                            <a:schemeClr val="accent6">
                              <a:lumMod val="50000"/>
                            </a:schemeClr>
                          </a:solidFill>
                          <a:latin typeface="+mn-lt"/>
                          <a:ea typeface="+mn-ea"/>
                          <a:cs typeface="+mn-cs"/>
                        </a:rPr>
                        <a:t>Ринок</a:t>
                      </a:r>
                      <a:endParaRPr lang="ru-RU" sz="2000" dirty="0">
                        <a:solidFill>
                          <a:schemeClr val="accent6">
                            <a:lumMod val="50000"/>
                          </a:schemeClr>
                        </a:solidFill>
                      </a:endParaRPr>
                    </a:p>
                  </a:txBody>
                  <a:tcPr/>
                </a:tc>
                <a:tc gridSpan="2">
                  <a:txBody>
                    <a:bodyPr/>
                    <a:lstStyle/>
                    <a:p>
                      <a:r>
                        <a:rPr lang="uk-UA" sz="1600" kern="1200" dirty="0" smtClean="0">
                          <a:solidFill>
                            <a:schemeClr val="tx1"/>
                          </a:solidFill>
                          <a:latin typeface="+mn-lt"/>
                          <a:ea typeface="+mn-ea"/>
                          <a:cs typeface="+mn-cs"/>
                        </a:rPr>
                        <a:t>сукупність існуючих або потенційних продавців і по­купців, які здійснюють операції з купівлі-продажу певних товарів або послуг</a:t>
                      </a:r>
                      <a:endParaRPr lang="ru-RU" sz="1600" dirty="0"/>
                    </a:p>
                  </a:txBody>
                  <a:tcPr/>
                </a:tc>
                <a:tc hMerge="1">
                  <a:txBody>
                    <a:bodyPr/>
                    <a:lstStyle/>
                    <a:p>
                      <a:endParaRPr lang="ru-RU" sz="1600" dirty="0"/>
                    </a:p>
                  </a:txBody>
                  <a:tcPr/>
                </a:tc>
              </a:tr>
              <a:tr h="565054">
                <a:tc>
                  <a:txBody>
                    <a:bodyPr/>
                    <a:lstStyle/>
                    <a:p>
                      <a:pPr algn="ctr"/>
                      <a:r>
                        <a:rPr lang="uk-UA" sz="2000" b="1" i="0" u="none" strike="noStrike" kern="1200" dirty="0" smtClean="0">
                          <a:solidFill>
                            <a:schemeClr val="accent6">
                              <a:lumMod val="50000"/>
                            </a:schemeClr>
                          </a:solidFill>
                          <a:latin typeface="+mn-lt"/>
                          <a:ea typeface="+mn-ea"/>
                          <a:cs typeface="+mn-cs"/>
                        </a:rPr>
                        <a:t>Ринок продавця </a:t>
                      </a:r>
                      <a:endParaRPr lang="ru-RU" sz="2000" dirty="0">
                        <a:solidFill>
                          <a:schemeClr val="accent6">
                            <a:lumMod val="50000"/>
                          </a:schemeClr>
                        </a:solidFill>
                      </a:endParaRPr>
                    </a:p>
                  </a:txBody>
                  <a:tcPr/>
                </a:tc>
                <a:tc gridSpan="2">
                  <a:txBody>
                    <a:bodyPr/>
                    <a:lstStyle/>
                    <a:p>
                      <a:r>
                        <a:rPr lang="uk-UA" sz="1600" kern="1200" dirty="0" smtClean="0">
                          <a:solidFill>
                            <a:schemeClr val="tx1"/>
                          </a:solidFill>
                          <a:latin typeface="+mn-lt"/>
                          <a:ea typeface="+mn-ea"/>
                          <a:cs typeface="+mn-cs"/>
                        </a:rPr>
                        <a:t>коли попит значно перевищує пропозицію, а організація збуту не вимагає значних витрат</a:t>
                      </a:r>
                      <a:endParaRPr lang="ru-RU" sz="1600" dirty="0"/>
                    </a:p>
                  </a:txBody>
                  <a:tcPr/>
                </a:tc>
                <a:tc hMerge="1">
                  <a:txBody>
                    <a:bodyPr/>
                    <a:lstStyle/>
                    <a:p>
                      <a:endParaRPr lang="ru-RU" sz="1600" dirty="0"/>
                    </a:p>
                  </a:txBody>
                  <a:tcPr/>
                </a:tc>
              </a:tr>
              <a:tr h="386616">
                <a:tc>
                  <a:txBody>
                    <a:bodyPr/>
                    <a:lstStyle/>
                    <a:p>
                      <a:pPr algn="ctr"/>
                      <a:r>
                        <a:rPr lang="uk-UA" sz="2000" b="1" i="0" u="none" strike="noStrike" kern="1200" dirty="0" smtClean="0">
                          <a:solidFill>
                            <a:schemeClr val="accent6">
                              <a:lumMod val="50000"/>
                            </a:schemeClr>
                          </a:solidFill>
                          <a:latin typeface="+mn-lt"/>
                          <a:ea typeface="+mn-ea"/>
                          <a:cs typeface="+mn-cs"/>
                        </a:rPr>
                        <a:t>Ринок покупця </a:t>
                      </a:r>
                      <a:endParaRPr lang="ru-RU" sz="2000" dirty="0">
                        <a:solidFill>
                          <a:schemeClr val="accent6">
                            <a:lumMod val="50000"/>
                          </a:schemeClr>
                        </a:solidFill>
                      </a:endParaRPr>
                    </a:p>
                  </a:txBody>
                  <a:tcPr/>
                </a:tc>
                <a:tc gridSpan="2">
                  <a:txBody>
                    <a:bodyPr/>
                    <a:lstStyle/>
                    <a:p>
                      <a:r>
                        <a:rPr lang="uk-UA" sz="1600" kern="1200" dirty="0" smtClean="0">
                          <a:solidFill>
                            <a:schemeClr val="tx1"/>
                          </a:solidFill>
                          <a:latin typeface="+mn-lt"/>
                          <a:ea typeface="+mn-ea"/>
                          <a:cs typeface="+mn-cs"/>
                        </a:rPr>
                        <a:t>коли покупець формує умови взаємодії з продавцем (виробником)</a:t>
                      </a:r>
                      <a:endParaRPr lang="ru-RU" sz="1600" dirty="0"/>
                    </a:p>
                  </a:txBody>
                  <a:tcPr/>
                </a:tc>
                <a:tc hMerge="1">
                  <a:txBody>
                    <a:bodyPr/>
                    <a:lstStyle/>
                    <a:p>
                      <a:endParaRPr lang="ru-RU" sz="1600" dirty="0"/>
                    </a:p>
                  </a:txBody>
                  <a:tcPr/>
                </a:tc>
              </a:tr>
              <a:tr h="1203748">
                <a:tc gridSpan="3">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uk-UA" sz="1600" kern="1200" dirty="0" smtClean="0">
                          <a:solidFill>
                            <a:schemeClr val="tx1"/>
                          </a:solidFill>
                          <a:latin typeface="+mn-lt"/>
                          <a:ea typeface="+mn-ea"/>
                          <a:cs typeface="+mn-cs"/>
                        </a:rPr>
                        <a:t>В умовах </a:t>
                      </a:r>
                      <a:r>
                        <a:rPr lang="uk-UA" sz="1600" b="1" i="0" u="none" strike="noStrike" kern="1200" dirty="0" smtClean="0">
                          <a:solidFill>
                            <a:schemeClr val="tx1"/>
                          </a:solidFill>
                          <a:latin typeface="+mn-lt"/>
                          <a:ea typeface="+mn-ea"/>
                          <a:cs typeface="+mn-cs"/>
                        </a:rPr>
                        <a:t>збалансованого ринку </a:t>
                      </a:r>
                      <a:r>
                        <a:rPr lang="uk-UA" sz="1600" kern="1200" dirty="0" smtClean="0">
                          <a:solidFill>
                            <a:schemeClr val="tx1"/>
                          </a:solidFill>
                          <a:latin typeface="+mn-lt"/>
                          <a:ea typeface="+mn-ea"/>
                          <a:cs typeface="+mn-cs"/>
                        </a:rPr>
                        <a:t>фірма-виробник дотримується стратегії підвищення і підтримки якості товарів і послуг, що надаються, здійснює вивчення </a:t>
                      </a:r>
                      <a:r>
                        <a:rPr lang="uk-UA" sz="1600" kern="1200" dirty="0" err="1" smtClean="0">
                          <a:solidFill>
                            <a:schemeClr val="tx1"/>
                          </a:solidFill>
                          <a:latin typeface="+mn-lt"/>
                          <a:ea typeface="+mn-ea"/>
                          <a:cs typeface="+mn-cs"/>
                        </a:rPr>
                        <a:t>конкурентноздатності</a:t>
                      </a:r>
                      <a:r>
                        <a:rPr lang="uk-UA" sz="1600" kern="1200" dirty="0" smtClean="0">
                          <a:solidFill>
                            <a:schemeClr val="tx1"/>
                          </a:solidFill>
                          <a:latin typeface="+mn-lt"/>
                          <a:ea typeface="+mn-ea"/>
                          <a:cs typeface="+mn-cs"/>
                        </a:rPr>
                        <a:t> цих продуктів праці й аналізує конкурентні переваги існуючих і потенційних клієнтів, постійно займається інноваційною політикою.</a:t>
                      </a:r>
                      <a:endParaRPr lang="ru-RU" dirty="0"/>
                    </a:p>
                  </a:txBody>
                  <a:tcPr/>
                </a:tc>
                <a:tc hMerge="1">
                  <a:txBody>
                    <a:bodyPr/>
                    <a:lstStyle/>
                    <a:p>
                      <a:endParaRPr lang="ru-RU"/>
                    </a:p>
                  </a:txBody>
                  <a:tcPr/>
                </a:tc>
                <a:tc hMerge="1">
                  <a:txBody>
                    <a:bodyPr/>
                    <a:lstStyle/>
                    <a:p>
                      <a:endParaRPr lang="ru-RU"/>
                    </a:p>
                  </a:txBody>
                  <a:tcPr/>
                </a:tc>
              </a:tr>
            </a:tbl>
          </a:graphicData>
        </a:graphic>
      </p:graphicFrame>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881449" y="2454876"/>
            <a:ext cx="2191265" cy="118624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smtClean="0"/>
              <a:t>Виробники (продавці)</a:t>
            </a:r>
            <a:endParaRPr lang="ru-RU" dirty="0"/>
          </a:p>
        </p:txBody>
      </p:sp>
      <p:sp>
        <p:nvSpPr>
          <p:cNvPr id="5" name="Скругленный прямоугольник 4"/>
          <p:cNvSpPr/>
          <p:nvPr/>
        </p:nvSpPr>
        <p:spPr>
          <a:xfrm>
            <a:off x="6227806" y="2479590"/>
            <a:ext cx="2191265" cy="118624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smtClean="0"/>
              <a:t>Споживачі (покупці)</a:t>
            </a:r>
            <a:endParaRPr lang="ru-RU" dirty="0"/>
          </a:p>
        </p:txBody>
      </p:sp>
      <p:sp>
        <p:nvSpPr>
          <p:cNvPr id="6" name="Скругленный прямоугольник 5"/>
          <p:cNvSpPr/>
          <p:nvPr/>
        </p:nvSpPr>
        <p:spPr>
          <a:xfrm>
            <a:off x="3097427" y="1351005"/>
            <a:ext cx="2504303" cy="428368"/>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uk-UA" dirty="0" smtClean="0"/>
              <a:t>Товари (послуги)</a:t>
            </a:r>
            <a:endParaRPr lang="ru-RU" dirty="0"/>
          </a:p>
        </p:txBody>
      </p:sp>
      <p:sp>
        <p:nvSpPr>
          <p:cNvPr id="7" name="Скругленный прямоугольник 6"/>
          <p:cNvSpPr/>
          <p:nvPr/>
        </p:nvSpPr>
        <p:spPr>
          <a:xfrm>
            <a:off x="3105665" y="634313"/>
            <a:ext cx="2504303" cy="428368"/>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uk-UA" dirty="0" smtClean="0"/>
              <a:t>Комунікації </a:t>
            </a:r>
            <a:endParaRPr lang="ru-RU" dirty="0"/>
          </a:p>
        </p:txBody>
      </p:sp>
      <p:sp>
        <p:nvSpPr>
          <p:cNvPr id="10" name="Скругленный прямоугольник 9"/>
          <p:cNvSpPr/>
          <p:nvPr/>
        </p:nvSpPr>
        <p:spPr>
          <a:xfrm>
            <a:off x="3278660" y="5222788"/>
            <a:ext cx="2504303" cy="428368"/>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uk-UA" dirty="0" smtClean="0"/>
              <a:t>Інформація </a:t>
            </a:r>
            <a:endParaRPr lang="ru-RU" dirty="0"/>
          </a:p>
        </p:txBody>
      </p:sp>
      <p:sp>
        <p:nvSpPr>
          <p:cNvPr id="11" name="Скругленный прямоугольник 10"/>
          <p:cNvSpPr/>
          <p:nvPr/>
        </p:nvSpPr>
        <p:spPr>
          <a:xfrm>
            <a:off x="3286898" y="4506096"/>
            <a:ext cx="2504303" cy="428368"/>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uk-UA" dirty="0" smtClean="0"/>
              <a:t>Гроші</a:t>
            </a:r>
            <a:endParaRPr lang="ru-RU" dirty="0"/>
          </a:p>
        </p:txBody>
      </p:sp>
      <p:cxnSp>
        <p:nvCxnSpPr>
          <p:cNvPr id="13" name="Shape 12"/>
          <p:cNvCxnSpPr>
            <a:stCxn id="4" idx="0"/>
            <a:endCxn id="6" idx="1"/>
          </p:cNvCxnSpPr>
          <p:nvPr/>
        </p:nvCxnSpPr>
        <p:spPr>
          <a:xfrm rot="5400000" flipH="1" flipV="1">
            <a:off x="2092411" y="1449861"/>
            <a:ext cx="889687" cy="1120345"/>
          </a:xfrm>
          <a:prstGeom prst="bentConnector2">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hape 14"/>
          <p:cNvCxnSpPr>
            <a:stCxn id="6" idx="3"/>
            <a:endCxn id="5" idx="0"/>
          </p:cNvCxnSpPr>
          <p:nvPr/>
        </p:nvCxnSpPr>
        <p:spPr>
          <a:xfrm>
            <a:off x="5601730" y="1565189"/>
            <a:ext cx="1721709" cy="914401"/>
          </a:xfrm>
          <a:prstGeom prst="bentConnector2">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Shape 16"/>
          <p:cNvCxnSpPr>
            <a:stCxn id="5" idx="2"/>
            <a:endCxn id="11" idx="3"/>
          </p:cNvCxnSpPr>
          <p:nvPr/>
        </p:nvCxnSpPr>
        <p:spPr>
          <a:xfrm rot="5400000">
            <a:off x="6030099" y="3426940"/>
            <a:ext cx="1054442" cy="1532238"/>
          </a:xfrm>
          <a:prstGeom prst="bentConnector2">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hape 18"/>
          <p:cNvCxnSpPr>
            <a:stCxn id="11" idx="1"/>
            <a:endCxn id="4" idx="2"/>
          </p:cNvCxnSpPr>
          <p:nvPr/>
        </p:nvCxnSpPr>
        <p:spPr>
          <a:xfrm rot="10800000">
            <a:off x="1977082" y="3641124"/>
            <a:ext cx="1309816" cy="1079156"/>
          </a:xfrm>
          <a:prstGeom prst="bentConnector2">
            <a:avLst/>
          </a:prstGeom>
          <a:ln w="381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flipV="1">
            <a:off x="7817708" y="832022"/>
            <a:ext cx="0" cy="1639329"/>
          </a:xfrm>
          <a:prstGeom prst="line">
            <a:avLst/>
          </a:prstGeom>
          <a:ln w="38100">
            <a:solidFill>
              <a:schemeClr val="accent6">
                <a:lumMod val="75000"/>
              </a:schemeClr>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a:endCxn id="7" idx="3"/>
          </p:cNvCxnSpPr>
          <p:nvPr/>
        </p:nvCxnSpPr>
        <p:spPr>
          <a:xfrm flipH="1">
            <a:off x="5609968" y="823784"/>
            <a:ext cx="2199502" cy="24713"/>
          </a:xfrm>
          <a:prstGeom prst="straightConnector1">
            <a:avLst/>
          </a:prstGeom>
          <a:ln w="38100">
            <a:solidFill>
              <a:schemeClr val="accent6">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a:stCxn id="7" idx="1"/>
          </p:cNvCxnSpPr>
          <p:nvPr/>
        </p:nvCxnSpPr>
        <p:spPr>
          <a:xfrm flipH="1">
            <a:off x="1318054" y="848497"/>
            <a:ext cx="1787611" cy="24714"/>
          </a:xfrm>
          <a:prstGeom prst="line">
            <a:avLst/>
          </a:prstGeom>
          <a:ln w="38100">
            <a:solidFill>
              <a:schemeClr val="accent6">
                <a:lumMod val="75000"/>
              </a:schemeClr>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Прямая со стрелкой 38"/>
          <p:cNvCxnSpPr/>
          <p:nvPr/>
        </p:nvCxnSpPr>
        <p:spPr>
          <a:xfrm>
            <a:off x="1309816" y="864973"/>
            <a:ext cx="16476" cy="1598141"/>
          </a:xfrm>
          <a:prstGeom prst="straightConnector1">
            <a:avLst/>
          </a:prstGeom>
          <a:ln w="38100">
            <a:solidFill>
              <a:schemeClr val="accent6">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a:off x="1342768" y="3657600"/>
            <a:ext cx="32951" cy="1696995"/>
          </a:xfrm>
          <a:prstGeom prst="line">
            <a:avLst/>
          </a:prstGeom>
          <a:ln w="38100">
            <a:solidFill>
              <a:schemeClr val="accent6">
                <a:lumMod val="75000"/>
              </a:schemeClr>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a:endCxn id="10" idx="1"/>
          </p:cNvCxnSpPr>
          <p:nvPr/>
        </p:nvCxnSpPr>
        <p:spPr>
          <a:xfrm>
            <a:off x="1392195" y="5362832"/>
            <a:ext cx="1886465" cy="74140"/>
          </a:xfrm>
          <a:prstGeom prst="straightConnector1">
            <a:avLst/>
          </a:prstGeom>
          <a:ln w="38100">
            <a:solidFill>
              <a:schemeClr val="accent6">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a:stCxn id="10" idx="3"/>
          </p:cNvCxnSpPr>
          <p:nvPr/>
        </p:nvCxnSpPr>
        <p:spPr>
          <a:xfrm>
            <a:off x="5782963" y="5436972"/>
            <a:ext cx="2248929" cy="16477"/>
          </a:xfrm>
          <a:prstGeom prst="line">
            <a:avLst/>
          </a:prstGeom>
          <a:ln w="38100">
            <a:solidFill>
              <a:schemeClr val="accent6">
                <a:lumMod val="75000"/>
              </a:schemeClr>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Прямая со стрелкой 46"/>
          <p:cNvCxnSpPr/>
          <p:nvPr/>
        </p:nvCxnSpPr>
        <p:spPr>
          <a:xfrm flipH="1" flipV="1">
            <a:off x="8015416" y="3682314"/>
            <a:ext cx="24715" cy="1771136"/>
          </a:xfrm>
          <a:prstGeom prst="straightConnector1">
            <a:avLst/>
          </a:prstGeom>
          <a:ln w="38100">
            <a:solidFill>
              <a:schemeClr val="accent6">
                <a:lumMod val="75000"/>
              </a:schemeClr>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1079156" y="6071287"/>
            <a:ext cx="7685903" cy="369332"/>
          </a:xfrm>
          <a:prstGeom prst="rect">
            <a:avLst/>
          </a:prstGeom>
          <a:noFill/>
        </p:spPr>
        <p:txBody>
          <a:bodyPr wrap="square" rtlCol="0">
            <a:spAutoFit/>
          </a:bodyPr>
          <a:lstStyle/>
          <a:p>
            <a:r>
              <a:rPr lang="uk-UA" b="1" dirty="0" smtClean="0"/>
              <a:t>Структура основної моделі маркетингу</a:t>
            </a:r>
            <a:endParaRPr lang="ru-RU" b="1" dirty="0"/>
          </a:p>
        </p:txBody>
      </p:sp>
    </p:spTree>
    <p:extLst>
      <p:ext uri="{BB962C8B-B14F-4D97-AF65-F5344CB8AC3E}">
        <p14:creationId xmlns:p14="http://schemas.microsoft.com/office/powerpoint/2010/main" val="36437217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23bdeaf7e9865d88655a2ba58df1fcfd8dae54"/>
</p:tagLst>
</file>

<file path=ppt/theme/theme1.xml><?xml version="1.0" encoding="utf-8"?>
<a:theme xmlns:a="http://schemas.openxmlformats.org/drawingml/2006/main" name="Сине-зеленые треугольники 1303010028">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Сине-зеленые треугольники 1303010028" id="{C8D29C9A-FEEB-4236-8379-5C85B28FAE06}" vid="{091960AB-31A5-4C33-82C6-CAD0782847C7}"/>
    </a:ext>
  </a:extLst>
</a:theme>
</file>

<file path=docProps/app.xml><?xml version="1.0" encoding="utf-8"?>
<Properties xmlns="http://schemas.openxmlformats.org/officeDocument/2006/extended-properties" xmlns:vt="http://schemas.openxmlformats.org/officeDocument/2006/docPropsVTypes">
  <Template>Сине-зеленые треугольники 1303010028</Template>
  <TotalTime>1148</TotalTime>
  <Words>2950</Words>
  <Application>Microsoft Office PowerPoint</Application>
  <PresentationFormat>Экран (4:3)</PresentationFormat>
  <Paragraphs>261</Paragraphs>
  <Slides>35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35</vt:i4>
      </vt:variant>
    </vt:vector>
  </HeadingPairs>
  <TitlesOfParts>
    <vt:vector size="42" baseType="lpstr">
      <vt:lpstr>Arial</vt:lpstr>
      <vt:lpstr>Calibri</vt:lpstr>
      <vt:lpstr>Calibri Light</vt:lpstr>
      <vt:lpstr>Sylfaen</vt:lpstr>
      <vt:lpstr>Times New Roman</vt:lpstr>
      <vt:lpstr>Wingdings</vt:lpstr>
      <vt:lpstr>Сине-зеленые треугольники 1303010028</vt:lpstr>
      <vt:lpstr>АГРАРНИЙ МАРКЕТИНГ</vt:lpstr>
      <vt:lpstr>ЗМІСТ</vt:lpstr>
      <vt:lpstr>Термін «маркетинг» </vt:lpstr>
      <vt:lpstr>Презентация PowerPoint</vt:lpstr>
      <vt:lpstr>Презентация PowerPoint</vt:lpstr>
      <vt:lpstr>ПІРАМІДА ПОТРЕБ ЗА А. МАСЛОУ</vt:lpstr>
      <vt:lpstr>ТЕРМІНИ, ПОВ’ЯЗАНІ З ТОВАРОМ</vt:lpstr>
      <vt:lpstr>ТЕРМІНИ, ПОВ’ЯЗАНІ З РИНКОМ</vt:lpstr>
      <vt:lpstr>Презентация PowerPoint</vt:lpstr>
      <vt:lpstr>ВИДИ МАРКЕТИНГУ</vt:lpstr>
      <vt:lpstr>Презентация PowerPoint</vt:lpstr>
      <vt:lpstr>Презентация PowerPoint</vt:lpstr>
      <vt:lpstr>Розвиток маркетингу як філософії бізнесу</vt:lpstr>
      <vt:lpstr>Презентация PowerPoint</vt:lpstr>
      <vt:lpstr>Презентация PowerPoint</vt:lpstr>
      <vt:lpstr>Презентация PowerPoint</vt:lpstr>
      <vt:lpstr>Презентация PowerPoint</vt:lpstr>
      <vt:lpstr>ЦІЛІ МАРКЕТИНГУ</vt:lpstr>
      <vt:lpstr>ПРИНЦИПИ МАРКЕТИНГУ</vt:lpstr>
      <vt:lpstr>Суб'єкти маркетингу</vt:lpstr>
      <vt:lpstr>Суб'єкти маркетингу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ЗАВДАННЯ ДЛЯ САМОСТІЙНОЇ РОБОТИ</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МАРКЕТИНГ</dc:title>
  <dc:creator>Светлана</dc:creator>
  <cp:lastModifiedBy>Учетная запись Майкрософт</cp:lastModifiedBy>
  <cp:revision>53</cp:revision>
  <dcterms:created xsi:type="dcterms:W3CDTF">2016-02-14T16:22:00Z</dcterms:created>
  <dcterms:modified xsi:type="dcterms:W3CDTF">2023-10-20T07:40:52Z</dcterms:modified>
</cp:coreProperties>
</file>