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7" r:id="rId5"/>
    <p:sldId id="262" r:id="rId6"/>
    <p:sldId id="263" r:id="rId7"/>
    <p:sldId id="264" r:id="rId8"/>
    <p:sldId id="261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B250-6ACF-4319-B421-8656B1FC682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680-27C3-4F69-9AB9-B5E85E7C7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9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B250-6ACF-4319-B421-8656B1FC682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680-27C3-4F69-9AB9-B5E85E7C7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90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B250-6ACF-4319-B421-8656B1FC682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680-27C3-4F69-9AB9-B5E85E7C7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2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B250-6ACF-4319-B421-8656B1FC682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680-27C3-4F69-9AB9-B5E85E7C7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1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B250-6ACF-4319-B421-8656B1FC682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680-27C3-4F69-9AB9-B5E85E7C7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1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B250-6ACF-4319-B421-8656B1FC682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680-27C3-4F69-9AB9-B5E85E7C7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4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B250-6ACF-4319-B421-8656B1FC682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680-27C3-4F69-9AB9-B5E85E7C7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2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B250-6ACF-4319-B421-8656B1FC682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680-27C3-4F69-9AB9-B5E85E7C7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8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B250-6ACF-4319-B421-8656B1FC682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680-27C3-4F69-9AB9-B5E85E7C7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6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B250-6ACF-4319-B421-8656B1FC682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680-27C3-4F69-9AB9-B5E85E7C7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85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B250-6ACF-4319-B421-8656B1FC682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680-27C3-4F69-9AB9-B5E85E7C7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43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4B250-6ACF-4319-B421-8656B1FC682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94680-27C3-4F69-9AB9-B5E85E7C7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1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11793"/>
            <a:ext cx="9144000" cy="1671483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 травми українського суспільства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147" y="89248"/>
            <a:ext cx="2540201" cy="25359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4" y="190500"/>
            <a:ext cx="3921241" cy="83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1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ЕС: аннексия Крыма остается прямым вызовом международной безопасности -  iPress.u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6143"/>
            <a:ext cx="11661058" cy="636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46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1465"/>
            <a:ext cx="7068127" cy="4397012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обговорення пропонуються студентами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614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022" y="0"/>
            <a:ext cx="2145978" cy="1707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879" y="2858070"/>
            <a:ext cx="4279763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3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9823"/>
            <a:ext cx="10666412" cy="5018568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травма: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спогадів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uamoderna.com/md/216-216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Спецпроект «Українська друга світова»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http://www.ww2.memory.gov.ua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аціональна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 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 національної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памяті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://www.memory.gov.ua/news/sergii-makhun-natsionalna-pamyat-povernennya-do-dzherel.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786" y="28366"/>
            <a:ext cx="1751106" cy="148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0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 августа 1914 года началась Первая мировая война - Российское историческое  обществ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29" y="432619"/>
            <a:ext cx="11543071" cy="601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754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amoderna.com/images/materialy_dokumenty/Ogienko/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26" y="0"/>
            <a:ext cx="64634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148" y="0"/>
            <a:ext cx="5846505" cy="4277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654" y="3667432"/>
            <a:ext cx="5715000" cy="319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0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талинские репрессии 30-х гг (из воспоминаний прадеда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3638"/>
            <a:ext cx="11519911" cy="653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23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4tv.ua/resources/photos/news/640_DIR/202101/1505742_14793157.jpg?20210116304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90" y="206477"/>
            <a:ext cx="10373033" cy="617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881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ПОСТТРАВМАТИЧНИЙ СТРЕСОВИЙ СИНДРОМ І КОЛЕКТИВНА ТРАВМА В ОСОБИСТИХ НАРАТИВАХ СВІДКІВ ГОЛОДОМОРУ</a:t>
            </a:r>
            <a:br>
              <a:rPr lang="ru-RU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uamoderna.com/images/materialy_dokumenty/Ogienko/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703" y="1432333"/>
            <a:ext cx="3844413" cy="465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7"/>
            <a:ext cx="5955890" cy="46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Майдан повлиял на Россию и Украину: varlamov.ru — LiveJourn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5" y="127819"/>
            <a:ext cx="11434917" cy="65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879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79</Words>
  <Application>Microsoft Office PowerPoint</Application>
  <PresentationFormat>Широкоэкранный</PresentationFormat>
  <Paragraphs>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Історичні травми українського суспільства</vt:lpstr>
      <vt:lpstr>Питання для обговорення пропонуються студентами</vt:lpstr>
      <vt:lpstr>Література: 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ПОСТТРАВМАТИЧНИЙ СТРЕСОВИЙ СИНДРОМ І КОЛЕКТИВНА ТРАВМА В ОСОБИСТИХ НАРАТИВАХ СВІДКІВ ГОЛОДОМОРУ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Історичні травми українського суспільства</dc:title>
  <dc:creator>Пользователь Windows</dc:creator>
  <cp:lastModifiedBy>Пользователь Windows</cp:lastModifiedBy>
  <cp:revision>6</cp:revision>
  <dcterms:created xsi:type="dcterms:W3CDTF">2021-01-13T13:49:42Z</dcterms:created>
  <dcterms:modified xsi:type="dcterms:W3CDTF">2021-01-14T07:52:09Z</dcterms:modified>
</cp:coreProperties>
</file>