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1.xml" ContentType="application/vnd.openxmlformats-officedocument.drawingml.chart+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18"/>
  </p:handoutMasterIdLst>
  <p:sldIdLst>
    <p:sldId id="256" r:id="rId2"/>
    <p:sldId id="278" r:id="rId3"/>
    <p:sldId id="259" r:id="rId4"/>
    <p:sldId id="260" r:id="rId5"/>
    <p:sldId id="288" r:id="rId6"/>
    <p:sldId id="262" r:id="rId7"/>
    <p:sldId id="263" r:id="rId8"/>
    <p:sldId id="264" r:id="rId9"/>
    <p:sldId id="279" r:id="rId10"/>
    <p:sldId id="280" r:id="rId11"/>
    <p:sldId id="284" r:id="rId12"/>
    <p:sldId id="281" r:id="rId13"/>
    <p:sldId id="285" r:id="rId14"/>
    <p:sldId id="270" r:id="rId15"/>
    <p:sldId id="283" r:id="rId16"/>
    <p:sldId id="276" r:id="rId17"/>
  </p:sldIdLst>
  <p:sldSz cx="9144000" cy="6858000" type="screen4x3"/>
  <p:notesSz cx="7102475" cy="89916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9BE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0" autoAdjust="0"/>
    <p:restoredTop sz="94660" autoAdjust="0"/>
  </p:normalViewPr>
  <p:slideViewPr>
    <p:cSldViewPr>
      <p:cViewPr varScale="1">
        <p:scale>
          <a:sx n="83" d="100"/>
          <a:sy n="83" d="100"/>
        </p:scale>
        <p:origin x="1450" y="6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_____Microsoft_Excel.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ru-RU"/>
  <c:roundedCorners val="0"/>
  <mc:AlternateContent xmlns:mc="http://schemas.openxmlformats.org/markup-compatibility/2006">
    <mc:Choice xmlns:c14="http://schemas.microsoft.com/office/drawing/2007/8/2/chart" Requires="c14">
      <c14:style val="124"/>
    </mc:Choice>
    <mc:Fallback>
      <c:style val="24"/>
    </mc:Fallback>
  </mc:AlternateContent>
  <c:chart>
    <c:autoTitleDeleted val="1"/>
    <c:plotArea>
      <c:layout/>
      <c:pieChart>
        <c:varyColors val="1"/>
        <c:ser>
          <c:idx val="0"/>
          <c:order val="0"/>
          <c:tx>
            <c:strRef>
              <c:f>Лист1!$B$1</c:f>
              <c:strCache>
                <c:ptCount val="1"/>
                <c:pt idx="0">
                  <c:v>Продажи</c:v>
                </c:pt>
              </c:strCache>
            </c:strRef>
          </c:tx>
          <c:dPt>
            <c:idx val="0"/>
            <c:bubble3D val="0"/>
            <c:spPr>
              <a:solidFill>
                <a:srgbClr val="00B050"/>
              </a:solidFill>
            </c:spPr>
            <c:extLst>
              <c:ext xmlns:c16="http://schemas.microsoft.com/office/drawing/2014/chart" uri="{C3380CC4-5D6E-409C-BE32-E72D297353CC}">
                <c16:uniqueId val="{00000001-D638-4C2D-9F74-D8C4443FE8F3}"/>
              </c:ext>
            </c:extLst>
          </c:dPt>
          <c:dPt>
            <c:idx val="1"/>
            <c:bubble3D val="0"/>
            <c:spPr>
              <a:solidFill>
                <a:schemeClr val="tx1">
                  <a:lumMod val="60000"/>
                  <a:lumOff val="40000"/>
                </a:schemeClr>
              </a:solidFill>
            </c:spPr>
            <c:extLst>
              <c:ext xmlns:c16="http://schemas.microsoft.com/office/drawing/2014/chart" uri="{C3380CC4-5D6E-409C-BE32-E72D297353CC}">
                <c16:uniqueId val="{00000003-D638-4C2D-9F74-D8C4443FE8F3}"/>
              </c:ext>
            </c:extLst>
          </c:dPt>
          <c:dLbls>
            <c:spPr>
              <a:noFill/>
              <a:ln>
                <a:noFill/>
              </a:ln>
              <a:effectLst/>
            </c:spPr>
            <c:showLegendKey val="0"/>
            <c:showVal val="0"/>
            <c:showCatName val="0"/>
            <c:showSerName val="0"/>
            <c:showPercent val="1"/>
            <c:showBubbleSize val="0"/>
            <c:showLeaderLines val="1"/>
            <c:extLst>
              <c:ext xmlns:c15="http://schemas.microsoft.com/office/drawing/2012/chart" uri="{CE6537A1-D6FC-4f65-9D91-7224C49458BB}"/>
            </c:extLst>
          </c:dLbls>
          <c:cat>
            <c:strRef>
              <c:f>Лист1!$A$2:$A$5</c:f>
              <c:strCache>
                <c:ptCount val="2"/>
                <c:pt idx="0">
                  <c:v>Кв. 1</c:v>
                </c:pt>
                <c:pt idx="1">
                  <c:v>Кв. 2</c:v>
                </c:pt>
              </c:strCache>
            </c:strRef>
          </c:cat>
          <c:val>
            <c:numRef>
              <c:f>Лист1!$B$2:$B$5</c:f>
              <c:numCache>
                <c:formatCode>General</c:formatCode>
                <c:ptCount val="4"/>
                <c:pt idx="0">
                  <c:v>60</c:v>
                </c:pt>
                <c:pt idx="1">
                  <c:v>40</c:v>
                </c:pt>
              </c:numCache>
            </c:numRef>
          </c:val>
          <c:extLst>
            <c:ext xmlns:c16="http://schemas.microsoft.com/office/drawing/2014/chart" uri="{C3380CC4-5D6E-409C-BE32-E72D297353CC}">
              <c16:uniqueId val="{00000004-D638-4C2D-9F74-D8C4443FE8F3}"/>
            </c:ext>
          </c:extLst>
        </c:ser>
        <c:dLbls>
          <c:showLegendKey val="0"/>
          <c:showVal val="0"/>
          <c:showCatName val="0"/>
          <c:showSerName val="0"/>
          <c:showPercent val="1"/>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5EDDCAD-4836-4F65-A7AD-CF6CDC8A42D4}" type="doc">
      <dgm:prSet loTypeId="urn:microsoft.com/office/officeart/2005/8/layout/hierarchy1" loCatId="hierarchy" qsTypeId="urn:microsoft.com/office/officeart/2005/8/quickstyle/simple5" qsCatId="simple" csTypeId="urn:microsoft.com/office/officeart/2005/8/colors/colorful5" csCatId="colorful" phldr="1"/>
      <dgm:spPr/>
      <dgm:t>
        <a:bodyPr/>
        <a:lstStyle/>
        <a:p>
          <a:endParaRPr lang="uk-UA"/>
        </a:p>
      </dgm:t>
    </dgm:pt>
    <dgm:pt modelId="{A71E88D8-C25E-43C4-8D98-7B98DC693E49}">
      <dgm:prSet phldrT="[Текст]"/>
      <dgm:spPr/>
      <dgm:t>
        <a:bodyPr/>
        <a:lstStyle/>
        <a:p>
          <a:r>
            <a:rPr lang="en-US" dirty="0" smtClean="0"/>
            <a:t>The term Social Security has a broad and a narrow meaning:</a:t>
          </a:r>
          <a:endParaRPr lang="uk-UA" dirty="0"/>
        </a:p>
      </dgm:t>
    </dgm:pt>
    <dgm:pt modelId="{B796CF23-D98C-4002-8AEA-91974A6B1EAD}" type="parTrans" cxnId="{6226FC78-EB6C-4CF8-88C0-3DFE5AEE0EDE}">
      <dgm:prSet/>
      <dgm:spPr/>
      <dgm:t>
        <a:bodyPr/>
        <a:lstStyle/>
        <a:p>
          <a:endParaRPr lang="uk-UA"/>
        </a:p>
      </dgm:t>
    </dgm:pt>
    <dgm:pt modelId="{8D6A2E2F-F207-4ACA-B3E5-B45A618580BE}" type="sibTrans" cxnId="{6226FC78-EB6C-4CF8-88C0-3DFE5AEE0EDE}">
      <dgm:prSet/>
      <dgm:spPr/>
      <dgm:t>
        <a:bodyPr/>
        <a:lstStyle/>
        <a:p>
          <a:endParaRPr lang="uk-UA"/>
        </a:p>
      </dgm:t>
    </dgm:pt>
    <dgm:pt modelId="{032DAFB7-A6FB-4F44-9DCE-7E18040E2359}">
      <dgm:prSet phldrT="[Текст]"/>
      <dgm:spPr/>
      <dgm:t>
        <a:bodyPr/>
        <a:lstStyle/>
        <a:p>
          <a:r>
            <a:rPr lang="en-US" dirty="0" smtClean="0"/>
            <a:t>In a broad sense - is seen as the activity of the state, to ensure the process of formation and development of the complete individual, enabling determination</a:t>
          </a:r>
          <a:endParaRPr lang="uk-UA" dirty="0"/>
        </a:p>
      </dgm:t>
    </dgm:pt>
    <dgm:pt modelId="{45983CC7-1276-45C0-B8F6-70C4A13439CB}" type="parTrans" cxnId="{5139390C-44B3-4000-9CB0-3B048048627C}">
      <dgm:prSet/>
      <dgm:spPr/>
      <dgm:t>
        <a:bodyPr/>
        <a:lstStyle/>
        <a:p>
          <a:endParaRPr lang="uk-UA"/>
        </a:p>
      </dgm:t>
    </dgm:pt>
    <dgm:pt modelId="{1FF96E04-950D-48E2-8F04-ABAEA1E404F7}" type="sibTrans" cxnId="{5139390C-44B3-4000-9CB0-3B048048627C}">
      <dgm:prSet/>
      <dgm:spPr/>
      <dgm:t>
        <a:bodyPr/>
        <a:lstStyle/>
        <a:p>
          <a:endParaRPr lang="uk-UA"/>
        </a:p>
      </dgm:t>
    </dgm:pt>
    <dgm:pt modelId="{0755AA44-4F6E-4A89-89CD-4B9615829884}">
      <dgm:prSet phldrT="[Текст]"/>
      <dgm:spPr/>
      <dgm:t>
        <a:bodyPr/>
        <a:lstStyle/>
        <a:p>
          <a:r>
            <a:rPr lang="en-US" dirty="0" smtClean="0"/>
            <a:t>In a narrow sense - social protection is seen as a set of compliance with important social rights.</a:t>
          </a:r>
          <a:endParaRPr lang="uk-UA" dirty="0"/>
        </a:p>
      </dgm:t>
    </dgm:pt>
    <dgm:pt modelId="{797AD31C-961B-4093-B943-C1618AC687C8}" type="parTrans" cxnId="{406E511F-2208-48E4-A568-963489B0CAE1}">
      <dgm:prSet/>
      <dgm:spPr/>
      <dgm:t>
        <a:bodyPr/>
        <a:lstStyle/>
        <a:p>
          <a:endParaRPr lang="uk-UA"/>
        </a:p>
      </dgm:t>
    </dgm:pt>
    <dgm:pt modelId="{3BD9A5C3-FDD7-4466-8BEB-72D71506DD99}" type="sibTrans" cxnId="{406E511F-2208-48E4-A568-963489B0CAE1}">
      <dgm:prSet/>
      <dgm:spPr/>
      <dgm:t>
        <a:bodyPr/>
        <a:lstStyle/>
        <a:p>
          <a:endParaRPr lang="uk-UA"/>
        </a:p>
      </dgm:t>
    </dgm:pt>
    <dgm:pt modelId="{C132539F-A8B7-4CE2-8BC3-473EC21DCD9C}" type="pres">
      <dgm:prSet presAssocID="{B5EDDCAD-4836-4F65-A7AD-CF6CDC8A42D4}" presName="hierChild1" presStyleCnt="0">
        <dgm:presLayoutVars>
          <dgm:chPref val="1"/>
          <dgm:dir/>
          <dgm:animOne val="branch"/>
          <dgm:animLvl val="lvl"/>
          <dgm:resizeHandles/>
        </dgm:presLayoutVars>
      </dgm:prSet>
      <dgm:spPr/>
      <dgm:t>
        <a:bodyPr/>
        <a:lstStyle/>
        <a:p>
          <a:endParaRPr lang="ru-RU"/>
        </a:p>
      </dgm:t>
    </dgm:pt>
    <dgm:pt modelId="{1EB41427-61CC-4FE5-8E39-2E8B92575C1A}" type="pres">
      <dgm:prSet presAssocID="{A71E88D8-C25E-43C4-8D98-7B98DC693E49}" presName="hierRoot1" presStyleCnt="0"/>
      <dgm:spPr/>
    </dgm:pt>
    <dgm:pt modelId="{056C1C4A-20FD-466B-9FB9-EDF06D278386}" type="pres">
      <dgm:prSet presAssocID="{A71E88D8-C25E-43C4-8D98-7B98DC693E49}" presName="composite" presStyleCnt="0"/>
      <dgm:spPr/>
    </dgm:pt>
    <dgm:pt modelId="{36531E81-EE8F-47D9-BE9F-0C1236623CCB}" type="pres">
      <dgm:prSet presAssocID="{A71E88D8-C25E-43C4-8D98-7B98DC693E49}" presName="background" presStyleLbl="node0" presStyleIdx="0" presStyleCnt="1"/>
      <dgm:spPr/>
    </dgm:pt>
    <dgm:pt modelId="{BF65198B-D0FA-4CA8-8CDF-800823B29CB9}" type="pres">
      <dgm:prSet presAssocID="{A71E88D8-C25E-43C4-8D98-7B98DC693E49}" presName="text" presStyleLbl="fgAcc0" presStyleIdx="0" presStyleCnt="1">
        <dgm:presLayoutVars>
          <dgm:chPref val="3"/>
        </dgm:presLayoutVars>
      </dgm:prSet>
      <dgm:spPr/>
      <dgm:t>
        <a:bodyPr/>
        <a:lstStyle/>
        <a:p>
          <a:endParaRPr lang="uk-UA"/>
        </a:p>
      </dgm:t>
    </dgm:pt>
    <dgm:pt modelId="{9D298D2B-AD0D-4FA0-9DAD-94CC8DC5D12A}" type="pres">
      <dgm:prSet presAssocID="{A71E88D8-C25E-43C4-8D98-7B98DC693E49}" presName="hierChild2" presStyleCnt="0"/>
      <dgm:spPr/>
    </dgm:pt>
    <dgm:pt modelId="{66CE327F-FC7F-4F99-9F7B-4CDE1B04B777}" type="pres">
      <dgm:prSet presAssocID="{45983CC7-1276-45C0-B8F6-70C4A13439CB}" presName="Name10" presStyleLbl="parChTrans1D2" presStyleIdx="0" presStyleCnt="2"/>
      <dgm:spPr/>
      <dgm:t>
        <a:bodyPr/>
        <a:lstStyle/>
        <a:p>
          <a:endParaRPr lang="ru-RU"/>
        </a:p>
      </dgm:t>
    </dgm:pt>
    <dgm:pt modelId="{7F00E40A-CE29-49A9-A5D9-C1BD7E722928}" type="pres">
      <dgm:prSet presAssocID="{032DAFB7-A6FB-4F44-9DCE-7E18040E2359}" presName="hierRoot2" presStyleCnt="0"/>
      <dgm:spPr/>
    </dgm:pt>
    <dgm:pt modelId="{74721B47-D8DE-44BE-B71F-F5E4C653AFAF}" type="pres">
      <dgm:prSet presAssocID="{032DAFB7-A6FB-4F44-9DCE-7E18040E2359}" presName="composite2" presStyleCnt="0"/>
      <dgm:spPr/>
    </dgm:pt>
    <dgm:pt modelId="{F9DE79B1-E07B-43B5-9D61-F233E3B38E82}" type="pres">
      <dgm:prSet presAssocID="{032DAFB7-A6FB-4F44-9DCE-7E18040E2359}" presName="background2" presStyleLbl="node2" presStyleIdx="0" presStyleCnt="2"/>
      <dgm:spPr/>
    </dgm:pt>
    <dgm:pt modelId="{A3BB45BF-ABB1-4996-AF06-FC50C1350AF2}" type="pres">
      <dgm:prSet presAssocID="{032DAFB7-A6FB-4F44-9DCE-7E18040E2359}" presName="text2" presStyleLbl="fgAcc2" presStyleIdx="0" presStyleCnt="2">
        <dgm:presLayoutVars>
          <dgm:chPref val="3"/>
        </dgm:presLayoutVars>
      </dgm:prSet>
      <dgm:spPr/>
      <dgm:t>
        <a:bodyPr/>
        <a:lstStyle/>
        <a:p>
          <a:endParaRPr lang="uk-UA"/>
        </a:p>
      </dgm:t>
    </dgm:pt>
    <dgm:pt modelId="{9F695E18-85AF-498E-89E4-06677C401332}" type="pres">
      <dgm:prSet presAssocID="{032DAFB7-A6FB-4F44-9DCE-7E18040E2359}" presName="hierChild3" presStyleCnt="0"/>
      <dgm:spPr/>
    </dgm:pt>
    <dgm:pt modelId="{3DE25F1E-0657-41B4-AD1B-0F90AB734A34}" type="pres">
      <dgm:prSet presAssocID="{797AD31C-961B-4093-B943-C1618AC687C8}" presName="Name10" presStyleLbl="parChTrans1D2" presStyleIdx="1" presStyleCnt="2"/>
      <dgm:spPr/>
      <dgm:t>
        <a:bodyPr/>
        <a:lstStyle/>
        <a:p>
          <a:endParaRPr lang="ru-RU"/>
        </a:p>
      </dgm:t>
    </dgm:pt>
    <dgm:pt modelId="{5F198C32-E762-4CD2-9264-22815F443D43}" type="pres">
      <dgm:prSet presAssocID="{0755AA44-4F6E-4A89-89CD-4B9615829884}" presName="hierRoot2" presStyleCnt="0"/>
      <dgm:spPr/>
    </dgm:pt>
    <dgm:pt modelId="{7646FC6F-B5C5-4362-8D8C-B21ADE32F1EB}" type="pres">
      <dgm:prSet presAssocID="{0755AA44-4F6E-4A89-89CD-4B9615829884}" presName="composite2" presStyleCnt="0"/>
      <dgm:spPr/>
    </dgm:pt>
    <dgm:pt modelId="{F4E8720F-61D6-40B4-84B9-32C36869F232}" type="pres">
      <dgm:prSet presAssocID="{0755AA44-4F6E-4A89-89CD-4B9615829884}" presName="background2" presStyleLbl="node2" presStyleIdx="1" presStyleCnt="2"/>
      <dgm:spPr/>
    </dgm:pt>
    <dgm:pt modelId="{AE94468A-2878-4388-990F-E74D2983FC20}" type="pres">
      <dgm:prSet presAssocID="{0755AA44-4F6E-4A89-89CD-4B9615829884}" presName="text2" presStyleLbl="fgAcc2" presStyleIdx="1" presStyleCnt="2">
        <dgm:presLayoutVars>
          <dgm:chPref val="3"/>
        </dgm:presLayoutVars>
      </dgm:prSet>
      <dgm:spPr/>
      <dgm:t>
        <a:bodyPr/>
        <a:lstStyle/>
        <a:p>
          <a:endParaRPr lang="uk-UA"/>
        </a:p>
      </dgm:t>
    </dgm:pt>
    <dgm:pt modelId="{ECAE84BF-7900-4327-B736-CA97B3B1ECD4}" type="pres">
      <dgm:prSet presAssocID="{0755AA44-4F6E-4A89-89CD-4B9615829884}" presName="hierChild3" presStyleCnt="0"/>
      <dgm:spPr/>
    </dgm:pt>
  </dgm:ptLst>
  <dgm:cxnLst>
    <dgm:cxn modelId="{406E511F-2208-48E4-A568-963489B0CAE1}" srcId="{A71E88D8-C25E-43C4-8D98-7B98DC693E49}" destId="{0755AA44-4F6E-4A89-89CD-4B9615829884}" srcOrd="1" destOrd="0" parTransId="{797AD31C-961B-4093-B943-C1618AC687C8}" sibTransId="{3BD9A5C3-FDD7-4466-8BEB-72D71506DD99}"/>
    <dgm:cxn modelId="{D9F2C539-5303-4881-AC88-A9DADE5CD85B}" type="presOf" srcId="{B5EDDCAD-4836-4F65-A7AD-CF6CDC8A42D4}" destId="{C132539F-A8B7-4CE2-8BC3-473EC21DCD9C}" srcOrd="0" destOrd="0" presId="urn:microsoft.com/office/officeart/2005/8/layout/hierarchy1"/>
    <dgm:cxn modelId="{6226FC78-EB6C-4CF8-88C0-3DFE5AEE0EDE}" srcId="{B5EDDCAD-4836-4F65-A7AD-CF6CDC8A42D4}" destId="{A71E88D8-C25E-43C4-8D98-7B98DC693E49}" srcOrd="0" destOrd="0" parTransId="{B796CF23-D98C-4002-8AEA-91974A6B1EAD}" sibTransId="{8D6A2E2F-F207-4ACA-B3E5-B45A618580BE}"/>
    <dgm:cxn modelId="{4BAB2F45-EC4F-4249-A011-CE2D658FA503}" type="presOf" srcId="{A71E88D8-C25E-43C4-8D98-7B98DC693E49}" destId="{BF65198B-D0FA-4CA8-8CDF-800823B29CB9}" srcOrd="0" destOrd="0" presId="urn:microsoft.com/office/officeart/2005/8/layout/hierarchy1"/>
    <dgm:cxn modelId="{08F69757-E58A-4F3C-B76B-15323F4DCDFF}" type="presOf" srcId="{0755AA44-4F6E-4A89-89CD-4B9615829884}" destId="{AE94468A-2878-4388-990F-E74D2983FC20}" srcOrd="0" destOrd="0" presId="urn:microsoft.com/office/officeart/2005/8/layout/hierarchy1"/>
    <dgm:cxn modelId="{3BAC4F07-119E-44D6-9802-3989E46E08FF}" type="presOf" srcId="{45983CC7-1276-45C0-B8F6-70C4A13439CB}" destId="{66CE327F-FC7F-4F99-9F7B-4CDE1B04B777}" srcOrd="0" destOrd="0" presId="urn:microsoft.com/office/officeart/2005/8/layout/hierarchy1"/>
    <dgm:cxn modelId="{369152FD-070A-4DCB-9E99-51ACA7566ED2}" type="presOf" srcId="{797AD31C-961B-4093-B943-C1618AC687C8}" destId="{3DE25F1E-0657-41B4-AD1B-0F90AB734A34}" srcOrd="0" destOrd="0" presId="urn:microsoft.com/office/officeart/2005/8/layout/hierarchy1"/>
    <dgm:cxn modelId="{5139390C-44B3-4000-9CB0-3B048048627C}" srcId="{A71E88D8-C25E-43C4-8D98-7B98DC693E49}" destId="{032DAFB7-A6FB-4F44-9DCE-7E18040E2359}" srcOrd="0" destOrd="0" parTransId="{45983CC7-1276-45C0-B8F6-70C4A13439CB}" sibTransId="{1FF96E04-950D-48E2-8F04-ABAEA1E404F7}"/>
    <dgm:cxn modelId="{2E1C534D-A167-4C6B-8FAE-B9B3A3C1F82D}" type="presOf" srcId="{032DAFB7-A6FB-4F44-9DCE-7E18040E2359}" destId="{A3BB45BF-ABB1-4996-AF06-FC50C1350AF2}" srcOrd="0" destOrd="0" presId="urn:microsoft.com/office/officeart/2005/8/layout/hierarchy1"/>
    <dgm:cxn modelId="{6546B822-8480-4C92-A740-EC0537499516}" type="presParOf" srcId="{C132539F-A8B7-4CE2-8BC3-473EC21DCD9C}" destId="{1EB41427-61CC-4FE5-8E39-2E8B92575C1A}" srcOrd="0" destOrd="0" presId="urn:microsoft.com/office/officeart/2005/8/layout/hierarchy1"/>
    <dgm:cxn modelId="{614060A8-35EC-41CE-A872-18207E757F45}" type="presParOf" srcId="{1EB41427-61CC-4FE5-8E39-2E8B92575C1A}" destId="{056C1C4A-20FD-466B-9FB9-EDF06D278386}" srcOrd="0" destOrd="0" presId="urn:microsoft.com/office/officeart/2005/8/layout/hierarchy1"/>
    <dgm:cxn modelId="{C1A91893-6582-4ADD-9071-848B8DEB504F}" type="presParOf" srcId="{056C1C4A-20FD-466B-9FB9-EDF06D278386}" destId="{36531E81-EE8F-47D9-BE9F-0C1236623CCB}" srcOrd="0" destOrd="0" presId="urn:microsoft.com/office/officeart/2005/8/layout/hierarchy1"/>
    <dgm:cxn modelId="{00A09130-C18C-44E0-9C02-6449FA23CB77}" type="presParOf" srcId="{056C1C4A-20FD-466B-9FB9-EDF06D278386}" destId="{BF65198B-D0FA-4CA8-8CDF-800823B29CB9}" srcOrd="1" destOrd="0" presId="urn:microsoft.com/office/officeart/2005/8/layout/hierarchy1"/>
    <dgm:cxn modelId="{33D606E9-0F9B-4AEA-B892-C763E231BFE5}" type="presParOf" srcId="{1EB41427-61CC-4FE5-8E39-2E8B92575C1A}" destId="{9D298D2B-AD0D-4FA0-9DAD-94CC8DC5D12A}" srcOrd="1" destOrd="0" presId="urn:microsoft.com/office/officeart/2005/8/layout/hierarchy1"/>
    <dgm:cxn modelId="{55110CD9-C3B6-45E1-92E8-AA44568A549B}" type="presParOf" srcId="{9D298D2B-AD0D-4FA0-9DAD-94CC8DC5D12A}" destId="{66CE327F-FC7F-4F99-9F7B-4CDE1B04B777}" srcOrd="0" destOrd="0" presId="urn:microsoft.com/office/officeart/2005/8/layout/hierarchy1"/>
    <dgm:cxn modelId="{DAE9C777-66A7-4977-B2B8-1ECED5CE8D65}" type="presParOf" srcId="{9D298D2B-AD0D-4FA0-9DAD-94CC8DC5D12A}" destId="{7F00E40A-CE29-49A9-A5D9-C1BD7E722928}" srcOrd="1" destOrd="0" presId="urn:microsoft.com/office/officeart/2005/8/layout/hierarchy1"/>
    <dgm:cxn modelId="{736392C8-BA82-4D72-9BEC-4D1EA21284AE}" type="presParOf" srcId="{7F00E40A-CE29-49A9-A5D9-C1BD7E722928}" destId="{74721B47-D8DE-44BE-B71F-F5E4C653AFAF}" srcOrd="0" destOrd="0" presId="urn:microsoft.com/office/officeart/2005/8/layout/hierarchy1"/>
    <dgm:cxn modelId="{C10A0E90-7ABF-4F50-9506-10D4FD27D1BE}" type="presParOf" srcId="{74721B47-D8DE-44BE-B71F-F5E4C653AFAF}" destId="{F9DE79B1-E07B-43B5-9D61-F233E3B38E82}" srcOrd="0" destOrd="0" presId="urn:microsoft.com/office/officeart/2005/8/layout/hierarchy1"/>
    <dgm:cxn modelId="{A1824300-8572-4640-A1AD-B2B307B7F407}" type="presParOf" srcId="{74721B47-D8DE-44BE-B71F-F5E4C653AFAF}" destId="{A3BB45BF-ABB1-4996-AF06-FC50C1350AF2}" srcOrd="1" destOrd="0" presId="urn:microsoft.com/office/officeart/2005/8/layout/hierarchy1"/>
    <dgm:cxn modelId="{F344D825-2FB3-4178-B108-9CBEEF956E0A}" type="presParOf" srcId="{7F00E40A-CE29-49A9-A5D9-C1BD7E722928}" destId="{9F695E18-85AF-498E-89E4-06677C401332}" srcOrd="1" destOrd="0" presId="urn:microsoft.com/office/officeart/2005/8/layout/hierarchy1"/>
    <dgm:cxn modelId="{ED4AB352-38DC-4A59-B840-7F348FD8B1EC}" type="presParOf" srcId="{9D298D2B-AD0D-4FA0-9DAD-94CC8DC5D12A}" destId="{3DE25F1E-0657-41B4-AD1B-0F90AB734A34}" srcOrd="2" destOrd="0" presId="urn:microsoft.com/office/officeart/2005/8/layout/hierarchy1"/>
    <dgm:cxn modelId="{0BE998AB-4866-4F88-BB13-2F5B085A7379}" type="presParOf" srcId="{9D298D2B-AD0D-4FA0-9DAD-94CC8DC5D12A}" destId="{5F198C32-E762-4CD2-9264-22815F443D43}" srcOrd="3" destOrd="0" presId="urn:microsoft.com/office/officeart/2005/8/layout/hierarchy1"/>
    <dgm:cxn modelId="{B77658BE-F45F-4290-820B-8B8DD67C2709}" type="presParOf" srcId="{5F198C32-E762-4CD2-9264-22815F443D43}" destId="{7646FC6F-B5C5-4362-8D8C-B21ADE32F1EB}" srcOrd="0" destOrd="0" presId="urn:microsoft.com/office/officeart/2005/8/layout/hierarchy1"/>
    <dgm:cxn modelId="{ACB12853-D02B-406B-9280-7BBF370A2B98}" type="presParOf" srcId="{7646FC6F-B5C5-4362-8D8C-B21ADE32F1EB}" destId="{F4E8720F-61D6-40B4-84B9-32C36869F232}" srcOrd="0" destOrd="0" presId="urn:microsoft.com/office/officeart/2005/8/layout/hierarchy1"/>
    <dgm:cxn modelId="{B31DA531-35EC-4934-BCEC-7359F80FE38B}" type="presParOf" srcId="{7646FC6F-B5C5-4362-8D8C-B21ADE32F1EB}" destId="{AE94468A-2878-4388-990F-E74D2983FC20}" srcOrd="1" destOrd="0" presId="urn:microsoft.com/office/officeart/2005/8/layout/hierarchy1"/>
    <dgm:cxn modelId="{5FAF12E8-FBF4-4F19-AF01-E2C6883BE2B4}" type="presParOf" srcId="{5F198C32-E762-4CD2-9264-22815F443D43}" destId="{ECAE84BF-7900-4327-B736-CA97B3B1ECD4}"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22B514-26B3-4985-896D-9908EE4E9A91}" type="doc">
      <dgm:prSet loTypeId="urn:microsoft.com/office/officeart/2005/8/layout/default" loCatId="list" qsTypeId="urn:microsoft.com/office/officeart/2005/8/quickstyle/simple1" qsCatId="simple" csTypeId="urn:microsoft.com/office/officeart/2005/8/colors/colorful5" csCatId="colorful" phldr="1"/>
      <dgm:spPr/>
      <dgm:t>
        <a:bodyPr/>
        <a:lstStyle/>
        <a:p>
          <a:endParaRPr lang="uk-UA"/>
        </a:p>
      </dgm:t>
    </dgm:pt>
    <dgm:pt modelId="{9D82A180-4557-4E99-B81D-D0544D507131}">
      <dgm:prSet phldrT="[Текст]"/>
      <dgm:spPr/>
      <dgm:t>
        <a:bodyPr/>
        <a:lstStyle/>
        <a:p>
          <a:r>
            <a:rPr lang="en-US" dirty="0" smtClean="0"/>
            <a:t>right to work;</a:t>
          </a:r>
          <a:endParaRPr lang="uk-UA" dirty="0"/>
        </a:p>
      </dgm:t>
    </dgm:pt>
    <dgm:pt modelId="{AE1E1C23-1848-42C7-B7D6-8CFEB3D99AC5}" type="parTrans" cxnId="{9D6DE9E3-1571-47D1-90C8-807EC692AF60}">
      <dgm:prSet/>
      <dgm:spPr/>
      <dgm:t>
        <a:bodyPr/>
        <a:lstStyle/>
        <a:p>
          <a:endParaRPr lang="uk-UA"/>
        </a:p>
      </dgm:t>
    </dgm:pt>
    <dgm:pt modelId="{DE0D6397-AFB4-441F-AFA5-304F1B38CB3F}" type="sibTrans" cxnId="{9D6DE9E3-1571-47D1-90C8-807EC692AF60}">
      <dgm:prSet/>
      <dgm:spPr/>
      <dgm:t>
        <a:bodyPr/>
        <a:lstStyle/>
        <a:p>
          <a:endParaRPr lang="uk-UA"/>
        </a:p>
      </dgm:t>
    </dgm:pt>
    <dgm:pt modelId="{3643736F-FDE6-49F0-848F-DD0588B1DA63}">
      <dgm:prSet/>
      <dgm:spPr/>
      <dgm:t>
        <a:bodyPr/>
        <a:lstStyle/>
        <a:p>
          <a:r>
            <a:rPr lang="en-US" smtClean="0"/>
            <a:t>right for education;</a:t>
          </a:r>
          <a:endParaRPr lang="uk-UA"/>
        </a:p>
      </dgm:t>
    </dgm:pt>
    <dgm:pt modelId="{9E7D42EE-279C-444B-A144-409AFBC6D497}" type="parTrans" cxnId="{0CDB964E-DEFA-4FE3-9C4A-57A1B98559C5}">
      <dgm:prSet/>
      <dgm:spPr/>
      <dgm:t>
        <a:bodyPr/>
        <a:lstStyle/>
        <a:p>
          <a:endParaRPr lang="uk-UA"/>
        </a:p>
      </dgm:t>
    </dgm:pt>
    <dgm:pt modelId="{002D623C-D8BF-447B-85EB-12F9875F639F}" type="sibTrans" cxnId="{0CDB964E-DEFA-4FE3-9C4A-57A1B98559C5}">
      <dgm:prSet/>
      <dgm:spPr/>
      <dgm:t>
        <a:bodyPr/>
        <a:lstStyle/>
        <a:p>
          <a:endParaRPr lang="uk-UA"/>
        </a:p>
      </dgm:t>
    </dgm:pt>
    <dgm:pt modelId="{DA36BFB9-0B94-49AE-89DF-C7360F9E4679}">
      <dgm:prSet/>
      <dgm:spPr/>
      <dgm:t>
        <a:bodyPr/>
        <a:lstStyle/>
        <a:p>
          <a:r>
            <a:rPr lang="en-US" smtClean="0"/>
            <a:t>the right to rest;</a:t>
          </a:r>
          <a:endParaRPr lang="uk-UA"/>
        </a:p>
      </dgm:t>
    </dgm:pt>
    <dgm:pt modelId="{2C88E1C0-CAF6-4BDB-AF3E-F908249B0D47}" type="parTrans" cxnId="{E18A1A1A-A953-4F43-BA3C-C3A70C8AC554}">
      <dgm:prSet/>
      <dgm:spPr/>
      <dgm:t>
        <a:bodyPr/>
        <a:lstStyle/>
        <a:p>
          <a:endParaRPr lang="uk-UA"/>
        </a:p>
      </dgm:t>
    </dgm:pt>
    <dgm:pt modelId="{1A0F4905-3337-4464-A5C6-C9C7609662EC}" type="sibTrans" cxnId="{E18A1A1A-A953-4F43-BA3C-C3A70C8AC554}">
      <dgm:prSet/>
      <dgm:spPr/>
      <dgm:t>
        <a:bodyPr/>
        <a:lstStyle/>
        <a:p>
          <a:endParaRPr lang="uk-UA"/>
        </a:p>
      </dgm:t>
    </dgm:pt>
    <dgm:pt modelId="{0E86038C-5868-4AA1-8A3A-A4A163E5D2C4}">
      <dgm:prSet/>
      <dgm:spPr/>
      <dgm:t>
        <a:bodyPr/>
        <a:lstStyle/>
        <a:p>
          <a:r>
            <a:rPr lang="en-US" smtClean="0"/>
            <a:t>right to a safe environment;</a:t>
          </a:r>
          <a:endParaRPr lang="uk-UA"/>
        </a:p>
      </dgm:t>
    </dgm:pt>
    <dgm:pt modelId="{370259A3-4E6D-4681-81A0-F68B09B0E1E8}" type="parTrans" cxnId="{1F26BB77-9382-49B2-BB6B-3D15E36FDDEF}">
      <dgm:prSet/>
      <dgm:spPr/>
      <dgm:t>
        <a:bodyPr/>
        <a:lstStyle/>
        <a:p>
          <a:endParaRPr lang="uk-UA"/>
        </a:p>
      </dgm:t>
    </dgm:pt>
    <dgm:pt modelId="{703C8D06-9050-405C-AAC3-5F80366A287B}" type="sibTrans" cxnId="{1F26BB77-9382-49B2-BB6B-3D15E36FDDEF}">
      <dgm:prSet/>
      <dgm:spPr/>
      <dgm:t>
        <a:bodyPr/>
        <a:lstStyle/>
        <a:p>
          <a:endParaRPr lang="uk-UA"/>
        </a:p>
      </dgm:t>
    </dgm:pt>
    <dgm:pt modelId="{E2DDDE47-FD75-42B8-8DF6-2B3CF6BDEE38}">
      <dgm:prSet/>
      <dgm:spPr/>
      <dgm:t>
        <a:bodyPr/>
        <a:lstStyle/>
        <a:p>
          <a:r>
            <a:rPr lang="en-US" smtClean="0"/>
            <a:t>right to health protection;</a:t>
          </a:r>
          <a:endParaRPr lang="uk-UA"/>
        </a:p>
      </dgm:t>
    </dgm:pt>
    <dgm:pt modelId="{1E2EC1DC-9B89-46B4-B0C2-61AAF2453A4C}" type="parTrans" cxnId="{2ED48B97-35E1-4C9A-AE1C-33858E3FDD3B}">
      <dgm:prSet/>
      <dgm:spPr/>
      <dgm:t>
        <a:bodyPr/>
        <a:lstStyle/>
        <a:p>
          <a:endParaRPr lang="uk-UA"/>
        </a:p>
      </dgm:t>
    </dgm:pt>
    <dgm:pt modelId="{2C8D5F99-E977-4FD0-BA6C-457AEAA7CAE2}" type="sibTrans" cxnId="{2ED48B97-35E1-4C9A-AE1C-33858E3FDD3B}">
      <dgm:prSet/>
      <dgm:spPr/>
      <dgm:t>
        <a:bodyPr/>
        <a:lstStyle/>
        <a:p>
          <a:endParaRPr lang="uk-UA"/>
        </a:p>
      </dgm:t>
    </dgm:pt>
    <dgm:pt modelId="{666641E6-8272-4E8C-BE51-A12FC73F2CF7}">
      <dgm:prSet/>
      <dgm:spPr/>
      <dgm:t>
        <a:bodyPr/>
        <a:lstStyle/>
        <a:p>
          <a:r>
            <a:rPr lang="en-US" smtClean="0"/>
            <a:t>right to an adequate standard of living;</a:t>
          </a:r>
          <a:endParaRPr lang="uk-UA"/>
        </a:p>
      </dgm:t>
    </dgm:pt>
    <dgm:pt modelId="{A21B7425-EB2C-4D57-A2CD-D2E451AB7A41}" type="parTrans" cxnId="{5940E4A5-D74C-4748-9475-CD1F7894ABA4}">
      <dgm:prSet/>
      <dgm:spPr/>
      <dgm:t>
        <a:bodyPr/>
        <a:lstStyle/>
        <a:p>
          <a:endParaRPr lang="uk-UA"/>
        </a:p>
      </dgm:t>
    </dgm:pt>
    <dgm:pt modelId="{1DB85EB8-845A-4600-BEF5-0D213A95C2D0}" type="sibTrans" cxnId="{5940E4A5-D74C-4748-9475-CD1F7894ABA4}">
      <dgm:prSet/>
      <dgm:spPr/>
      <dgm:t>
        <a:bodyPr/>
        <a:lstStyle/>
        <a:p>
          <a:endParaRPr lang="uk-UA"/>
        </a:p>
      </dgm:t>
    </dgm:pt>
    <dgm:pt modelId="{DFBC46ED-7317-4E29-B8A8-C4D52816AB4E}">
      <dgm:prSet/>
      <dgm:spPr/>
      <dgm:t>
        <a:bodyPr/>
        <a:lstStyle/>
        <a:p>
          <a:r>
            <a:rPr lang="en-US" smtClean="0"/>
            <a:t>the right to safe working conditions;</a:t>
          </a:r>
          <a:endParaRPr lang="uk-UA"/>
        </a:p>
      </dgm:t>
    </dgm:pt>
    <dgm:pt modelId="{B21AC9D6-C662-46B0-8343-C9ACAC851AD8}" type="parTrans" cxnId="{01D646AB-C31F-4640-B4CF-237AF90C97AC}">
      <dgm:prSet/>
      <dgm:spPr/>
      <dgm:t>
        <a:bodyPr/>
        <a:lstStyle/>
        <a:p>
          <a:endParaRPr lang="uk-UA"/>
        </a:p>
      </dgm:t>
    </dgm:pt>
    <dgm:pt modelId="{2A05A885-6601-425F-8E0A-7B1C05034203}" type="sibTrans" cxnId="{01D646AB-C31F-4640-B4CF-237AF90C97AC}">
      <dgm:prSet/>
      <dgm:spPr/>
      <dgm:t>
        <a:bodyPr/>
        <a:lstStyle/>
        <a:p>
          <a:endParaRPr lang="uk-UA"/>
        </a:p>
      </dgm:t>
    </dgm:pt>
    <dgm:pt modelId="{C1592580-F05E-4ACC-BAE6-B944E572E5BB}" type="pres">
      <dgm:prSet presAssocID="{E122B514-26B3-4985-896D-9908EE4E9A91}" presName="diagram" presStyleCnt="0">
        <dgm:presLayoutVars>
          <dgm:dir/>
          <dgm:resizeHandles val="exact"/>
        </dgm:presLayoutVars>
      </dgm:prSet>
      <dgm:spPr/>
      <dgm:t>
        <a:bodyPr/>
        <a:lstStyle/>
        <a:p>
          <a:endParaRPr lang="ru-RU"/>
        </a:p>
      </dgm:t>
    </dgm:pt>
    <dgm:pt modelId="{902C4A95-D37A-413D-9CF4-E39CB8855E9D}" type="pres">
      <dgm:prSet presAssocID="{9D82A180-4557-4E99-B81D-D0544D507131}" presName="node" presStyleLbl="node1" presStyleIdx="0" presStyleCnt="7">
        <dgm:presLayoutVars>
          <dgm:bulletEnabled val="1"/>
        </dgm:presLayoutVars>
      </dgm:prSet>
      <dgm:spPr/>
      <dgm:t>
        <a:bodyPr/>
        <a:lstStyle/>
        <a:p>
          <a:endParaRPr lang="uk-UA"/>
        </a:p>
      </dgm:t>
    </dgm:pt>
    <dgm:pt modelId="{5706434D-9ABA-46AD-BCD1-1AB577ABA34E}" type="pres">
      <dgm:prSet presAssocID="{DE0D6397-AFB4-441F-AFA5-304F1B38CB3F}" presName="sibTrans" presStyleCnt="0"/>
      <dgm:spPr/>
    </dgm:pt>
    <dgm:pt modelId="{C21E90AC-5EFE-426D-A9BA-222ECA3EE693}" type="pres">
      <dgm:prSet presAssocID="{3643736F-FDE6-49F0-848F-DD0588B1DA63}" presName="node" presStyleLbl="node1" presStyleIdx="1" presStyleCnt="7">
        <dgm:presLayoutVars>
          <dgm:bulletEnabled val="1"/>
        </dgm:presLayoutVars>
      </dgm:prSet>
      <dgm:spPr/>
      <dgm:t>
        <a:bodyPr/>
        <a:lstStyle/>
        <a:p>
          <a:endParaRPr lang="ru-RU"/>
        </a:p>
      </dgm:t>
    </dgm:pt>
    <dgm:pt modelId="{CFC46D73-8AE4-4D20-BBA9-FFA20C33E668}" type="pres">
      <dgm:prSet presAssocID="{002D623C-D8BF-447B-85EB-12F9875F639F}" presName="sibTrans" presStyleCnt="0"/>
      <dgm:spPr/>
    </dgm:pt>
    <dgm:pt modelId="{A56F95FB-F990-4D62-BF34-4781F8664616}" type="pres">
      <dgm:prSet presAssocID="{DA36BFB9-0B94-49AE-89DF-C7360F9E4679}" presName="node" presStyleLbl="node1" presStyleIdx="2" presStyleCnt="7">
        <dgm:presLayoutVars>
          <dgm:bulletEnabled val="1"/>
        </dgm:presLayoutVars>
      </dgm:prSet>
      <dgm:spPr/>
      <dgm:t>
        <a:bodyPr/>
        <a:lstStyle/>
        <a:p>
          <a:endParaRPr lang="ru-RU"/>
        </a:p>
      </dgm:t>
    </dgm:pt>
    <dgm:pt modelId="{0AA44640-3611-440A-8A5F-8F888F21CA26}" type="pres">
      <dgm:prSet presAssocID="{1A0F4905-3337-4464-A5C6-C9C7609662EC}" presName="sibTrans" presStyleCnt="0"/>
      <dgm:spPr/>
    </dgm:pt>
    <dgm:pt modelId="{E59557E0-A4FC-47A8-AB45-93B5326346F5}" type="pres">
      <dgm:prSet presAssocID="{0E86038C-5868-4AA1-8A3A-A4A163E5D2C4}" presName="node" presStyleLbl="node1" presStyleIdx="3" presStyleCnt="7">
        <dgm:presLayoutVars>
          <dgm:bulletEnabled val="1"/>
        </dgm:presLayoutVars>
      </dgm:prSet>
      <dgm:spPr/>
      <dgm:t>
        <a:bodyPr/>
        <a:lstStyle/>
        <a:p>
          <a:endParaRPr lang="ru-RU"/>
        </a:p>
      </dgm:t>
    </dgm:pt>
    <dgm:pt modelId="{A5D647CB-D56C-417A-854D-2B50B34D3791}" type="pres">
      <dgm:prSet presAssocID="{703C8D06-9050-405C-AAC3-5F80366A287B}" presName="sibTrans" presStyleCnt="0"/>
      <dgm:spPr/>
    </dgm:pt>
    <dgm:pt modelId="{04F02171-D047-419E-8632-4A07DB41688B}" type="pres">
      <dgm:prSet presAssocID="{E2DDDE47-FD75-42B8-8DF6-2B3CF6BDEE38}" presName="node" presStyleLbl="node1" presStyleIdx="4" presStyleCnt="7">
        <dgm:presLayoutVars>
          <dgm:bulletEnabled val="1"/>
        </dgm:presLayoutVars>
      </dgm:prSet>
      <dgm:spPr/>
      <dgm:t>
        <a:bodyPr/>
        <a:lstStyle/>
        <a:p>
          <a:endParaRPr lang="ru-RU"/>
        </a:p>
      </dgm:t>
    </dgm:pt>
    <dgm:pt modelId="{5E151C8F-A25B-41EA-820C-11616F7C2D92}" type="pres">
      <dgm:prSet presAssocID="{2C8D5F99-E977-4FD0-BA6C-457AEAA7CAE2}" presName="sibTrans" presStyleCnt="0"/>
      <dgm:spPr/>
    </dgm:pt>
    <dgm:pt modelId="{7A5C1A56-61B3-4A97-8C25-D8D4518C3FC1}" type="pres">
      <dgm:prSet presAssocID="{666641E6-8272-4E8C-BE51-A12FC73F2CF7}" presName="node" presStyleLbl="node1" presStyleIdx="5" presStyleCnt="7">
        <dgm:presLayoutVars>
          <dgm:bulletEnabled val="1"/>
        </dgm:presLayoutVars>
      </dgm:prSet>
      <dgm:spPr/>
      <dgm:t>
        <a:bodyPr/>
        <a:lstStyle/>
        <a:p>
          <a:endParaRPr lang="ru-RU"/>
        </a:p>
      </dgm:t>
    </dgm:pt>
    <dgm:pt modelId="{48307F17-73C2-4EE9-8872-A2D046C1D14B}" type="pres">
      <dgm:prSet presAssocID="{1DB85EB8-845A-4600-BEF5-0D213A95C2D0}" presName="sibTrans" presStyleCnt="0"/>
      <dgm:spPr/>
    </dgm:pt>
    <dgm:pt modelId="{0FCB2B02-A09D-4264-B1A2-9DCBE93697BD}" type="pres">
      <dgm:prSet presAssocID="{DFBC46ED-7317-4E29-B8A8-C4D52816AB4E}" presName="node" presStyleLbl="node1" presStyleIdx="6" presStyleCnt="7">
        <dgm:presLayoutVars>
          <dgm:bulletEnabled val="1"/>
        </dgm:presLayoutVars>
      </dgm:prSet>
      <dgm:spPr/>
      <dgm:t>
        <a:bodyPr/>
        <a:lstStyle/>
        <a:p>
          <a:endParaRPr lang="ru-RU"/>
        </a:p>
      </dgm:t>
    </dgm:pt>
  </dgm:ptLst>
  <dgm:cxnLst>
    <dgm:cxn modelId="{02E5CBD6-42AA-4A1A-ABB7-05114E311734}" type="presOf" srcId="{666641E6-8272-4E8C-BE51-A12FC73F2CF7}" destId="{7A5C1A56-61B3-4A97-8C25-D8D4518C3FC1}" srcOrd="0" destOrd="0" presId="urn:microsoft.com/office/officeart/2005/8/layout/default"/>
    <dgm:cxn modelId="{5940E4A5-D74C-4748-9475-CD1F7894ABA4}" srcId="{E122B514-26B3-4985-896D-9908EE4E9A91}" destId="{666641E6-8272-4E8C-BE51-A12FC73F2CF7}" srcOrd="5" destOrd="0" parTransId="{A21B7425-EB2C-4D57-A2CD-D2E451AB7A41}" sibTransId="{1DB85EB8-845A-4600-BEF5-0D213A95C2D0}"/>
    <dgm:cxn modelId="{1F26BB77-9382-49B2-BB6B-3D15E36FDDEF}" srcId="{E122B514-26B3-4985-896D-9908EE4E9A91}" destId="{0E86038C-5868-4AA1-8A3A-A4A163E5D2C4}" srcOrd="3" destOrd="0" parTransId="{370259A3-4E6D-4681-81A0-F68B09B0E1E8}" sibTransId="{703C8D06-9050-405C-AAC3-5F80366A287B}"/>
    <dgm:cxn modelId="{3D8FB89A-D8E7-440D-8442-3D7D89E2DBEA}" type="presOf" srcId="{0E86038C-5868-4AA1-8A3A-A4A163E5D2C4}" destId="{E59557E0-A4FC-47A8-AB45-93B5326346F5}" srcOrd="0" destOrd="0" presId="urn:microsoft.com/office/officeart/2005/8/layout/default"/>
    <dgm:cxn modelId="{E18A1A1A-A953-4F43-BA3C-C3A70C8AC554}" srcId="{E122B514-26B3-4985-896D-9908EE4E9A91}" destId="{DA36BFB9-0B94-49AE-89DF-C7360F9E4679}" srcOrd="2" destOrd="0" parTransId="{2C88E1C0-CAF6-4BDB-AF3E-F908249B0D47}" sibTransId="{1A0F4905-3337-4464-A5C6-C9C7609662EC}"/>
    <dgm:cxn modelId="{0B59078D-A67B-428E-887A-76341143F9BF}" type="presOf" srcId="{E122B514-26B3-4985-896D-9908EE4E9A91}" destId="{C1592580-F05E-4ACC-BAE6-B944E572E5BB}" srcOrd="0" destOrd="0" presId="urn:microsoft.com/office/officeart/2005/8/layout/default"/>
    <dgm:cxn modelId="{68A6494E-4E8C-4F7C-A731-2501F3A47484}" type="presOf" srcId="{3643736F-FDE6-49F0-848F-DD0588B1DA63}" destId="{C21E90AC-5EFE-426D-A9BA-222ECA3EE693}" srcOrd="0" destOrd="0" presId="urn:microsoft.com/office/officeart/2005/8/layout/default"/>
    <dgm:cxn modelId="{2ED48B97-35E1-4C9A-AE1C-33858E3FDD3B}" srcId="{E122B514-26B3-4985-896D-9908EE4E9A91}" destId="{E2DDDE47-FD75-42B8-8DF6-2B3CF6BDEE38}" srcOrd="4" destOrd="0" parTransId="{1E2EC1DC-9B89-46B4-B0C2-61AAF2453A4C}" sibTransId="{2C8D5F99-E977-4FD0-BA6C-457AEAA7CAE2}"/>
    <dgm:cxn modelId="{ACBDD34B-8230-4985-9E9D-FBF254F1DDC6}" type="presOf" srcId="{DA36BFB9-0B94-49AE-89DF-C7360F9E4679}" destId="{A56F95FB-F990-4D62-BF34-4781F8664616}" srcOrd="0" destOrd="0" presId="urn:microsoft.com/office/officeart/2005/8/layout/default"/>
    <dgm:cxn modelId="{01D646AB-C31F-4640-B4CF-237AF90C97AC}" srcId="{E122B514-26B3-4985-896D-9908EE4E9A91}" destId="{DFBC46ED-7317-4E29-B8A8-C4D52816AB4E}" srcOrd="6" destOrd="0" parTransId="{B21AC9D6-C662-46B0-8343-C9ACAC851AD8}" sibTransId="{2A05A885-6601-425F-8E0A-7B1C05034203}"/>
    <dgm:cxn modelId="{0CDB964E-DEFA-4FE3-9C4A-57A1B98559C5}" srcId="{E122B514-26B3-4985-896D-9908EE4E9A91}" destId="{3643736F-FDE6-49F0-848F-DD0588B1DA63}" srcOrd="1" destOrd="0" parTransId="{9E7D42EE-279C-444B-A144-409AFBC6D497}" sibTransId="{002D623C-D8BF-447B-85EB-12F9875F639F}"/>
    <dgm:cxn modelId="{E01A5517-1E91-4377-AD32-19F15225AEA2}" type="presOf" srcId="{9D82A180-4557-4E99-B81D-D0544D507131}" destId="{902C4A95-D37A-413D-9CF4-E39CB8855E9D}" srcOrd="0" destOrd="0" presId="urn:microsoft.com/office/officeart/2005/8/layout/default"/>
    <dgm:cxn modelId="{9D6DE9E3-1571-47D1-90C8-807EC692AF60}" srcId="{E122B514-26B3-4985-896D-9908EE4E9A91}" destId="{9D82A180-4557-4E99-B81D-D0544D507131}" srcOrd="0" destOrd="0" parTransId="{AE1E1C23-1848-42C7-B7D6-8CFEB3D99AC5}" sibTransId="{DE0D6397-AFB4-441F-AFA5-304F1B38CB3F}"/>
    <dgm:cxn modelId="{8AC7AA94-D06F-481F-8641-557FD679D266}" type="presOf" srcId="{E2DDDE47-FD75-42B8-8DF6-2B3CF6BDEE38}" destId="{04F02171-D047-419E-8632-4A07DB41688B}" srcOrd="0" destOrd="0" presId="urn:microsoft.com/office/officeart/2005/8/layout/default"/>
    <dgm:cxn modelId="{06E80630-3B29-44A0-BCF0-65FD41EEC3F2}" type="presOf" srcId="{DFBC46ED-7317-4E29-B8A8-C4D52816AB4E}" destId="{0FCB2B02-A09D-4264-B1A2-9DCBE93697BD}" srcOrd="0" destOrd="0" presId="urn:microsoft.com/office/officeart/2005/8/layout/default"/>
    <dgm:cxn modelId="{4B113027-6F9A-46FD-9D0B-0BD919542AE7}" type="presParOf" srcId="{C1592580-F05E-4ACC-BAE6-B944E572E5BB}" destId="{902C4A95-D37A-413D-9CF4-E39CB8855E9D}" srcOrd="0" destOrd="0" presId="urn:microsoft.com/office/officeart/2005/8/layout/default"/>
    <dgm:cxn modelId="{906205AB-8959-4D56-9F3B-032BC31C1C6E}" type="presParOf" srcId="{C1592580-F05E-4ACC-BAE6-B944E572E5BB}" destId="{5706434D-9ABA-46AD-BCD1-1AB577ABA34E}" srcOrd="1" destOrd="0" presId="urn:microsoft.com/office/officeart/2005/8/layout/default"/>
    <dgm:cxn modelId="{F11C0BE8-9DD3-4C04-B28C-FAD58516B7B6}" type="presParOf" srcId="{C1592580-F05E-4ACC-BAE6-B944E572E5BB}" destId="{C21E90AC-5EFE-426D-A9BA-222ECA3EE693}" srcOrd="2" destOrd="0" presId="urn:microsoft.com/office/officeart/2005/8/layout/default"/>
    <dgm:cxn modelId="{2C3842D3-5D04-4E18-965F-F70871467258}" type="presParOf" srcId="{C1592580-F05E-4ACC-BAE6-B944E572E5BB}" destId="{CFC46D73-8AE4-4D20-BBA9-FFA20C33E668}" srcOrd="3" destOrd="0" presId="urn:microsoft.com/office/officeart/2005/8/layout/default"/>
    <dgm:cxn modelId="{7FAE8A92-0319-475E-9469-C8A5F871E39B}" type="presParOf" srcId="{C1592580-F05E-4ACC-BAE6-B944E572E5BB}" destId="{A56F95FB-F990-4D62-BF34-4781F8664616}" srcOrd="4" destOrd="0" presId="urn:microsoft.com/office/officeart/2005/8/layout/default"/>
    <dgm:cxn modelId="{2ED70F1A-530C-483A-8EC0-2B2C388C301B}" type="presParOf" srcId="{C1592580-F05E-4ACC-BAE6-B944E572E5BB}" destId="{0AA44640-3611-440A-8A5F-8F888F21CA26}" srcOrd="5" destOrd="0" presId="urn:microsoft.com/office/officeart/2005/8/layout/default"/>
    <dgm:cxn modelId="{AA729A85-E50C-4247-90A8-2DF0033B6230}" type="presParOf" srcId="{C1592580-F05E-4ACC-BAE6-B944E572E5BB}" destId="{E59557E0-A4FC-47A8-AB45-93B5326346F5}" srcOrd="6" destOrd="0" presId="urn:microsoft.com/office/officeart/2005/8/layout/default"/>
    <dgm:cxn modelId="{46419341-8CDC-44CA-B55B-D3E4F94C9251}" type="presParOf" srcId="{C1592580-F05E-4ACC-BAE6-B944E572E5BB}" destId="{A5D647CB-D56C-417A-854D-2B50B34D3791}" srcOrd="7" destOrd="0" presId="urn:microsoft.com/office/officeart/2005/8/layout/default"/>
    <dgm:cxn modelId="{073705F6-D928-4C7A-B2CB-326E961AB634}" type="presParOf" srcId="{C1592580-F05E-4ACC-BAE6-B944E572E5BB}" destId="{04F02171-D047-419E-8632-4A07DB41688B}" srcOrd="8" destOrd="0" presId="urn:microsoft.com/office/officeart/2005/8/layout/default"/>
    <dgm:cxn modelId="{4FC0DE3C-7016-43BB-9376-497F5EF09148}" type="presParOf" srcId="{C1592580-F05E-4ACC-BAE6-B944E572E5BB}" destId="{5E151C8F-A25B-41EA-820C-11616F7C2D92}" srcOrd="9" destOrd="0" presId="urn:microsoft.com/office/officeart/2005/8/layout/default"/>
    <dgm:cxn modelId="{7F146E00-407D-4894-9C2C-22BCB41112C4}" type="presParOf" srcId="{C1592580-F05E-4ACC-BAE6-B944E572E5BB}" destId="{7A5C1A56-61B3-4A97-8C25-D8D4518C3FC1}" srcOrd="10" destOrd="0" presId="urn:microsoft.com/office/officeart/2005/8/layout/default"/>
    <dgm:cxn modelId="{BAC863B6-F58F-4116-9CEE-56CEED84D609}" type="presParOf" srcId="{C1592580-F05E-4ACC-BAE6-B944E572E5BB}" destId="{48307F17-73C2-4EE9-8872-A2D046C1D14B}" srcOrd="11" destOrd="0" presId="urn:microsoft.com/office/officeart/2005/8/layout/default"/>
    <dgm:cxn modelId="{3D3B1067-78CE-4355-9613-2F7DEF18F8E7}" type="presParOf" srcId="{C1592580-F05E-4ACC-BAE6-B944E572E5BB}" destId="{0FCB2B02-A09D-4264-B1A2-9DCBE93697BD}"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8CFFC7D-53CF-4AF9-8D98-8590EDD678AE}" type="doc">
      <dgm:prSet loTypeId="urn:microsoft.com/office/officeart/2005/8/layout/target3" loCatId="list" qsTypeId="urn:microsoft.com/office/officeart/2005/8/quickstyle/simple1" qsCatId="simple" csTypeId="urn:microsoft.com/office/officeart/2005/8/colors/colorful5" csCatId="colorful" phldr="1"/>
      <dgm:spPr/>
      <dgm:t>
        <a:bodyPr/>
        <a:lstStyle/>
        <a:p>
          <a:endParaRPr lang="uk-UA"/>
        </a:p>
      </dgm:t>
    </dgm:pt>
    <dgm:pt modelId="{30E19195-2339-4502-B1E5-129ED72DB5EC}">
      <dgm:prSet phldrT="[Текст]"/>
      <dgm:spPr/>
      <dgm:t>
        <a:bodyPr/>
        <a:lstStyle/>
        <a:p>
          <a:r>
            <a:rPr lang="en-US" dirty="0" smtClean="0"/>
            <a:t>Pensions.</a:t>
          </a:r>
          <a:endParaRPr lang="uk-UA" dirty="0"/>
        </a:p>
      </dgm:t>
    </dgm:pt>
    <dgm:pt modelId="{8A8ACE96-5901-4356-BAFA-4F4512E47FF3}" type="parTrans" cxnId="{37E2DB31-179C-4F7D-88E0-9BC2732AE236}">
      <dgm:prSet/>
      <dgm:spPr/>
      <dgm:t>
        <a:bodyPr/>
        <a:lstStyle/>
        <a:p>
          <a:endParaRPr lang="uk-UA"/>
        </a:p>
      </dgm:t>
    </dgm:pt>
    <dgm:pt modelId="{C9E37260-DFD4-46AC-A0EA-819EF60CB43A}" type="sibTrans" cxnId="{37E2DB31-179C-4F7D-88E0-9BC2732AE236}">
      <dgm:prSet/>
      <dgm:spPr/>
      <dgm:t>
        <a:bodyPr/>
        <a:lstStyle/>
        <a:p>
          <a:endParaRPr lang="uk-UA"/>
        </a:p>
      </dgm:t>
    </dgm:pt>
    <dgm:pt modelId="{C2BBF08C-B3E2-4DFB-B45F-BEFD46160C7A}">
      <dgm:prSet phldrT="[Текст]"/>
      <dgm:spPr/>
      <dgm:t>
        <a:bodyPr/>
        <a:lstStyle/>
        <a:p>
          <a:r>
            <a:rPr lang="en-US" dirty="0" smtClean="0"/>
            <a:t>Maintenance and services for the elderly and disabled people in specially-created for their homes.</a:t>
          </a:r>
          <a:endParaRPr lang="uk-UA" dirty="0"/>
        </a:p>
      </dgm:t>
    </dgm:pt>
    <dgm:pt modelId="{0C2C2C27-F456-4269-975A-F37EBDA17174}" type="parTrans" cxnId="{A73399A5-3702-4EF0-B23A-4C827E5914DE}">
      <dgm:prSet/>
      <dgm:spPr/>
      <dgm:t>
        <a:bodyPr/>
        <a:lstStyle/>
        <a:p>
          <a:endParaRPr lang="uk-UA"/>
        </a:p>
      </dgm:t>
    </dgm:pt>
    <dgm:pt modelId="{2C355FC1-BDC3-4C5F-9D9B-EED87F1375D1}" type="sibTrans" cxnId="{A73399A5-3702-4EF0-B23A-4C827E5914DE}">
      <dgm:prSet/>
      <dgm:spPr/>
      <dgm:t>
        <a:bodyPr/>
        <a:lstStyle/>
        <a:p>
          <a:endParaRPr lang="uk-UA"/>
        </a:p>
      </dgm:t>
    </dgm:pt>
    <dgm:pt modelId="{6EC02A0C-7022-4FFD-AE7D-B249FDD3421C}">
      <dgm:prSet phldrT="[Текст]"/>
      <dgm:spPr/>
      <dgm:t>
        <a:bodyPr/>
        <a:lstStyle/>
        <a:p>
          <a:r>
            <a:rPr lang="en-US" dirty="0" smtClean="0"/>
            <a:t>Providing various types of public assistance and social insurance and other social benefits.</a:t>
          </a:r>
          <a:endParaRPr lang="uk-UA" dirty="0"/>
        </a:p>
      </dgm:t>
    </dgm:pt>
    <dgm:pt modelId="{38961194-F632-4AD0-8123-F33CE77AD528}" type="parTrans" cxnId="{277EC574-D9CE-4CDD-BA20-000D32C6EEDC}">
      <dgm:prSet/>
      <dgm:spPr/>
      <dgm:t>
        <a:bodyPr/>
        <a:lstStyle/>
        <a:p>
          <a:endParaRPr lang="uk-UA"/>
        </a:p>
      </dgm:t>
    </dgm:pt>
    <dgm:pt modelId="{06F61AB0-DB30-4859-A319-C2878C834254}" type="sibTrans" cxnId="{277EC574-D9CE-4CDD-BA20-000D32C6EEDC}">
      <dgm:prSet/>
      <dgm:spPr/>
      <dgm:t>
        <a:bodyPr/>
        <a:lstStyle/>
        <a:p>
          <a:endParaRPr lang="uk-UA"/>
        </a:p>
      </dgm:t>
    </dgm:pt>
    <dgm:pt modelId="{C98448A9-7214-4FF8-9C73-B33F93B696D0}">
      <dgm:prSet phldrT="[Текст]"/>
      <dgm:spPr/>
      <dgm:t>
        <a:bodyPr/>
        <a:lstStyle/>
        <a:p>
          <a:r>
            <a:rPr lang="en-US" dirty="0" smtClean="0"/>
            <a:t>Ensuring disabled orthopedic products and vehicles.</a:t>
          </a:r>
          <a:endParaRPr lang="uk-UA" dirty="0"/>
        </a:p>
      </dgm:t>
    </dgm:pt>
    <dgm:pt modelId="{E92AE903-26AD-4F65-9F66-A9A807D060FD}" type="parTrans" cxnId="{F1F569EC-6516-470B-9EF5-777A4EFCB9C7}">
      <dgm:prSet/>
      <dgm:spPr/>
      <dgm:t>
        <a:bodyPr/>
        <a:lstStyle/>
        <a:p>
          <a:endParaRPr lang="uk-UA"/>
        </a:p>
      </dgm:t>
    </dgm:pt>
    <dgm:pt modelId="{5617F20A-EA5B-417C-847B-246D234ED22B}" type="sibTrans" cxnId="{F1F569EC-6516-470B-9EF5-777A4EFCB9C7}">
      <dgm:prSet/>
      <dgm:spPr/>
      <dgm:t>
        <a:bodyPr/>
        <a:lstStyle/>
        <a:p>
          <a:endParaRPr lang="uk-UA"/>
        </a:p>
      </dgm:t>
    </dgm:pt>
    <dgm:pt modelId="{D1FD0C84-29EF-4A1D-ADDA-EF06D6DAFA55}">
      <dgm:prSet phldrT="[Текст]"/>
      <dgm:spPr/>
      <dgm:t>
        <a:bodyPr/>
        <a:lstStyle/>
        <a:p>
          <a:r>
            <a:rPr lang="en-US" dirty="0" smtClean="0"/>
            <a:t>Maintenance and upbringing of children in children's homes, orphanages and other institutions.</a:t>
          </a:r>
          <a:endParaRPr lang="uk-UA" dirty="0"/>
        </a:p>
      </dgm:t>
    </dgm:pt>
    <dgm:pt modelId="{6AEDA3FD-EFF7-4B93-96E0-053C56573A20}" type="parTrans" cxnId="{212E0AFF-DF5A-4A88-92B7-56675F1B87BB}">
      <dgm:prSet/>
      <dgm:spPr/>
      <dgm:t>
        <a:bodyPr/>
        <a:lstStyle/>
        <a:p>
          <a:endParaRPr lang="uk-UA"/>
        </a:p>
      </dgm:t>
    </dgm:pt>
    <dgm:pt modelId="{E4425344-1635-48A2-AB75-A624EC0E38C4}" type="sibTrans" cxnId="{212E0AFF-DF5A-4A88-92B7-56675F1B87BB}">
      <dgm:prSet/>
      <dgm:spPr/>
      <dgm:t>
        <a:bodyPr/>
        <a:lstStyle/>
        <a:p>
          <a:endParaRPr lang="uk-UA"/>
        </a:p>
      </dgm:t>
    </dgm:pt>
    <dgm:pt modelId="{BF316950-889C-4F94-8DA1-098466F579E2}">
      <dgm:prSet phldrT="[Текст]"/>
      <dgm:spPr/>
      <dgm:t>
        <a:bodyPr/>
        <a:lstStyle/>
        <a:p>
          <a:r>
            <a:rPr lang="en-US" dirty="0" smtClean="0"/>
            <a:t>The social and labor rehabilitation of disabled persons.</a:t>
          </a:r>
          <a:endParaRPr lang="uk-UA" dirty="0"/>
        </a:p>
      </dgm:t>
    </dgm:pt>
    <dgm:pt modelId="{939D59FB-852D-4C8E-A6F0-0A8264B85CEA}" type="parTrans" cxnId="{CC14A788-9C23-4E6E-A2CE-D0F602CE9ED7}">
      <dgm:prSet/>
      <dgm:spPr/>
      <dgm:t>
        <a:bodyPr/>
        <a:lstStyle/>
        <a:p>
          <a:endParaRPr lang="uk-UA"/>
        </a:p>
      </dgm:t>
    </dgm:pt>
    <dgm:pt modelId="{2C93509A-13F0-40C3-AE41-B56CA4BD582F}" type="sibTrans" cxnId="{CC14A788-9C23-4E6E-A2CE-D0F602CE9ED7}">
      <dgm:prSet/>
      <dgm:spPr/>
      <dgm:t>
        <a:bodyPr/>
        <a:lstStyle/>
        <a:p>
          <a:endParaRPr lang="uk-UA"/>
        </a:p>
      </dgm:t>
    </dgm:pt>
    <dgm:pt modelId="{F2640E63-BBC5-4E55-8EF0-EED4E51748A6}">
      <dgm:prSet phldrT="[Текст]"/>
      <dgm:spPr/>
      <dgm:t>
        <a:bodyPr/>
        <a:lstStyle/>
        <a:p>
          <a:r>
            <a:rPr lang="en-US" smtClean="0"/>
            <a:t>Sanatorium </a:t>
          </a:r>
          <a:r>
            <a:rPr lang="en-US" dirty="0" smtClean="0"/>
            <a:t>and medical securing</a:t>
          </a:r>
          <a:endParaRPr lang="uk-UA" dirty="0"/>
        </a:p>
      </dgm:t>
    </dgm:pt>
    <dgm:pt modelId="{08F4DB5F-8487-4F67-A00A-E281C8A8C8BE}" type="parTrans" cxnId="{0140D18D-2F4D-44DA-9375-164FAFB0C7BB}">
      <dgm:prSet/>
      <dgm:spPr/>
      <dgm:t>
        <a:bodyPr/>
        <a:lstStyle/>
        <a:p>
          <a:endParaRPr lang="uk-UA"/>
        </a:p>
      </dgm:t>
    </dgm:pt>
    <dgm:pt modelId="{E9873F50-7842-4834-B6AB-55F30E1BB104}" type="sibTrans" cxnId="{0140D18D-2F4D-44DA-9375-164FAFB0C7BB}">
      <dgm:prSet/>
      <dgm:spPr/>
      <dgm:t>
        <a:bodyPr/>
        <a:lstStyle/>
        <a:p>
          <a:endParaRPr lang="uk-UA"/>
        </a:p>
      </dgm:t>
    </dgm:pt>
    <dgm:pt modelId="{FC61BD47-96C5-454A-BEF0-897ED4A90DFE}" type="pres">
      <dgm:prSet presAssocID="{48CFFC7D-53CF-4AF9-8D98-8590EDD678AE}" presName="Name0" presStyleCnt="0">
        <dgm:presLayoutVars>
          <dgm:chMax val="7"/>
          <dgm:dir/>
          <dgm:animLvl val="lvl"/>
          <dgm:resizeHandles val="exact"/>
        </dgm:presLayoutVars>
      </dgm:prSet>
      <dgm:spPr/>
      <dgm:t>
        <a:bodyPr/>
        <a:lstStyle/>
        <a:p>
          <a:endParaRPr lang="ru-RU"/>
        </a:p>
      </dgm:t>
    </dgm:pt>
    <dgm:pt modelId="{08F487EF-C0D0-4D3C-A7BD-6DBB8815FC09}" type="pres">
      <dgm:prSet presAssocID="{30E19195-2339-4502-B1E5-129ED72DB5EC}" presName="circle1" presStyleLbl="node1" presStyleIdx="0" presStyleCnt="7"/>
      <dgm:spPr/>
    </dgm:pt>
    <dgm:pt modelId="{5A4A2B0D-C753-4E5B-A687-D178A2283F93}" type="pres">
      <dgm:prSet presAssocID="{30E19195-2339-4502-B1E5-129ED72DB5EC}" presName="space" presStyleCnt="0"/>
      <dgm:spPr/>
    </dgm:pt>
    <dgm:pt modelId="{32EEA86A-EDBD-4C82-A38C-51D6BA97A927}" type="pres">
      <dgm:prSet presAssocID="{30E19195-2339-4502-B1E5-129ED72DB5EC}" presName="rect1" presStyleLbl="alignAcc1" presStyleIdx="0" presStyleCnt="7"/>
      <dgm:spPr/>
      <dgm:t>
        <a:bodyPr/>
        <a:lstStyle/>
        <a:p>
          <a:endParaRPr lang="uk-UA"/>
        </a:p>
      </dgm:t>
    </dgm:pt>
    <dgm:pt modelId="{59EFB007-FDA4-4E43-BD2B-8069A4CE2133}" type="pres">
      <dgm:prSet presAssocID="{C2BBF08C-B3E2-4DFB-B45F-BEFD46160C7A}" presName="vertSpace2" presStyleLbl="node1" presStyleIdx="0" presStyleCnt="7"/>
      <dgm:spPr/>
    </dgm:pt>
    <dgm:pt modelId="{39536E83-1B71-4569-A58F-3CC0A0D31A73}" type="pres">
      <dgm:prSet presAssocID="{C2BBF08C-B3E2-4DFB-B45F-BEFD46160C7A}" presName="circle2" presStyleLbl="node1" presStyleIdx="1" presStyleCnt="7"/>
      <dgm:spPr/>
    </dgm:pt>
    <dgm:pt modelId="{3D9904CC-F8EC-4392-AFC2-9A81F69D8E90}" type="pres">
      <dgm:prSet presAssocID="{C2BBF08C-B3E2-4DFB-B45F-BEFD46160C7A}" presName="rect2" presStyleLbl="alignAcc1" presStyleIdx="1" presStyleCnt="7"/>
      <dgm:spPr/>
      <dgm:t>
        <a:bodyPr/>
        <a:lstStyle/>
        <a:p>
          <a:endParaRPr lang="uk-UA"/>
        </a:p>
      </dgm:t>
    </dgm:pt>
    <dgm:pt modelId="{A6041828-FE7C-434C-97BC-828FE91BB4C6}" type="pres">
      <dgm:prSet presAssocID="{6EC02A0C-7022-4FFD-AE7D-B249FDD3421C}" presName="vertSpace3" presStyleLbl="node1" presStyleIdx="1" presStyleCnt="7"/>
      <dgm:spPr/>
    </dgm:pt>
    <dgm:pt modelId="{53AF9514-E06D-4B92-9868-4312D4016191}" type="pres">
      <dgm:prSet presAssocID="{6EC02A0C-7022-4FFD-AE7D-B249FDD3421C}" presName="circle3" presStyleLbl="node1" presStyleIdx="2" presStyleCnt="7"/>
      <dgm:spPr/>
    </dgm:pt>
    <dgm:pt modelId="{9702D0EC-B938-449A-97A2-FA7DD5264711}" type="pres">
      <dgm:prSet presAssocID="{6EC02A0C-7022-4FFD-AE7D-B249FDD3421C}" presName="rect3" presStyleLbl="alignAcc1" presStyleIdx="2" presStyleCnt="7"/>
      <dgm:spPr/>
      <dgm:t>
        <a:bodyPr/>
        <a:lstStyle/>
        <a:p>
          <a:endParaRPr lang="uk-UA"/>
        </a:p>
      </dgm:t>
    </dgm:pt>
    <dgm:pt modelId="{E7FAC922-DD19-4ADD-A2F7-B2D40EB50CE8}" type="pres">
      <dgm:prSet presAssocID="{C98448A9-7214-4FF8-9C73-B33F93B696D0}" presName="vertSpace4" presStyleLbl="node1" presStyleIdx="2" presStyleCnt="7"/>
      <dgm:spPr/>
    </dgm:pt>
    <dgm:pt modelId="{F1B4C94F-2DC3-418A-8483-2AEA5A74F398}" type="pres">
      <dgm:prSet presAssocID="{C98448A9-7214-4FF8-9C73-B33F93B696D0}" presName="circle4" presStyleLbl="node1" presStyleIdx="3" presStyleCnt="7"/>
      <dgm:spPr/>
    </dgm:pt>
    <dgm:pt modelId="{47733884-8087-48DD-8C65-4757A1FF12E0}" type="pres">
      <dgm:prSet presAssocID="{C98448A9-7214-4FF8-9C73-B33F93B696D0}" presName="rect4" presStyleLbl="alignAcc1" presStyleIdx="3" presStyleCnt="7"/>
      <dgm:spPr/>
      <dgm:t>
        <a:bodyPr/>
        <a:lstStyle/>
        <a:p>
          <a:endParaRPr lang="uk-UA"/>
        </a:p>
      </dgm:t>
    </dgm:pt>
    <dgm:pt modelId="{EBCC767A-F0D8-46EA-AA22-ABB3563099BF}" type="pres">
      <dgm:prSet presAssocID="{D1FD0C84-29EF-4A1D-ADDA-EF06D6DAFA55}" presName="vertSpace5" presStyleLbl="node1" presStyleIdx="3" presStyleCnt="7"/>
      <dgm:spPr/>
    </dgm:pt>
    <dgm:pt modelId="{4613C095-FC20-476E-949F-FA0EA98061BA}" type="pres">
      <dgm:prSet presAssocID="{D1FD0C84-29EF-4A1D-ADDA-EF06D6DAFA55}" presName="circle5" presStyleLbl="node1" presStyleIdx="4" presStyleCnt="7"/>
      <dgm:spPr/>
    </dgm:pt>
    <dgm:pt modelId="{DE871C91-293E-4CFB-8D55-DE9D8A453C11}" type="pres">
      <dgm:prSet presAssocID="{D1FD0C84-29EF-4A1D-ADDA-EF06D6DAFA55}" presName="rect5" presStyleLbl="alignAcc1" presStyleIdx="4" presStyleCnt="7"/>
      <dgm:spPr/>
      <dgm:t>
        <a:bodyPr/>
        <a:lstStyle/>
        <a:p>
          <a:endParaRPr lang="uk-UA"/>
        </a:p>
      </dgm:t>
    </dgm:pt>
    <dgm:pt modelId="{E15F5336-0F33-485D-B81E-9F7DC1F098CF}" type="pres">
      <dgm:prSet presAssocID="{BF316950-889C-4F94-8DA1-098466F579E2}" presName="vertSpace6" presStyleLbl="node1" presStyleIdx="4" presStyleCnt="7"/>
      <dgm:spPr/>
    </dgm:pt>
    <dgm:pt modelId="{DFCC4CF5-6826-4C6F-AEC9-BA5A81E34FCF}" type="pres">
      <dgm:prSet presAssocID="{BF316950-889C-4F94-8DA1-098466F579E2}" presName="circle6" presStyleLbl="node1" presStyleIdx="5" presStyleCnt="7"/>
      <dgm:spPr/>
    </dgm:pt>
    <dgm:pt modelId="{76841260-56C7-406E-A31C-84EC960DEA54}" type="pres">
      <dgm:prSet presAssocID="{BF316950-889C-4F94-8DA1-098466F579E2}" presName="rect6" presStyleLbl="alignAcc1" presStyleIdx="5" presStyleCnt="7"/>
      <dgm:spPr/>
      <dgm:t>
        <a:bodyPr/>
        <a:lstStyle/>
        <a:p>
          <a:endParaRPr lang="uk-UA"/>
        </a:p>
      </dgm:t>
    </dgm:pt>
    <dgm:pt modelId="{832D9D14-4670-48E3-85F7-0F2A6D40738B}" type="pres">
      <dgm:prSet presAssocID="{F2640E63-BBC5-4E55-8EF0-EED4E51748A6}" presName="vertSpace7" presStyleLbl="node1" presStyleIdx="5" presStyleCnt="7"/>
      <dgm:spPr/>
    </dgm:pt>
    <dgm:pt modelId="{A26D5BFD-E9EF-4A09-B88C-212BF5F4AEC6}" type="pres">
      <dgm:prSet presAssocID="{F2640E63-BBC5-4E55-8EF0-EED4E51748A6}" presName="circle7" presStyleLbl="node1" presStyleIdx="6" presStyleCnt="7"/>
      <dgm:spPr/>
    </dgm:pt>
    <dgm:pt modelId="{2CBE9712-9609-4D7B-BAA2-372F99750DD0}" type="pres">
      <dgm:prSet presAssocID="{F2640E63-BBC5-4E55-8EF0-EED4E51748A6}" presName="rect7" presStyleLbl="alignAcc1" presStyleIdx="6" presStyleCnt="7"/>
      <dgm:spPr/>
      <dgm:t>
        <a:bodyPr/>
        <a:lstStyle/>
        <a:p>
          <a:endParaRPr lang="ru-RU"/>
        </a:p>
      </dgm:t>
    </dgm:pt>
    <dgm:pt modelId="{35CAA88A-5399-49E5-8DEE-EAC310AEF576}" type="pres">
      <dgm:prSet presAssocID="{30E19195-2339-4502-B1E5-129ED72DB5EC}" presName="rect1ParTxNoCh" presStyleLbl="alignAcc1" presStyleIdx="6" presStyleCnt="7">
        <dgm:presLayoutVars>
          <dgm:chMax val="1"/>
          <dgm:bulletEnabled val="1"/>
        </dgm:presLayoutVars>
      </dgm:prSet>
      <dgm:spPr/>
      <dgm:t>
        <a:bodyPr/>
        <a:lstStyle/>
        <a:p>
          <a:endParaRPr lang="uk-UA"/>
        </a:p>
      </dgm:t>
    </dgm:pt>
    <dgm:pt modelId="{2500A3FE-8FB2-460C-82D1-72C8EC10DBFF}" type="pres">
      <dgm:prSet presAssocID="{C2BBF08C-B3E2-4DFB-B45F-BEFD46160C7A}" presName="rect2ParTxNoCh" presStyleLbl="alignAcc1" presStyleIdx="6" presStyleCnt="7">
        <dgm:presLayoutVars>
          <dgm:chMax val="1"/>
          <dgm:bulletEnabled val="1"/>
        </dgm:presLayoutVars>
      </dgm:prSet>
      <dgm:spPr/>
      <dgm:t>
        <a:bodyPr/>
        <a:lstStyle/>
        <a:p>
          <a:endParaRPr lang="uk-UA"/>
        </a:p>
      </dgm:t>
    </dgm:pt>
    <dgm:pt modelId="{C6788D41-DFAE-4896-9266-BDA4E96BF391}" type="pres">
      <dgm:prSet presAssocID="{6EC02A0C-7022-4FFD-AE7D-B249FDD3421C}" presName="rect3ParTxNoCh" presStyleLbl="alignAcc1" presStyleIdx="6" presStyleCnt="7">
        <dgm:presLayoutVars>
          <dgm:chMax val="1"/>
          <dgm:bulletEnabled val="1"/>
        </dgm:presLayoutVars>
      </dgm:prSet>
      <dgm:spPr/>
      <dgm:t>
        <a:bodyPr/>
        <a:lstStyle/>
        <a:p>
          <a:endParaRPr lang="uk-UA"/>
        </a:p>
      </dgm:t>
    </dgm:pt>
    <dgm:pt modelId="{47BEF27C-CCB0-4788-8E76-8D718249943C}" type="pres">
      <dgm:prSet presAssocID="{C98448A9-7214-4FF8-9C73-B33F93B696D0}" presName="rect4ParTxNoCh" presStyleLbl="alignAcc1" presStyleIdx="6" presStyleCnt="7">
        <dgm:presLayoutVars>
          <dgm:chMax val="1"/>
          <dgm:bulletEnabled val="1"/>
        </dgm:presLayoutVars>
      </dgm:prSet>
      <dgm:spPr/>
      <dgm:t>
        <a:bodyPr/>
        <a:lstStyle/>
        <a:p>
          <a:endParaRPr lang="uk-UA"/>
        </a:p>
      </dgm:t>
    </dgm:pt>
    <dgm:pt modelId="{8B7AB3A0-BD8B-4C08-848A-708714549B68}" type="pres">
      <dgm:prSet presAssocID="{D1FD0C84-29EF-4A1D-ADDA-EF06D6DAFA55}" presName="rect5ParTxNoCh" presStyleLbl="alignAcc1" presStyleIdx="6" presStyleCnt="7">
        <dgm:presLayoutVars>
          <dgm:chMax val="1"/>
          <dgm:bulletEnabled val="1"/>
        </dgm:presLayoutVars>
      </dgm:prSet>
      <dgm:spPr/>
      <dgm:t>
        <a:bodyPr/>
        <a:lstStyle/>
        <a:p>
          <a:endParaRPr lang="uk-UA"/>
        </a:p>
      </dgm:t>
    </dgm:pt>
    <dgm:pt modelId="{6FCB7DFF-AD47-49B7-99DC-3746FB83C0B1}" type="pres">
      <dgm:prSet presAssocID="{BF316950-889C-4F94-8DA1-098466F579E2}" presName="rect6ParTxNoCh" presStyleLbl="alignAcc1" presStyleIdx="6" presStyleCnt="7">
        <dgm:presLayoutVars>
          <dgm:chMax val="1"/>
          <dgm:bulletEnabled val="1"/>
        </dgm:presLayoutVars>
      </dgm:prSet>
      <dgm:spPr/>
      <dgm:t>
        <a:bodyPr/>
        <a:lstStyle/>
        <a:p>
          <a:endParaRPr lang="uk-UA"/>
        </a:p>
      </dgm:t>
    </dgm:pt>
    <dgm:pt modelId="{B062D736-30D0-4F21-A947-C00F6ACBAF50}" type="pres">
      <dgm:prSet presAssocID="{F2640E63-BBC5-4E55-8EF0-EED4E51748A6}" presName="rect7ParTxNoCh" presStyleLbl="alignAcc1" presStyleIdx="6" presStyleCnt="7">
        <dgm:presLayoutVars>
          <dgm:chMax val="1"/>
          <dgm:bulletEnabled val="1"/>
        </dgm:presLayoutVars>
      </dgm:prSet>
      <dgm:spPr/>
      <dgm:t>
        <a:bodyPr/>
        <a:lstStyle/>
        <a:p>
          <a:endParaRPr lang="ru-RU"/>
        </a:p>
      </dgm:t>
    </dgm:pt>
  </dgm:ptLst>
  <dgm:cxnLst>
    <dgm:cxn modelId="{848589BA-7E1C-44FE-83ED-97E86BFBDE6B}" type="presOf" srcId="{6EC02A0C-7022-4FFD-AE7D-B249FDD3421C}" destId="{C6788D41-DFAE-4896-9266-BDA4E96BF391}" srcOrd="1" destOrd="0" presId="urn:microsoft.com/office/officeart/2005/8/layout/target3"/>
    <dgm:cxn modelId="{FBD5DB1C-04CE-44AC-B8E3-2B6F16BE004E}" type="presOf" srcId="{F2640E63-BBC5-4E55-8EF0-EED4E51748A6}" destId="{2CBE9712-9609-4D7B-BAA2-372F99750DD0}" srcOrd="0" destOrd="0" presId="urn:microsoft.com/office/officeart/2005/8/layout/target3"/>
    <dgm:cxn modelId="{0140D18D-2F4D-44DA-9375-164FAFB0C7BB}" srcId="{48CFFC7D-53CF-4AF9-8D98-8590EDD678AE}" destId="{F2640E63-BBC5-4E55-8EF0-EED4E51748A6}" srcOrd="6" destOrd="0" parTransId="{08F4DB5F-8487-4F67-A00A-E281C8A8C8BE}" sibTransId="{E9873F50-7842-4834-B6AB-55F30E1BB104}"/>
    <dgm:cxn modelId="{277EC574-D9CE-4CDD-BA20-000D32C6EEDC}" srcId="{48CFFC7D-53CF-4AF9-8D98-8590EDD678AE}" destId="{6EC02A0C-7022-4FFD-AE7D-B249FDD3421C}" srcOrd="2" destOrd="0" parTransId="{38961194-F632-4AD0-8123-F33CE77AD528}" sibTransId="{06F61AB0-DB30-4859-A319-C2878C834254}"/>
    <dgm:cxn modelId="{F1F569EC-6516-470B-9EF5-777A4EFCB9C7}" srcId="{48CFFC7D-53CF-4AF9-8D98-8590EDD678AE}" destId="{C98448A9-7214-4FF8-9C73-B33F93B696D0}" srcOrd="3" destOrd="0" parTransId="{E92AE903-26AD-4F65-9F66-A9A807D060FD}" sibTransId="{5617F20A-EA5B-417C-847B-246D234ED22B}"/>
    <dgm:cxn modelId="{9FB20225-7B10-4B36-9962-B02B21B5A098}" type="presOf" srcId="{BF316950-889C-4F94-8DA1-098466F579E2}" destId="{6FCB7DFF-AD47-49B7-99DC-3746FB83C0B1}" srcOrd="1" destOrd="0" presId="urn:microsoft.com/office/officeart/2005/8/layout/target3"/>
    <dgm:cxn modelId="{8B5EA039-19F1-4127-B5D9-AABABA5E9BAC}" type="presOf" srcId="{C98448A9-7214-4FF8-9C73-B33F93B696D0}" destId="{47BEF27C-CCB0-4788-8E76-8D718249943C}" srcOrd="1" destOrd="0" presId="urn:microsoft.com/office/officeart/2005/8/layout/target3"/>
    <dgm:cxn modelId="{70A9B1B9-0C6B-4E14-8840-6AE9FFAE97B9}" type="presOf" srcId="{BF316950-889C-4F94-8DA1-098466F579E2}" destId="{76841260-56C7-406E-A31C-84EC960DEA54}" srcOrd="0" destOrd="0" presId="urn:microsoft.com/office/officeart/2005/8/layout/target3"/>
    <dgm:cxn modelId="{56EDB68F-297B-46FD-9A4F-6A07F8D4727B}" type="presOf" srcId="{6EC02A0C-7022-4FFD-AE7D-B249FDD3421C}" destId="{9702D0EC-B938-449A-97A2-FA7DD5264711}" srcOrd="0" destOrd="0" presId="urn:microsoft.com/office/officeart/2005/8/layout/target3"/>
    <dgm:cxn modelId="{CC14A788-9C23-4E6E-A2CE-D0F602CE9ED7}" srcId="{48CFFC7D-53CF-4AF9-8D98-8590EDD678AE}" destId="{BF316950-889C-4F94-8DA1-098466F579E2}" srcOrd="5" destOrd="0" parTransId="{939D59FB-852D-4C8E-A6F0-0A8264B85CEA}" sibTransId="{2C93509A-13F0-40C3-AE41-B56CA4BD582F}"/>
    <dgm:cxn modelId="{212E0AFF-DF5A-4A88-92B7-56675F1B87BB}" srcId="{48CFFC7D-53CF-4AF9-8D98-8590EDD678AE}" destId="{D1FD0C84-29EF-4A1D-ADDA-EF06D6DAFA55}" srcOrd="4" destOrd="0" parTransId="{6AEDA3FD-EFF7-4B93-96E0-053C56573A20}" sibTransId="{E4425344-1635-48A2-AB75-A624EC0E38C4}"/>
    <dgm:cxn modelId="{A73399A5-3702-4EF0-B23A-4C827E5914DE}" srcId="{48CFFC7D-53CF-4AF9-8D98-8590EDD678AE}" destId="{C2BBF08C-B3E2-4DFB-B45F-BEFD46160C7A}" srcOrd="1" destOrd="0" parTransId="{0C2C2C27-F456-4269-975A-F37EBDA17174}" sibTransId="{2C355FC1-BDC3-4C5F-9D9B-EED87F1375D1}"/>
    <dgm:cxn modelId="{9EB1F694-F76E-4B78-A995-211B7A804457}" type="presOf" srcId="{48CFFC7D-53CF-4AF9-8D98-8590EDD678AE}" destId="{FC61BD47-96C5-454A-BEF0-897ED4A90DFE}" srcOrd="0" destOrd="0" presId="urn:microsoft.com/office/officeart/2005/8/layout/target3"/>
    <dgm:cxn modelId="{5F283676-C71A-489A-8F30-20D7E29BE1B5}" type="presOf" srcId="{C2BBF08C-B3E2-4DFB-B45F-BEFD46160C7A}" destId="{2500A3FE-8FB2-460C-82D1-72C8EC10DBFF}" srcOrd="1" destOrd="0" presId="urn:microsoft.com/office/officeart/2005/8/layout/target3"/>
    <dgm:cxn modelId="{D12CC6E1-7F78-479D-B9F8-4654D504BAC8}" type="presOf" srcId="{F2640E63-BBC5-4E55-8EF0-EED4E51748A6}" destId="{B062D736-30D0-4F21-A947-C00F6ACBAF50}" srcOrd="1" destOrd="0" presId="urn:microsoft.com/office/officeart/2005/8/layout/target3"/>
    <dgm:cxn modelId="{8D62F92E-D94C-42ED-903C-EAC4C3D5C83E}" type="presOf" srcId="{D1FD0C84-29EF-4A1D-ADDA-EF06D6DAFA55}" destId="{DE871C91-293E-4CFB-8D55-DE9D8A453C11}" srcOrd="0" destOrd="0" presId="urn:microsoft.com/office/officeart/2005/8/layout/target3"/>
    <dgm:cxn modelId="{37E2DB31-179C-4F7D-88E0-9BC2732AE236}" srcId="{48CFFC7D-53CF-4AF9-8D98-8590EDD678AE}" destId="{30E19195-2339-4502-B1E5-129ED72DB5EC}" srcOrd="0" destOrd="0" parTransId="{8A8ACE96-5901-4356-BAFA-4F4512E47FF3}" sibTransId="{C9E37260-DFD4-46AC-A0EA-819EF60CB43A}"/>
    <dgm:cxn modelId="{C06D20D7-512C-4E97-B3F6-912CBFD09E6F}" type="presOf" srcId="{C2BBF08C-B3E2-4DFB-B45F-BEFD46160C7A}" destId="{3D9904CC-F8EC-4392-AFC2-9A81F69D8E90}" srcOrd="0" destOrd="0" presId="urn:microsoft.com/office/officeart/2005/8/layout/target3"/>
    <dgm:cxn modelId="{E8E01438-FD29-4C0B-9048-C2D6FAEBEA8E}" type="presOf" srcId="{30E19195-2339-4502-B1E5-129ED72DB5EC}" destId="{32EEA86A-EDBD-4C82-A38C-51D6BA97A927}" srcOrd="0" destOrd="0" presId="urn:microsoft.com/office/officeart/2005/8/layout/target3"/>
    <dgm:cxn modelId="{884DBACD-985E-41FE-B021-660C42321230}" type="presOf" srcId="{C98448A9-7214-4FF8-9C73-B33F93B696D0}" destId="{47733884-8087-48DD-8C65-4757A1FF12E0}" srcOrd="0" destOrd="0" presId="urn:microsoft.com/office/officeart/2005/8/layout/target3"/>
    <dgm:cxn modelId="{38DCC8C5-1CFF-49CF-929D-6E49F2D6E28D}" type="presOf" srcId="{D1FD0C84-29EF-4A1D-ADDA-EF06D6DAFA55}" destId="{8B7AB3A0-BD8B-4C08-848A-708714549B68}" srcOrd="1" destOrd="0" presId="urn:microsoft.com/office/officeart/2005/8/layout/target3"/>
    <dgm:cxn modelId="{4D2AEBD2-DD59-4C26-8CCC-30F1FB3F0541}" type="presOf" srcId="{30E19195-2339-4502-B1E5-129ED72DB5EC}" destId="{35CAA88A-5399-49E5-8DEE-EAC310AEF576}" srcOrd="1" destOrd="0" presId="urn:microsoft.com/office/officeart/2005/8/layout/target3"/>
    <dgm:cxn modelId="{CDC04A08-F4B2-4515-BC53-1625F05618D0}" type="presParOf" srcId="{FC61BD47-96C5-454A-BEF0-897ED4A90DFE}" destId="{08F487EF-C0D0-4D3C-A7BD-6DBB8815FC09}" srcOrd="0" destOrd="0" presId="urn:microsoft.com/office/officeart/2005/8/layout/target3"/>
    <dgm:cxn modelId="{9E14BA16-E640-4FF7-A8F0-6DDED48C5FC8}" type="presParOf" srcId="{FC61BD47-96C5-454A-BEF0-897ED4A90DFE}" destId="{5A4A2B0D-C753-4E5B-A687-D178A2283F93}" srcOrd="1" destOrd="0" presId="urn:microsoft.com/office/officeart/2005/8/layout/target3"/>
    <dgm:cxn modelId="{692F3C2B-8D14-4BB7-9020-77A8ABAB8BE8}" type="presParOf" srcId="{FC61BD47-96C5-454A-BEF0-897ED4A90DFE}" destId="{32EEA86A-EDBD-4C82-A38C-51D6BA97A927}" srcOrd="2" destOrd="0" presId="urn:microsoft.com/office/officeart/2005/8/layout/target3"/>
    <dgm:cxn modelId="{B1348105-2E03-455F-94D6-6D3C1B9B7A02}" type="presParOf" srcId="{FC61BD47-96C5-454A-BEF0-897ED4A90DFE}" destId="{59EFB007-FDA4-4E43-BD2B-8069A4CE2133}" srcOrd="3" destOrd="0" presId="urn:microsoft.com/office/officeart/2005/8/layout/target3"/>
    <dgm:cxn modelId="{FC79D510-11EF-45BF-8201-6244E8E0C1EF}" type="presParOf" srcId="{FC61BD47-96C5-454A-BEF0-897ED4A90DFE}" destId="{39536E83-1B71-4569-A58F-3CC0A0D31A73}" srcOrd="4" destOrd="0" presId="urn:microsoft.com/office/officeart/2005/8/layout/target3"/>
    <dgm:cxn modelId="{A57F22AB-2A46-408E-A68F-1F66BEC19653}" type="presParOf" srcId="{FC61BD47-96C5-454A-BEF0-897ED4A90DFE}" destId="{3D9904CC-F8EC-4392-AFC2-9A81F69D8E90}" srcOrd="5" destOrd="0" presId="urn:microsoft.com/office/officeart/2005/8/layout/target3"/>
    <dgm:cxn modelId="{81F360E0-D64A-4DC8-A06E-1E64E0A0DF84}" type="presParOf" srcId="{FC61BD47-96C5-454A-BEF0-897ED4A90DFE}" destId="{A6041828-FE7C-434C-97BC-828FE91BB4C6}" srcOrd="6" destOrd="0" presId="urn:microsoft.com/office/officeart/2005/8/layout/target3"/>
    <dgm:cxn modelId="{C5360514-A4ED-4FD4-84D9-CC1F74E5B048}" type="presParOf" srcId="{FC61BD47-96C5-454A-BEF0-897ED4A90DFE}" destId="{53AF9514-E06D-4B92-9868-4312D4016191}" srcOrd="7" destOrd="0" presId="urn:microsoft.com/office/officeart/2005/8/layout/target3"/>
    <dgm:cxn modelId="{744E6E49-B1F3-4F68-AF5B-36222684CAB3}" type="presParOf" srcId="{FC61BD47-96C5-454A-BEF0-897ED4A90DFE}" destId="{9702D0EC-B938-449A-97A2-FA7DD5264711}" srcOrd="8" destOrd="0" presId="urn:microsoft.com/office/officeart/2005/8/layout/target3"/>
    <dgm:cxn modelId="{2C679DFF-D738-491C-9F03-22981D8D0E24}" type="presParOf" srcId="{FC61BD47-96C5-454A-BEF0-897ED4A90DFE}" destId="{E7FAC922-DD19-4ADD-A2F7-B2D40EB50CE8}" srcOrd="9" destOrd="0" presId="urn:microsoft.com/office/officeart/2005/8/layout/target3"/>
    <dgm:cxn modelId="{F598E550-C818-49C4-A9C1-E677DFC67544}" type="presParOf" srcId="{FC61BD47-96C5-454A-BEF0-897ED4A90DFE}" destId="{F1B4C94F-2DC3-418A-8483-2AEA5A74F398}" srcOrd="10" destOrd="0" presId="urn:microsoft.com/office/officeart/2005/8/layout/target3"/>
    <dgm:cxn modelId="{A9AD8CD0-5ED8-432D-87F4-590E3B79F5C3}" type="presParOf" srcId="{FC61BD47-96C5-454A-BEF0-897ED4A90DFE}" destId="{47733884-8087-48DD-8C65-4757A1FF12E0}" srcOrd="11" destOrd="0" presId="urn:microsoft.com/office/officeart/2005/8/layout/target3"/>
    <dgm:cxn modelId="{20144E09-8E4C-4C7E-9EC4-21027B4C0DCA}" type="presParOf" srcId="{FC61BD47-96C5-454A-BEF0-897ED4A90DFE}" destId="{EBCC767A-F0D8-46EA-AA22-ABB3563099BF}" srcOrd="12" destOrd="0" presId="urn:microsoft.com/office/officeart/2005/8/layout/target3"/>
    <dgm:cxn modelId="{C768FA12-6BC9-4CF7-A54A-79076F160263}" type="presParOf" srcId="{FC61BD47-96C5-454A-BEF0-897ED4A90DFE}" destId="{4613C095-FC20-476E-949F-FA0EA98061BA}" srcOrd="13" destOrd="0" presId="urn:microsoft.com/office/officeart/2005/8/layout/target3"/>
    <dgm:cxn modelId="{E68D0025-8562-4042-85D7-17C183061202}" type="presParOf" srcId="{FC61BD47-96C5-454A-BEF0-897ED4A90DFE}" destId="{DE871C91-293E-4CFB-8D55-DE9D8A453C11}" srcOrd="14" destOrd="0" presId="urn:microsoft.com/office/officeart/2005/8/layout/target3"/>
    <dgm:cxn modelId="{920344DC-28F6-4BEB-8465-4831166270DA}" type="presParOf" srcId="{FC61BD47-96C5-454A-BEF0-897ED4A90DFE}" destId="{E15F5336-0F33-485D-B81E-9F7DC1F098CF}" srcOrd="15" destOrd="0" presId="urn:microsoft.com/office/officeart/2005/8/layout/target3"/>
    <dgm:cxn modelId="{A2D593BE-A887-486C-A65D-489C7A909EED}" type="presParOf" srcId="{FC61BD47-96C5-454A-BEF0-897ED4A90DFE}" destId="{DFCC4CF5-6826-4C6F-AEC9-BA5A81E34FCF}" srcOrd="16" destOrd="0" presId="urn:microsoft.com/office/officeart/2005/8/layout/target3"/>
    <dgm:cxn modelId="{494684F5-6FA1-4C65-B91D-5B91D89C2B40}" type="presParOf" srcId="{FC61BD47-96C5-454A-BEF0-897ED4A90DFE}" destId="{76841260-56C7-406E-A31C-84EC960DEA54}" srcOrd="17" destOrd="0" presId="urn:microsoft.com/office/officeart/2005/8/layout/target3"/>
    <dgm:cxn modelId="{1F00BD12-7CE1-45CD-A751-43A6C7CA0916}" type="presParOf" srcId="{FC61BD47-96C5-454A-BEF0-897ED4A90DFE}" destId="{832D9D14-4670-48E3-85F7-0F2A6D40738B}" srcOrd="18" destOrd="0" presId="urn:microsoft.com/office/officeart/2005/8/layout/target3"/>
    <dgm:cxn modelId="{E573A40D-22FC-4DBA-ADF5-8F7288A0E11E}" type="presParOf" srcId="{FC61BD47-96C5-454A-BEF0-897ED4A90DFE}" destId="{A26D5BFD-E9EF-4A09-B88C-212BF5F4AEC6}" srcOrd="19" destOrd="0" presId="urn:microsoft.com/office/officeart/2005/8/layout/target3"/>
    <dgm:cxn modelId="{C2A6FC56-63CA-4296-A6F9-B4E734B3C0C8}" type="presParOf" srcId="{FC61BD47-96C5-454A-BEF0-897ED4A90DFE}" destId="{2CBE9712-9609-4D7B-BAA2-372F99750DD0}" srcOrd="20" destOrd="0" presId="urn:microsoft.com/office/officeart/2005/8/layout/target3"/>
    <dgm:cxn modelId="{0996F983-EEA6-493F-B042-2EAFC3C504DC}" type="presParOf" srcId="{FC61BD47-96C5-454A-BEF0-897ED4A90DFE}" destId="{35CAA88A-5399-49E5-8DEE-EAC310AEF576}" srcOrd="21" destOrd="0" presId="urn:microsoft.com/office/officeart/2005/8/layout/target3"/>
    <dgm:cxn modelId="{8E44DEE7-831D-4CA2-95DF-6A28A3FD9CBD}" type="presParOf" srcId="{FC61BD47-96C5-454A-BEF0-897ED4A90DFE}" destId="{2500A3FE-8FB2-460C-82D1-72C8EC10DBFF}" srcOrd="22" destOrd="0" presId="urn:microsoft.com/office/officeart/2005/8/layout/target3"/>
    <dgm:cxn modelId="{FC6AD226-2EFB-47D7-AC36-6D0986F08990}" type="presParOf" srcId="{FC61BD47-96C5-454A-BEF0-897ED4A90DFE}" destId="{C6788D41-DFAE-4896-9266-BDA4E96BF391}" srcOrd="23" destOrd="0" presId="urn:microsoft.com/office/officeart/2005/8/layout/target3"/>
    <dgm:cxn modelId="{15670EBF-0532-419C-ACDB-A81B11825676}" type="presParOf" srcId="{FC61BD47-96C5-454A-BEF0-897ED4A90DFE}" destId="{47BEF27C-CCB0-4788-8E76-8D718249943C}" srcOrd="24" destOrd="0" presId="urn:microsoft.com/office/officeart/2005/8/layout/target3"/>
    <dgm:cxn modelId="{20314920-0A58-47D1-82B9-3429AB3BD3FB}" type="presParOf" srcId="{FC61BD47-96C5-454A-BEF0-897ED4A90DFE}" destId="{8B7AB3A0-BD8B-4C08-848A-708714549B68}" srcOrd="25" destOrd="0" presId="urn:microsoft.com/office/officeart/2005/8/layout/target3"/>
    <dgm:cxn modelId="{E6B42417-19A4-451B-9989-987DA855CF52}" type="presParOf" srcId="{FC61BD47-96C5-454A-BEF0-897ED4A90DFE}" destId="{6FCB7DFF-AD47-49B7-99DC-3746FB83C0B1}" srcOrd="26" destOrd="0" presId="urn:microsoft.com/office/officeart/2005/8/layout/target3"/>
    <dgm:cxn modelId="{1245FD2C-E28E-4CE8-B818-1082F0AECE1A}" type="presParOf" srcId="{FC61BD47-96C5-454A-BEF0-897ED4A90DFE}" destId="{B062D736-30D0-4F21-A947-C00F6ACBAF50}" srcOrd="27"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9E10BA5B-319C-4E8F-A708-4BA65E33A854}" type="doc">
      <dgm:prSet loTypeId="urn:microsoft.com/office/officeart/2005/8/layout/pyramid2" loCatId="pyramid" qsTypeId="urn:microsoft.com/office/officeart/2005/8/quickstyle/simple3" qsCatId="simple" csTypeId="urn:microsoft.com/office/officeart/2005/8/colors/accent1_2" csCatId="accent1" phldr="1"/>
      <dgm:spPr/>
      <dgm:t>
        <a:bodyPr/>
        <a:lstStyle/>
        <a:p>
          <a:endParaRPr lang="uk-UA"/>
        </a:p>
      </dgm:t>
    </dgm:pt>
    <dgm:pt modelId="{975FD401-3B68-43A4-AD3E-6D2744EC0C15}">
      <dgm:prSet/>
      <dgm:spPr/>
      <dgm:t>
        <a:bodyPr/>
        <a:lstStyle/>
        <a:p>
          <a:pPr rtl="0"/>
          <a:r>
            <a:rPr lang="en-US" dirty="0" smtClean="0"/>
            <a:t>creating an extensive network of social and cultural services and social services; </a:t>
          </a:r>
          <a:endParaRPr lang="ru-RU" dirty="0"/>
        </a:p>
      </dgm:t>
    </dgm:pt>
    <dgm:pt modelId="{B542B39B-04B6-42B0-A8F7-A9A22D97B75E}" type="parTrans" cxnId="{E5AC7C76-FA44-4F68-84CF-87744788BF6D}">
      <dgm:prSet/>
      <dgm:spPr/>
      <dgm:t>
        <a:bodyPr/>
        <a:lstStyle/>
        <a:p>
          <a:endParaRPr lang="uk-UA"/>
        </a:p>
      </dgm:t>
    </dgm:pt>
    <dgm:pt modelId="{8476CB25-FC03-4EB7-8050-5EB72F810148}" type="sibTrans" cxnId="{E5AC7C76-FA44-4F68-84CF-87744788BF6D}">
      <dgm:prSet/>
      <dgm:spPr/>
      <dgm:t>
        <a:bodyPr/>
        <a:lstStyle/>
        <a:p>
          <a:endParaRPr lang="uk-UA"/>
        </a:p>
      </dgm:t>
    </dgm:pt>
    <dgm:pt modelId="{01695A29-D29A-448F-99E1-59F18C59AE6C}">
      <dgm:prSet/>
      <dgm:spPr/>
      <dgm:t>
        <a:bodyPr/>
        <a:lstStyle/>
        <a:p>
          <a:pPr rtl="0"/>
          <a:r>
            <a:rPr lang="en-US" dirty="0" smtClean="0"/>
            <a:t>providing citizens with a guaranteed level of social security and social services, which is determined on the basis of social norms; </a:t>
          </a:r>
          <a:endParaRPr lang="ru-RU" dirty="0"/>
        </a:p>
      </dgm:t>
    </dgm:pt>
    <dgm:pt modelId="{7025D08B-689E-4AFC-AF8B-7806E109807B}" type="parTrans" cxnId="{F02888B3-99D8-47D5-AD41-82B32452FF0B}">
      <dgm:prSet/>
      <dgm:spPr/>
      <dgm:t>
        <a:bodyPr/>
        <a:lstStyle/>
        <a:p>
          <a:endParaRPr lang="uk-UA"/>
        </a:p>
      </dgm:t>
    </dgm:pt>
    <dgm:pt modelId="{270605EA-3705-42AD-BC4A-7FB653AE9213}" type="sibTrans" cxnId="{F02888B3-99D8-47D5-AD41-82B32452FF0B}">
      <dgm:prSet/>
      <dgm:spPr/>
      <dgm:t>
        <a:bodyPr/>
        <a:lstStyle/>
        <a:p>
          <a:endParaRPr lang="uk-UA"/>
        </a:p>
      </dgm:t>
    </dgm:pt>
    <dgm:pt modelId="{4C8AFE17-E565-4888-82BE-EBB94C835FD6}">
      <dgm:prSet/>
      <dgm:spPr/>
      <dgm:t>
        <a:bodyPr/>
        <a:lstStyle/>
        <a:p>
          <a:pPr rtl="0"/>
          <a:r>
            <a:rPr lang="en-US" smtClean="0"/>
            <a:t>Responsibility for violation of the rights and legitimate interests in respect of social security.</a:t>
          </a:r>
          <a:endParaRPr lang="ru-RU" dirty="0"/>
        </a:p>
      </dgm:t>
    </dgm:pt>
    <dgm:pt modelId="{0C324E0C-311E-47E3-8450-3AD9DF8B429D}" type="parTrans" cxnId="{1A635D01-DFB3-4C32-815D-ABE099D6B503}">
      <dgm:prSet/>
      <dgm:spPr/>
      <dgm:t>
        <a:bodyPr/>
        <a:lstStyle/>
        <a:p>
          <a:endParaRPr lang="uk-UA"/>
        </a:p>
      </dgm:t>
    </dgm:pt>
    <dgm:pt modelId="{7E13E406-E129-49E2-89C7-4A995FF872FF}" type="sibTrans" cxnId="{1A635D01-DFB3-4C32-815D-ABE099D6B503}">
      <dgm:prSet/>
      <dgm:spPr/>
      <dgm:t>
        <a:bodyPr/>
        <a:lstStyle/>
        <a:p>
          <a:endParaRPr lang="uk-UA"/>
        </a:p>
      </dgm:t>
    </dgm:pt>
    <dgm:pt modelId="{67D37947-DA07-40D5-83D7-3DE357D1EF26}" type="pres">
      <dgm:prSet presAssocID="{9E10BA5B-319C-4E8F-A708-4BA65E33A854}" presName="compositeShape" presStyleCnt="0">
        <dgm:presLayoutVars>
          <dgm:dir/>
          <dgm:resizeHandles/>
        </dgm:presLayoutVars>
      </dgm:prSet>
      <dgm:spPr/>
      <dgm:t>
        <a:bodyPr/>
        <a:lstStyle/>
        <a:p>
          <a:endParaRPr lang="ru-RU"/>
        </a:p>
      </dgm:t>
    </dgm:pt>
    <dgm:pt modelId="{F01ED0FF-8B3E-44C7-AE6D-1258AD1B4EA3}" type="pres">
      <dgm:prSet presAssocID="{9E10BA5B-319C-4E8F-A708-4BA65E33A854}" presName="pyramid" presStyleLbl="node1" presStyleIdx="0" presStyleCnt="1"/>
      <dgm:spPr/>
    </dgm:pt>
    <dgm:pt modelId="{72524E32-9BE1-4217-8F45-AA951210EB8A}" type="pres">
      <dgm:prSet presAssocID="{9E10BA5B-319C-4E8F-A708-4BA65E33A854}" presName="theList" presStyleCnt="0"/>
      <dgm:spPr/>
    </dgm:pt>
    <dgm:pt modelId="{066C42C9-F5BD-4A2F-A04A-29C366547AAF}" type="pres">
      <dgm:prSet presAssocID="{975FD401-3B68-43A4-AD3E-6D2744EC0C15}" presName="aNode" presStyleLbl="fgAcc1" presStyleIdx="0" presStyleCnt="3">
        <dgm:presLayoutVars>
          <dgm:bulletEnabled val="1"/>
        </dgm:presLayoutVars>
      </dgm:prSet>
      <dgm:spPr/>
      <dgm:t>
        <a:bodyPr/>
        <a:lstStyle/>
        <a:p>
          <a:endParaRPr lang="uk-UA"/>
        </a:p>
      </dgm:t>
    </dgm:pt>
    <dgm:pt modelId="{6D2E1888-D127-4776-A3E1-95FD7CBE00A0}" type="pres">
      <dgm:prSet presAssocID="{975FD401-3B68-43A4-AD3E-6D2744EC0C15}" presName="aSpace" presStyleCnt="0"/>
      <dgm:spPr/>
    </dgm:pt>
    <dgm:pt modelId="{A7052A48-1788-4A98-9DE6-E1DDC63588A3}" type="pres">
      <dgm:prSet presAssocID="{01695A29-D29A-448F-99E1-59F18C59AE6C}" presName="aNode" presStyleLbl="fgAcc1" presStyleIdx="1" presStyleCnt="3">
        <dgm:presLayoutVars>
          <dgm:bulletEnabled val="1"/>
        </dgm:presLayoutVars>
      </dgm:prSet>
      <dgm:spPr/>
      <dgm:t>
        <a:bodyPr/>
        <a:lstStyle/>
        <a:p>
          <a:endParaRPr lang="uk-UA"/>
        </a:p>
      </dgm:t>
    </dgm:pt>
    <dgm:pt modelId="{2E9FE637-DEAA-4F4E-924E-0BBEB0AE18C5}" type="pres">
      <dgm:prSet presAssocID="{01695A29-D29A-448F-99E1-59F18C59AE6C}" presName="aSpace" presStyleCnt="0"/>
      <dgm:spPr/>
    </dgm:pt>
    <dgm:pt modelId="{A6A84106-9EE9-49CA-A5FC-41E8AAAB2627}" type="pres">
      <dgm:prSet presAssocID="{4C8AFE17-E565-4888-82BE-EBB94C835FD6}" presName="aNode" presStyleLbl="fgAcc1" presStyleIdx="2" presStyleCnt="3">
        <dgm:presLayoutVars>
          <dgm:bulletEnabled val="1"/>
        </dgm:presLayoutVars>
      </dgm:prSet>
      <dgm:spPr/>
      <dgm:t>
        <a:bodyPr/>
        <a:lstStyle/>
        <a:p>
          <a:endParaRPr lang="ru-RU"/>
        </a:p>
      </dgm:t>
    </dgm:pt>
    <dgm:pt modelId="{F4D6C736-DDB3-4771-B762-262D097CDFA4}" type="pres">
      <dgm:prSet presAssocID="{4C8AFE17-E565-4888-82BE-EBB94C835FD6}" presName="aSpace" presStyleCnt="0"/>
      <dgm:spPr/>
    </dgm:pt>
  </dgm:ptLst>
  <dgm:cxnLst>
    <dgm:cxn modelId="{1A635D01-DFB3-4C32-815D-ABE099D6B503}" srcId="{9E10BA5B-319C-4E8F-A708-4BA65E33A854}" destId="{4C8AFE17-E565-4888-82BE-EBB94C835FD6}" srcOrd="2" destOrd="0" parTransId="{0C324E0C-311E-47E3-8450-3AD9DF8B429D}" sibTransId="{7E13E406-E129-49E2-89C7-4A995FF872FF}"/>
    <dgm:cxn modelId="{E5AC7C76-FA44-4F68-84CF-87744788BF6D}" srcId="{9E10BA5B-319C-4E8F-A708-4BA65E33A854}" destId="{975FD401-3B68-43A4-AD3E-6D2744EC0C15}" srcOrd="0" destOrd="0" parTransId="{B542B39B-04B6-42B0-A8F7-A9A22D97B75E}" sibTransId="{8476CB25-FC03-4EB7-8050-5EB72F810148}"/>
    <dgm:cxn modelId="{A510A296-F382-4C40-A1FD-26C7AE559761}" type="presOf" srcId="{01695A29-D29A-448F-99E1-59F18C59AE6C}" destId="{A7052A48-1788-4A98-9DE6-E1DDC63588A3}" srcOrd="0" destOrd="0" presId="urn:microsoft.com/office/officeart/2005/8/layout/pyramid2"/>
    <dgm:cxn modelId="{DA4BD308-ECC2-40D9-8E3B-15D2D7D5DEA9}" type="presOf" srcId="{975FD401-3B68-43A4-AD3E-6D2744EC0C15}" destId="{066C42C9-F5BD-4A2F-A04A-29C366547AAF}" srcOrd="0" destOrd="0" presId="urn:microsoft.com/office/officeart/2005/8/layout/pyramid2"/>
    <dgm:cxn modelId="{05AA5B61-8FF1-4606-9102-8C2A0AB79C9E}" type="presOf" srcId="{4C8AFE17-E565-4888-82BE-EBB94C835FD6}" destId="{A6A84106-9EE9-49CA-A5FC-41E8AAAB2627}" srcOrd="0" destOrd="0" presId="urn:microsoft.com/office/officeart/2005/8/layout/pyramid2"/>
    <dgm:cxn modelId="{F02888B3-99D8-47D5-AD41-82B32452FF0B}" srcId="{9E10BA5B-319C-4E8F-A708-4BA65E33A854}" destId="{01695A29-D29A-448F-99E1-59F18C59AE6C}" srcOrd="1" destOrd="0" parTransId="{7025D08B-689E-4AFC-AF8B-7806E109807B}" sibTransId="{270605EA-3705-42AD-BC4A-7FB653AE9213}"/>
    <dgm:cxn modelId="{65578422-A6A6-4B22-A4E1-9AD1AA9AE6C3}" type="presOf" srcId="{9E10BA5B-319C-4E8F-A708-4BA65E33A854}" destId="{67D37947-DA07-40D5-83D7-3DE357D1EF26}" srcOrd="0" destOrd="0" presId="urn:microsoft.com/office/officeart/2005/8/layout/pyramid2"/>
    <dgm:cxn modelId="{4D2554DE-DD5A-4BBC-B82D-3F7444046BD1}" type="presParOf" srcId="{67D37947-DA07-40D5-83D7-3DE357D1EF26}" destId="{F01ED0FF-8B3E-44C7-AE6D-1258AD1B4EA3}" srcOrd="0" destOrd="0" presId="urn:microsoft.com/office/officeart/2005/8/layout/pyramid2"/>
    <dgm:cxn modelId="{3E803669-37F9-43CA-8D33-BED892A100F0}" type="presParOf" srcId="{67D37947-DA07-40D5-83D7-3DE357D1EF26}" destId="{72524E32-9BE1-4217-8F45-AA951210EB8A}" srcOrd="1" destOrd="0" presId="urn:microsoft.com/office/officeart/2005/8/layout/pyramid2"/>
    <dgm:cxn modelId="{60485464-6A84-4D99-8987-92DF1B9A3C18}" type="presParOf" srcId="{72524E32-9BE1-4217-8F45-AA951210EB8A}" destId="{066C42C9-F5BD-4A2F-A04A-29C366547AAF}" srcOrd="0" destOrd="0" presId="urn:microsoft.com/office/officeart/2005/8/layout/pyramid2"/>
    <dgm:cxn modelId="{8B60C379-0CA2-4163-959D-BCF2369D5346}" type="presParOf" srcId="{72524E32-9BE1-4217-8F45-AA951210EB8A}" destId="{6D2E1888-D127-4776-A3E1-95FD7CBE00A0}" srcOrd="1" destOrd="0" presId="urn:microsoft.com/office/officeart/2005/8/layout/pyramid2"/>
    <dgm:cxn modelId="{20784AFC-CD35-4EBD-9ED1-77650D8CB791}" type="presParOf" srcId="{72524E32-9BE1-4217-8F45-AA951210EB8A}" destId="{A7052A48-1788-4A98-9DE6-E1DDC63588A3}" srcOrd="2" destOrd="0" presId="urn:microsoft.com/office/officeart/2005/8/layout/pyramid2"/>
    <dgm:cxn modelId="{DEE57C08-EB62-4A1A-9C21-16697CCDA2E5}" type="presParOf" srcId="{72524E32-9BE1-4217-8F45-AA951210EB8A}" destId="{2E9FE637-DEAA-4F4E-924E-0BBEB0AE18C5}" srcOrd="3" destOrd="0" presId="urn:microsoft.com/office/officeart/2005/8/layout/pyramid2"/>
    <dgm:cxn modelId="{361021E6-216B-4420-AA39-69BE3514B54D}" type="presParOf" srcId="{72524E32-9BE1-4217-8F45-AA951210EB8A}" destId="{A6A84106-9EE9-49CA-A5FC-41E8AAAB2627}" srcOrd="4" destOrd="0" presId="urn:microsoft.com/office/officeart/2005/8/layout/pyramid2"/>
    <dgm:cxn modelId="{D01E2ABB-6B46-465C-9A60-ECC6D9216815}" type="presParOf" srcId="{72524E32-9BE1-4217-8F45-AA951210EB8A}" destId="{F4D6C736-DDB3-4771-B762-262D097CDFA4}"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4298EB2-DEC6-4CB2-84A0-EE744F98385A}" type="doc">
      <dgm:prSet loTypeId="urn:microsoft.com/office/officeart/2005/8/layout/venn1" loCatId="relationship" qsTypeId="urn:microsoft.com/office/officeart/2005/8/quickstyle/simple3" qsCatId="simple" csTypeId="urn:microsoft.com/office/officeart/2005/8/colors/colorful5" csCatId="colorful" phldr="1"/>
      <dgm:spPr/>
    </dgm:pt>
    <dgm:pt modelId="{C2733F92-900A-4474-9E5A-2120BCEA3C9C}">
      <dgm:prSet phldrT="[Текст]"/>
      <dgm:spPr/>
      <dgm:t>
        <a:bodyPr/>
        <a:lstStyle/>
        <a:p>
          <a:r>
            <a:rPr lang="en-US" dirty="0" smtClean="0"/>
            <a:t>pensions legal relationships </a:t>
          </a:r>
          <a:endParaRPr lang="uk-UA" dirty="0"/>
        </a:p>
      </dgm:t>
    </dgm:pt>
    <dgm:pt modelId="{09125F2C-D5C5-4A00-8189-FA2761FA2850}" type="parTrans" cxnId="{6159166B-D74C-40D3-A90F-AE3C390EFC95}">
      <dgm:prSet/>
      <dgm:spPr/>
      <dgm:t>
        <a:bodyPr/>
        <a:lstStyle/>
        <a:p>
          <a:endParaRPr lang="uk-UA"/>
        </a:p>
      </dgm:t>
    </dgm:pt>
    <dgm:pt modelId="{55BA6A9C-F4F8-46D1-A833-5B4F2FF068BA}" type="sibTrans" cxnId="{6159166B-D74C-40D3-A90F-AE3C390EFC95}">
      <dgm:prSet/>
      <dgm:spPr/>
      <dgm:t>
        <a:bodyPr/>
        <a:lstStyle/>
        <a:p>
          <a:endParaRPr lang="uk-UA"/>
        </a:p>
      </dgm:t>
    </dgm:pt>
    <dgm:pt modelId="{EFF517E1-C469-4FDE-83D5-A020F9129183}">
      <dgm:prSet phldrT="[Текст]"/>
      <dgm:spPr/>
      <dgm:t>
        <a:bodyPr/>
        <a:lstStyle/>
        <a:p>
          <a:r>
            <a:rPr lang="en-US" dirty="0" smtClean="0"/>
            <a:t>procedure relations</a:t>
          </a:r>
          <a:endParaRPr lang="uk-UA" dirty="0"/>
        </a:p>
      </dgm:t>
    </dgm:pt>
    <dgm:pt modelId="{B594A4BC-D816-4D17-A8B8-BB62ADC2CDEA}" type="parTrans" cxnId="{5F062635-472B-45A6-A258-7DA91CF82DAB}">
      <dgm:prSet/>
      <dgm:spPr/>
      <dgm:t>
        <a:bodyPr/>
        <a:lstStyle/>
        <a:p>
          <a:endParaRPr lang="uk-UA"/>
        </a:p>
      </dgm:t>
    </dgm:pt>
    <dgm:pt modelId="{35AA504E-B783-4A9E-800F-FCF63E3E9E12}" type="sibTrans" cxnId="{5F062635-472B-45A6-A258-7DA91CF82DAB}">
      <dgm:prSet/>
      <dgm:spPr/>
      <dgm:t>
        <a:bodyPr/>
        <a:lstStyle/>
        <a:p>
          <a:endParaRPr lang="uk-UA"/>
        </a:p>
      </dgm:t>
    </dgm:pt>
    <dgm:pt modelId="{25C2AB37-0BE8-49FA-A174-81771F023C69}">
      <dgm:prSet phldrT="[Текст]"/>
      <dgm:spPr/>
      <dgm:t>
        <a:bodyPr/>
        <a:lstStyle/>
        <a:p>
          <a:r>
            <a:rPr lang="en-US" dirty="0" smtClean="0"/>
            <a:t>social-insurance relationship</a:t>
          </a:r>
          <a:endParaRPr lang="uk-UA" dirty="0"/>
        </a:p>
      </dgm:t>
    </dgm:pt>
    <dgm:pt modelId="{C409B878-A1C0-47BB-9D61-53F59C522AEB}" type="parTrans" cxnId="{7896E2A1-92A1-434A-8036-DB2E522BB3C9}">
      <dgm:prSet/>
      <dgm:spPr/>
      <dgm:t>
        <a:bodyPr/>
        <a:lstStyle/>
        <a:p>
          <a:endParaRPr lang="uk-UA"/>
        </a:p>
      </dgm:t>
    </dgm:pt>
    <dgm:pt modelId="{CA631E61-C027-447B-93A3-D8AC13C97122}" type="sibTrans" cxnId="{7896E2A1-92A1-434A-8036-DB2E522BB3C9}">
      <dgm:prSet/>
      <dgm:spPr/>
      <dgm:t>
        <a:bodyPr/>
        <a:lstStyle/>
        <a:p>
          <a:endParaRPr lang="uk-UA"/>
        </a:p>
      </dgm:t>
    </dgm:pt>
    <dgm:pt modelId="{3C5A4463-6AB4-4188-9E68-2ECA3CE55550}" type="pres">
      <dgm:prSet presAssocID="{B4298EB2-DEC6-4CB2-84A0-EE744F98385A}" presName="compositeShape" presStyleCnt="0">
        <dgm:presLayoutVars>
          <dgm:chMax val="7"/>
          <dgm:dir/>
          <dgm:resizeHandles val="exact"/>
        </dgm:presLayoutVars>
      </dgm:prSet>
      <dgm:spPr/>
    </dgm:pt>
    <dgm:pt modelId="{C0DC38BA-22E2-4E0D-A54F-B9F720280993}" type="pres">
      <dgm:prSet presAssocID="{C2733F92-900A-4474-9E5A-2120BCEA3C9C}" presName="circ1" presStyleLbl="vennNode1" presStyleIdx="0" presStyleCnt="3"/>
      <dgm:spPr/>
      <dgm:t>
        <a:bodyPr/>
        <a:lstStyle/>
        <a:p>
          <a:endParaRPr lang="uk-UA"/>
        </a:p>
      </dgm:t>
    </dgm:pt>
    <dgm:pt modelId="{5344822A-1831-4ED0-A44F-D1BA84946F5C}" type="pres">
      <dgm:prSet presAssocID="{C2733F92-900A-4474-9E5A-2120BCEA3C9C}" presName="circ1Tx" presStyleLbl="revTx" presStyleIdx="0" presStyleCnt="0">
        <dgm:presLayoutVars>
          <dgm:chMax val="0"/>
          <dgm:chPref val="0"/>
          <dgm:bulletEnabled val="1"/>
        </dgm:presLayoutVars>
      </dgm:prSet>
      <dgm:spPr/>
      <dgm:t>
        <a:bodyPr/>
        <a:lstStyle/>
        <a:p>
          <a:endParaRPr lang="uk-UA"/>
        </a:p>
      </dgm:t>
    </dgm:pt>
    <dgm:pt modelId="{E8052024-E53D-4302-873E-873DA4462BAB}" type="pres">
      <dgm:prSet presAssocID="{EFF517E1-C469-4FDE-83D5-A020F9129183}" presName="circ2" presStyleLbl="vennNode1" presStyleIdx="1" presStyleCnt="3"/>
      <dgm:spPr/>
      <dgm:t>
        <a:bodyPr/>
        <a:lstStyle/>
        <a:p>
          <a:endParaRPr lang="uk-UA"/>
        </a:p>
      </dgm:t>
    </dgm:pt>
    <dgm:pt modelId="{3F09B170-7F5E-4D6C-AE25-9C1A31CC3C61}" type="pres">
      <dgm:prSet presAssocID="{EFF517E1-C469-4FDE-83D5-A020F9129183}" presName="circ2Tx" presStyleLbl="revTx" presStyleIdx="0" presStyleCnt="0">
        <dgm:presLayoutVars>
          <dgm:chMax val="0"/>
          <dgm:chPref val="0"/>
          <dgm:bulletEnabled val="1"/>
        </dgm:presLayoutVars>
      </dgm:prSet>
      <dgm:spPr/>
      <dgm:t>
        <a:bodyPr/>
        <a:lstStyle/>
        <a:p>
          <a:endParaRPr lang="uk-UA"/>
        </a:p>
      </dgm:t>
    </dgm:pt>
    <dgm:pt modelId="{C77136AD-7CCA-4DBF-87FD-8AA254201600}" type="pres">
      <dgm:prSet presAssocID="{25C2AB37-0BE8-49FA-A174-81771F023C69}" presName="circ3" presStyleLbl="vennNode1" presStyleIdx="2" presStyleCnt="3"/>
      <dgm:spPr/>
      <dgm:t>
        <a:bodyPr/>
        <a:lstStyle/>
        <a:p>
          <a:endParaRPr lang="uk-UA"/>
        </a:p>
      </dgm:t>
    </dgm:pt>
    <dgm:pt modelId="{493D4860-6B0B-480B-8854-4CD0D2AA82AB}" type="pres">
      <dgm:prSet presAssocID="{25C2AB37-0BE8-49FA-A174-81771F023C69}" presName="circ3Tx" presStyleLbl="revTx" presStyleIdx="0" presStyleCnt="0">
        <dgm:presLayoutVars>
          <dgm:chMax val="0"/>
          <dgm:chPref val="0"/>
          <dgm:bulletEnabled val="1"/>
        </dgm:presLayoutVars>
      </dgm:prSet>
      <dgm:spPr/>
      <dgm:t>
        <a:bodyPr/>
        <a:lstStyle/>
        <a:p>
          <a:endParaRPr lang="uk-UA"/>
        </a:p>
      </dgm:t>
    </dgm:pt>
  </dgm:ptLst>
  <dgm:cxnLst>
    <dgm:cxn modelId="{7408DC30-A90A-4965-ADB5-81F6CC6C3227}" type="presOf" srcId="{C2733F92-900A-4474-9E5A-2120BCEA3C9C}" destId="{5344822A-1831-4ED0-A44F-D1BA84946F5C}" srcOrd="1" destOrd="0" presId="urn:microsoft.com/office/officeart/2005/8/layout/venn1"/>
    <dgm:cxn modelId="{66A4CEC0-A970-4664-9B72-6DEF5A3D6051}" type="presOf" srcId="{C2733F92-900A-4474-9E5A-2120BCEA3C9C}" destId="{C0DC38BA-22E2-4E0D-A54F-B9F720280993}" srcOrd="0" destOrd="0" presId="urn:microsoft.com/office/officeart/2005/8/layout/venn1"/>
    <dgm:cxn modelId="{CCC0C89E-2343-4DA8-8886-56FA97CE66AB}" type="presOf" srcId="{B4298EB2-DEC6-4CB2-84A0-EE744F98385A}" destId="{3C5A4463-6AB4-4188-9E68-2ECA3CE55550}" srcOrd="0" destOrd="0" presId="urn:microsoft.com/office/officeart/2005/8/layout/venn1"/>
    <dgm:cxn modelId="{5F062635-472B-45A6-A258-7DA91CF82DAB}" srcId="{B4298EB2-DEC6-4CB2-84A0-EE744F98385A}" destId="{EFF517E1-C469-4FDE-83D5-A020F9129183}" srcOrd="1" destOrd="0" parTransId="{B594A4BC-D816-4D17-A8B8-BB62ADC2CDEA}" sibTransId="{35AA504E-B783-4A9E-800F-FCF63E3E9E12}"/>
    <dgm:cxn modelId="{E4FA42F3-B213-4156-8C0C-E4ADE2365D5E}" type="presOf" srcId="{EFF517E1-C469-4FDE-83D5-A020F9129183}" destId="{3F09B170-7F5E-4D6C-AE25-9C1A31CC3C61}" srcOrd="1" destOrd="0" presId="urn:microsoft.com/office/officeart/2005/8/layout/venn1"/>
    <dgm:cxn modelId="{0D4EC4CC-0BB3-479B-9FF6-49347C4E0C34}" type="presOf" srcId="{EFF517E1-C469-4FDE-83D5-A020F9129183}" destId="{E8052024-E53D-4302-873E-873DA4462BAB}" srcOrd="0" destOrd="0" presId="urn:microsoft.com/office/officeart/2005/8/layout/venn1"/>
    <dgm:cxn modelId="{2AF44C0A-C29F-4EFE-A9F2-9385457EEE13}" type="presOf" srcId="{25C2AB37-0BE8-49FA-A174-81771F023C69}" destId="{C77136AD-7CCA-4DBF-87FD-8AA254201600}" srcOrd="0" destOrd="0" presId="urn:microsoft.com/office/officeart/2005/8/layout/venn1"/>
    <dgm:cxn modelId="{6159166B-D74C-40D3-A90F-AE3C390EFC95}" srcId="{B4298EB2-DEC6-4CB2-84A0-EE744F98385A}" destId="{C2733F92-900A-4474-9E5A-2120BCEA3C9C}" srcOrd="0" destOrd="0" parTransId="{09125F2C-D5C5-4A00-8189-FA2761FA2850}" sibTransId="{55BA6A9C-F4F8-46D1-A833-5B4F2FF068BA}"/>
    <dgm:cxn modelId="{7896E2A1-92A1-434A-8036-DB2E522BB3C9}" srcId="{B4298EB2-DEC6-4CB2-84A0-EE744F98385A}" destId="{25C2AB37-0BE8-49FA-A174-81771F023C69}" srcOrd="2" destOrd="0" parTransId="{C409B878-A1C0-47BB-9D61-53F59C522AEB}" sibTransId="{CA631E61-C027-447B-93A3-D8AC13C97122}"/>
    <dgm:cxn modelId="{1139F7E5-A676-4DCD-96C4-97E61877D3F0}" type="presOf" srcId="{25C2AB37-0BE8-49FA-A174-81771F023C69}" destId="{493D4860-6B0B-480B-8854-4CD0D2AA82AB}" srcOrd="1" destOrd="0" presId="urn:microsoft.com/office/officeart/2005/8/layout/venn1"/>
    <dgm:cxn modelId="{C6AD5A76-2F05-4CBF-AC70-D49DBC3B3633}" type="presParOf" srcId="{3C5A4463-6AB4-4188-9E68-2ECA3CE55550}" destId="{C0DC38BA-22E2-4E0D-A54F-B9F720280993}" srcOrd="0" destOrd="0" presId="urn:microsoft.com/office/officeart/2005/8/layout/venn1"/>
    <dgm:cxn modelId="{5051C6DC-C70F-4D43-8C38-1C2F5E153109}" type="presParOf" srcId="{3C5A4463-6AB4-4188-9E68-2ECA3CE55550}" destId="{5344822A-1831-4ED0-A44F-D1BA84946F5C}" srcOrd="1" destOrd="0" presId="urn:microsoft.com/office/officeart/2005/8/layout/venn1"/>
    <dgm:cxn modelId="{A78AF489-7D56-480A-971D-96AB5F1FD744}" type="presParOf" srcId="{3C5A4463-6AB4-4188-9E68-2ECA3CE55550}" destId="{E8052024-E53D-4302-873E-873DA4462BAB}" srcOrd="2" destOrd="0" presId="urn:microsoft.com/office/officeart/2005/8/layout/venn1"/>
    <dgm:cxn modelId="{14FB5A90-D340-4F38-AFAA-0E6334E92275}" type="presParOf" srcId="{3C5A4463-6AB4-4188-9E68-2ECA3CE55550}" destId="{3F09B170-7F5E-4D6C-AE25-9C1A31CC3C61}" srcOrd="3" destOrd="0" presId="urn:microsoft.com/office/officeart/2005/8/layout/venn1"/>
    <dgm:cxn modelId="{F73672A4-AAE2-4CA3-8D26-DB7721A7C272}" type="presParOf" srcId="{3C5A4463-6AB4-4188-9E68-2ECA3CE55550}" destId="{C77136AD-7CCA-4DBF-87FD-8AA254201600}" srcOrd="4" destOrd="0" presId="urn:microsoft.com/office/officeart/2005/8/layout/venn1"/>
    <dgm:cxn modelId="{85DE9A2F-C9F3-47F1-B5E8-749D7B516F1F}" type="presParOf" srcId="{3C5A4463-6AB4-4188-9E68-2ECA3CE55550}" destId="{493D4860-6B0B-480B-8854-4CD0D2AA82AB}" srcOrd="5"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4B48629-F459-4EA5-94A5-A3DD9A9D6A71}" type="doc">
      <dgm:prSet loTypeId="urn:microsoft.com/office/officeart/2005/8/layout/hProcess9" loCatId="process" qsTypeId="urn:microsoft.com/office/officeart/2005/8/quickstyle/simple1" qsCatId="simple" csTypeId="urn:microsoft.com/office/officeart/2005/8/colors/accent1_3" csCatId="accent1" phldr="1"/>
      <dgm:spPr/>
    </dgm:pt>
    <dgm:pt modelId="{1CB52FC9-1B52-4B18-8B4E-48DBD6B00FD3}">
      <dgm:prSet phldrT="[Текст]"/>
      <dgm:spPr/>
      <dgm:t>
        <a:bodyPr/>
        <a:lstStyle/>
        <a:p>
          <a:r>
            <a:rPr lang="en-US" dirty="0" smtClean="0"/>
            <a:t>right to social welfare</a:t>
          </a:r>
          <a:endParaRPr lang="uk-UA" dirty="0"/>
        </a:p>
      </dgm:t>
    </dgm:pt>
    <dgm:pt modelId="{8AD3C647-E119-4DC1-AE1A-473C43437605}" type="parTrans" cxnId="{CE71AF32-2FC7-45AD-B54B-F0FB6EBD4A82}">
      <dgm:prSet/>
      <dgm:spPr/>
      <dgm:t>
        <a:bodyPr/>
        <a:lstStyle/>
        <a:p>
          <a:endParaRPr lang="uk-UA"/>
        </a:p>
      </dgm:t>
    </dgm:pt>
    <dgm:pt modelId="{DE2BD9EC-7D70-4C92-9D07-1FD62CA53B91}" type="sibTrans" cxnId="{CE71AF32-2FC7-45AD-B54B-F0FB6EBD4A82}">
      <dgm:prSet/>
      <dgm:spPr/>
      <dgm:t>
        <a:bodyPr/>
        <a:lstStyle/>
        <a:p>
          <a:endParaRPr lang="uk-UA"/>
        </a:p>
      </dgm:t>
    </dgm:pt>
    <dgm:pt modelId="{E6B16CEE-6839-46B5-80CC-245D058E5E74}">
      <dgm:prSet phldrT="[Текст]"/>
      <dgm:spPr/>
      <dgm:t>
        <a:bodyPr/>
        <a:lstStyle/>
        <a:p>
          <a:r>
            <a:rPr lang="en-US" dirty="0" smtClean="0"/>
            <a:t>social risk</a:t>
          </a:r>
          <a:endParaRPr lang="uk-UA" dirty="0"/>
        </a:p>
      </dgm:t>
    </dgm:pt>
    <dgm:pt modelId="{B1254EC1-CD11-4F86-ADF2-8DE5C9C9F2ED}" type="parTrans" cxnId="{A4A9B29A-027E-4ACF-90DC-4C0A9272EE57}">
      <dgm:prSet/>
      <dgm:spPr/>
      <dgm:t>
        <a:bodyPr/>
        <a:lstStyle/>
        <a:p>
          <a:endParaRPr lang="uk-UA"/>
        </a:p>
      </dgm:t>
    </dgm:pt>
    <dgm:pt modelId="{9BB3A660-8AE9-44B0-B41F-65CA1223E853}" type="sibTrans" cxnId="{A4A9B29A-027E-4ACF-90DC-4C0A9272EE57}">
      <dgm:prSet/>
      <dgm:spPr/>
      <dgm:t>
        <a:bodyPr/>
        <a:lstStyle/>
        <a:p>
          <a:endParaRPr lang="uk-UA"/>
        </a:p>
      </dgm:t>
    </dgm:pt>
    <dgm:pt modelId="{3D722A47-FEFB-4D2A-BABE-6C1D27AF6796}">
      <dgm:prSet phldrT="[Текст]"/>
      <dgm:spPr/>
      <dgm:t>
        <a:bodyPr/>
        <a:lstStyle/>
        <a:p>
          <a:r>
            <a:rPr lang="en-US" dirty="0" smtClean="0"/>
            <a:t>person drawn to the competent authority</a:t>
          </a:r>
          <a:endParaRPr lang="uk-UA" dirty="0"/>
        </a:p>
      </dgm:t>
    </dgm:pt>
    <dgm:pt modelId="{8FB6B0D6-70A3-4870-B2C7-B42A632CBBB4}" type="parTrans" cxnId="{C108965E-E6B1-4DAD-A419-70F3F12027E9}">
      <dgm:prSet/>
      <dgm:spPr/>
      <dgm:t>
        <a:bodyPr/>
        <a:lstStyle/>
        <a:p>
          <a:endParaRPr lang="uk-UA"/>
        </a:p>
      </dgm:t>
    </dgm:pt>
    <dgm:pt modelId="{4367B3C8-EE33-439F-9C4F-2542FA83F31B}" type="sibTrans" cxnId="{C108965E-E6B1-4DAD-A419-70F3F12027E9}">
      <dgm:prSet/>
      <dgm:spPr/>
      <dgm:t>
        <a:bodyPr/>
        <a:lstStyle/>
        <a:p>
          <a:endParaRPr lang="uk-UA"/>
        </a:p>
      </dgm:t>
    </dgm:pt>
    <dgm:pt modelId="{058AF2B2-5DFE-4150-928F-6CB00E052898}">
      <dgm:prSet phldrT="[Текст]"/>
      <dgm:spPr/>
      <dgm:t>
        <a:bodyPr/>
        <a:lstStyle/>
        <a:p>
          <a:r>
            <a:rPr lang="en-US" dirty="0" smtClean="0"/>
            <a:t>decision of the competent authority of the appointment of financial security</a:t>
          </a:r>
          <a:endParaRPr lang="uk-UA" dirty="0"/>
        </a:p>
      </dgm:t>
    </dgm:pt>
    <dgm:pt modelId="{63582BFA-9A24-4076-A349-A0E66ED6E934}" type="parTrans" cxnId="{9ABE6155-CC2D-4FE1-BD82-12C63857B28C}">
      <dgm:prSet/>
      <dgm:spPr/>
      <dgm:t>
        <a:bodyPr/>
        <a:lstStyle/>
        <a:p>
          <a:endParaRPr lang="uk-UA"/>
        </a:p>
      </dgm:t>
    </dgm:pt>
    <dgm:pt modelId="{7786FBBE-E445-4C36-9B3E-FB8B9C7E71F9}" type="sibTrans" cxnId="{9ABE6155-CC2D-4FE1-BD82-12C63857B28C}">
      <dgm:prSet/>
      <dgm:spPr/>
      <dgm:t>
        <a:bodyPr/>
        <a:lstStyle/>
        <a:p>
          <a:endParaRPr lang="uk-UA"/>
        </a:p>
      </dgm:t>
    </dgm:pt>
    <dgm:pt modelId="{1035B192-16CA-43EF-ADE9-7A30A8FF3224}" type="pres">
      <dgm:prSet presAssocID="{04B48629-F459-4EA5-94A5-A3DD9A9D6A71}" presName="CompostProcess" presStyleCnt="0">
        <dgm:presLayoutVars>
          <dgm:dir/>
          <dgm:resizeHandles val="exact"/>
        </dgm:presLayoutVars>
      </dgm:prSet>
      <dgm:spPr/>
    </dgm:pt>
    <dgm:pt modelId="{1D69BA0D-F716-4B29-909A-2CC36489AF25}" type="pres">
      <dgm:prSet presAssocID="{04B48629-F459-4EA5-94A5-A3DD9A9D6A71}" presName="arrow" presStyleLbl="bgShp" presStyleIdx="0" presStyleCnt="1"/>
      <dgm:spPr/>
    </dgm:pt>
    <dgm:pt modelId="{1A36934E-6307-40A2-B714-3570532D9203}" type="pres">
      <dgm:prSet presAssocID="{04B48629-F459-4EA5-94A5-A3DD9A9D6A71}" presName="linearProcess" presStyleCnt="0"/>
      <dgm:spPr/>
    </dgm:pt>
    <dgm:pt modelId="{619D36BC-D6B9-4F70-9A2C-FE2382F59D0C}" type="pres">
      <dgm:prSet presAssocID="{1CB52FC9-1B52-4B18-8B4E-48DBD6B00FD3}" presName="textNode" presStyleLbl="node1" presStyleIdx="0" presStyleCnt="4">
        <dgm:presLayoutVars>
          <dgm:bulletEnabled val="1"/>
        </dgm:presLayoutVars>
      </dgm:prSet>
      <dgm:spPr/>
      <dgm:t>
        <a:bodyPr/>
        <a:lstStyle/>
        <a:p>
          <a:endParaRPr lang="uk-UA"/>
        </a:p>
      </dgm:t>
    </dgm:pt>
    <dgm:pt modelId="{D6DCADB4-4A66-4219-A112-F1A03E1017ED}" type="pres">
      <dgm:prSet presAssocID="{DE2BD9EC-7D70-4C92-9D07-1FD62CA53B91}" presName="sibTrans" presStyleCnt="0"/>
      <dgm:spPr/>
    </dgm:pt>
    <dgm:pt modelId="{99E2FFBD-E428-45A2-B12E-53F31AEBDCE7}" type="pres">
      <dgm:prSet presAssocID="{E6B16CEE-6839-46B5-80CC-245D058E5E74}" presName="textNode" presStyleLbl="node1" presStyleIdx="1" presStyleCnt="4">
        <dgm:presLayoutVars>
          <dgm:bulletEnabled val="1"/>
        </dgm:presLayoutVars>
      </dgm:prSet>
      <dgm:spPr/>
      <dgm:t>
        <a:bodyPr/>
        <a:lstStyle/>
        <a:p>
          <a:endParaRPr lang="uk-UA"/>
        </a:p>
      </dgm:t>
    </dgm:pt>
    <dgm:pt modelId="{DFCE2F26-58E7-411F-884F-25BA71B70B1A}" type="pres">
      <dgm:prSet presAssocID="{9BB3A660-8AE9-44B0-B41F-65CA1223E853}" presName="sibTrans" presStyleCnt="0"/>
      <dgm:spPr/>
    </dgm:pt>
    <dgm:pt modelId="{D4F986A3-F27A-466E-A01F-8E0AB9DF61C3}" type="pres">
      <dgm:prSet presAssocID="{3D722A47-FEFB-4D2A-BABE-6C1D27AF6796}" presName="textNode" presStyleLbl="node1" presStyleIdx="2" presStyleCnt="4">
        <dgm:presLayoutVars>
          <dgm:bulletEnabled val="1"/>
        </dgm:presLayoutVars>
      </dgm:prSet>
      <dgm:spPr/>
      <dgm:t>
        <a:bodyPr/>
        <a:lstStyle/>
        <a:p>
          <a:endParaRPr lang="uk-UA"/>
        </a:p>
      </dgm:t>
    </dgm:pt>
    <dgm:pt modelId="{C9EC975D-01FA-417C-8975-BC7976E3EFC8}" type="pres">
      <dgm:prSet presAssocID="{4367B3C8-EE33-439F-9C4F-2542FA83F31B}" presName="sibTrans" presStyleCnt="0"/>
      <dgm:spPr/>
    </dgm:pt>
    <dgm:pt modelId="{446C7477-0086-48D5-86DD-19BF387F16F9}" type="pres">
      <dgm:prSet presAssocID="{058AF2B2-5DFE-4150-928F-6CB00E052898}" presName="textNode" presStyleLbl="node1" presStyleIdx="3" presStyleCnt="4">
        <dgm:presLayoutVars>
          <dgm:bulletEnabled val="1"/>
        </dgm:presLayoutVars>
      </dgm:prSet>
      <dgm:spPr/>
      <dgm:t>
        <a:bodyPr/>
        <a:lstStyle/>
        <a:p>
          <a:endParaRPr lang="uk-UA"/>
        </a:p>
      </dgm:t>
    </dgm:pt>
  </dgm:ptLst>
  <dgm:cxnLst>
    <dgm:cxn modelId="{C108965E-E6B1-4DAD-A419-70F3F12027E9}" srcId="{04B48629-F459-4EA5-94A5-A3DD9A9D6A71}" destId="{3D722A47-FEFB-4D2A-BABE-6C1D27AF6796}" srcOrd="2" destOrd="0" parTransId="{8FB6B0D6-70A3-4870-B2C7-B42A632CBBB4}" sibTransId="{4367B3C8-EE33-439F-9C4F-2542FA83F31B}"/>
    <dgm:cxn modelId="{CE71AF32-2FC7-45AD-B54B-F0FB6EBD4A82}" srcId="{04B48629-F459-4EA5-94A5-A3DD9A9D6A71}" destId="{1CB52FC9-1B52-4B18-8B4E-48DBD6B00FD3}" srcOrd="0" destOrd="0" parTransId="{8AD3C647-E119-4DC1-AE1A-473C43437605}" sibTransId="{DE2BD9EC-7D70-4C92-9D07-1FD62CA53B91}"/>
    <dgm:cxn modelId="{7CCAEC72-3388-446D-ADDB-970ADC85EDF3}" type="presOf" srcId="{04B48629-F459-4EA5-94A5-A3DD9A9D6A71}" destId="{1035B192-16CA-43EF-ADE9-7A30A8FF3224}" srcOrd="0" destOrd="0" presId="urn:microsoft.com/office/officeart/2005/8/layout/hProcess9"/>
    <dgm:cxn modelId="{0EF6B9F8-50D6-4651-B46E-4659F7D8BA29}" type="presOf" srcId="{3D722A47-FEFB-4D2A-BABE-6C1D27AF6796}" destId="{D4F986A3-F27A-466E-A01F-8E0AB9DF61C3}" srcOrd="0" destOrd="0" presId="urn:microsoft.com/office/officeart/2005/8/layout/hProcess9"/>
    <dgm:cxn modelId="{9ABE6155-CC2D-4FE1-BD82-12C63857B28C}" srcId="{04B48629-F459-4EA5-94A5-A3DD9A9D6A71}" destId="{058AF2B2-5DFE-4150-928F-6CB00E052898}" srcOrd="3" destOrd="0" parTransId="{63582BFA-9A24-4076-A349-A0E66ED6E934}" sibTransId="{7786FBBE-E445-4C36-9B3E-FB8B9C7E71F9}"/>
    <dgm:cxn modelId="{A4A9B29A-027E-4ACF-90DC-4C0A9272EE57}" srcId="{04B48629-F459-4EA5-94A5-A3DD9A9D6A71}" destId="{E6B16CEE-6839-46B5-80CC-245D058E5E74}" srcOrd="1" destOrd="0" parTransId="{B1254EC1-CD11-4F86-ADF2-8DE5C9C9F2ED}" sibTransId="{9BB3A660-8AE9-44B0-B41F-65CA1223E853}"/>
    <dgm:cxn modelId="{3A1401F2-BFDA-4761-A860-6C93497C4B4C}" type="presOf" srcId="{058AF2B2-5DFE-4150-928F-6CB00E052898}" destId="{446C7477-0086-48D5-86DD-19BF387F16F9}" srcOrd="0" destOrd="0" presId="urn:microsoft.com/office/officeart/2005/8/layout/hProcess9"/>
    <dgm:cxn modelId="{52092DB5-AFF7-4A76-8F61-C620D5851065}" type="presOf" srcId="{E6B16CEE-6839-46B5-80CC-245D058E5E74}" destId="{99E2FFBD-E428-45A2-B12E-53F31AEBDCE7}" srcOrd="0" destOrd="0" presId="urn:microsoft.com/office/officeart/2005/8/layout/hProcess9"/>
    <dgm:cxn modelId="{0EC12C9C-1728-4680-94E3-E5F356E49025}" type="presOf" srcId="{1CB52FC9-1B52-4B18-8B4E-48DBD6B00FD3}" destId="{619D36BC-D6B9-4F70-9A2C-FE2382F59D0C}" srcOrd="0" destOrd="0" presId="urn:microsoft.com/office/officeart/2005/8/layout/hProcess9"/>
    <dgm:cxn modelId="{C0559352-8673-4099-A1D3-FEFBFC8A8975}" type="presParOf" srcId="{1035B192-16CA-43EF-ADE9-7A30A8FF3224}" destId="{1D69BA0D-F716-4B29-909A-2CC36489AF25}" srcOrd="0" destOrd="0" presId="urn:microsoft.com/office/officeart/2005/8/layout/hProcess9"/>
    <dgm:cxn modelId="{721B30D5-E3C7-4519-ABDB-50B840C4332C}" type="presParOf" srcId="{1035B192-16CA-43EF-ADE9-7A30A8FF3224}" destId="{1A36934E-6307-40A2-B714-3570532D9203}" srcOrd="1" destOrd="0" presId="urn:microsoft.com/office/officeart/2005/8/layout/hProcess9"/>
    <dgm:cxn modelId="{04AE11DB-9405-4EB7-A9DA-6E39FB306449}" type="presParOf" srcId="{1A36934E-6307-40A2-B714-3570532D9203}" destId="{619D36BC-D6B9-4F70-9A2C-FE2382F59D0C}" srcOrd="0" destOrd="0" presId="urn:microsoft.com/office/officeart/2005/8/layout/hProcess9"/>
    <dgm:cxn modelId="{6EE64463-A0E0-4EBE-9635-879D9CD82FB7}" type="presParOf" srcId="{1A36934E-6307-40A2-B714-3570532D9203}" destId="{D6DCADB4-4A66-4219-A112-F1A03E1017ED}" srcOrd="1" destOrd="0" presId="urn:microsoft.com/office/officeart/2005/8/layout/hProcess9"/>
    <dgm:cxn modelId="{0B7DE99B-7142-43F5-97CC-8DFCDA835C5F}" type="presParOf" srcId="{1A36934E-6307-40A2-B714-3570532D9203}" destId="{99E2FFBD-E428-45A2-B12E-53F31AEBDCE7}" srcOrd="2" destOrd="0" presId="urn:microsoft.com/office/officeart/2005/8/layout/hProcess9"/>
    <dgm:cxn modelId="{571BDB67-A5CC-4611-952C-F9B8B6CD4E7C}" type="presParOf" srcId="{1A36934E-6307-40A2-B714-3570532D9203}" destId="{DFCE2F26-58E7-411F-884F-25BA71B70B1A}" srcOrd="3" destOrd="0" presId="urn:microsoft.com/office/officeart/2005/8/layout/hProcess9"/>
    <dgm:cxn modelId="{FF1AD67D-6D88-416E-B5F8-C1EFDD5CB66D}" type="presParOf" srcId="{1A36934E-6307-40A2-B714-3570532D9203}" destId="{D4F986A3-F27A-466E-A01F-8E0AB9DF61C3}" srcOrd="4" destOrd="0" presId="urn:microsoft.com/office/officeart/2005/8/layout/hProcess9"/>
    <dgm:cxn modelId="{61FB1129-ABF0-4843-9B43-201B16570E53}" type="presParOf" srcId="{1A36934E-6307-40A2-B714-3570532D9203}" destId="{C9EC975D-01FA-417C-8975-BC7976E3EFC8}" srcOrd="5" destOrd="0" presId="urn:microsoft.com/office/officeart/2005/8/layout/hProcess9"/>
    <dgm:cxn modelId="{245DA4E3-6400-462F-8841-BC9AD70400D5}" type="presParOf" srcId="{1A36934E-6307-40A2-B714-3570532D9203}" destId="{446C7477-0086-48D5-86DD-19BF387F16F9}" srcOrd="6"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E25F1E-0657-41B4-AD1B-0F90AB734A34}">
      <dsp:nvSpPr>
        <dsp:cNvPr id="0" name=""/>
        <dsp:cNvSpPr/>
      </dsp:nvSpPr>
      <dsp:spPr>
        <a:xfrm>
          <a:off x="3337393" y="2041025"/>
          <a:ext cx="1835095" cy="873338"/>
        </a:xfrm>
        <a:custGeom>
          <a:avLst/>
          <a:gdLst/>
          <a:ahLst/>
          <a:cxnLst/>
          <a:rect l="0" t="0" r="0" b="0"/>
          <a:pathLst>
            <a:path>
              <a:moveTo>
                <a:pt x="0" y="0"/>
              </a:moveTo>
              <a:lnTo>
                <a:pt x="0" y="595154"/>
              </a:lnTo>
              <a:lnTo>
                <a:pt x="1835095" y="595154"/>
              </a:lnTo>
              <a:lnTo>
                <a:pt x="1835095" y="87333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6CE327F-FC7F-4F99-9F7B-4CDE1B04B777}">
      <dsp:nvSpPr>
        <dsp:cNvPr id="0" name=""/>
        <dsp:cNvSpPr/>
      </dsp:nvSpPr>
      <dsp:spPr>
        <a:xfrm>
          <a:off x="1502297" y="2041025"/>
          <a:ext cx="1835095" cy="873338"/>
        </a:xfrm>
        <a:custGeom>
          <a:avLst/>
          <a:gdLst/>
          <a:ahLst/>
          <a:cxnLst/>
          <a:rect l="0" t="0" r="0" b="0"/>
          <a:pathLst>
            <a:path>
              <a:moveTo>
                <a:pt x="1835095" y="0"/>
              </a:moveTo>
              <a:lnTo>
                <a:pt x="1835095" y="595154"/>
              </a:lnTo>
              <a:lnTo>
                <a:pt x="0" y="595154"/>
              </a:lnTo>
              <a:lnTo>
                <a:pt x="0" y="87333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6531E81-EE8F-47D9-BE9F-0C1236623CCB}">
      <dsp:nvSpPr>
        <dsp:cNvPr id="0" name=""/>
        <dsp:cNvSpPr/>
      </dsp:nvSpPr>
      <dsp:spPr>
        <a:xfrm>
          <a:off x="1835951" y="134193"/>
          <a:ext cx="3002883" cy="190683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BF65198B-D0FA-4CA8-8CDF-800823B29CB9}">
      <dsp:nvSpPr>
        <dsp:cNvPr id="0" name=""/>
        <dsp:cNvSpPr/>
      </dsp:nvSpPr>
      <dsp:spPr>
        <a:xfrm>
          <a:off x="2169604" y="451164"/>
          <a:ext cx="3002883" cy="1906831"/>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The term Social Security has a broad and a narrow meaning:</a:t>
          </a:r>
          <a:endParaRPr lang="uk-UA" sz="1700" kern="1200" dirty="0"/>
        </a:p>
      </dsp:txBody>
      <dsp:txXfrm>
        <a:off x="2225453" y="507013"/>
        <a:ext cx="2891185" cy="1795133"/>
      </dsp:txXfrm>
    </dsp:sp>
    <dsp:sp modelId="{F9DE79B1-E07B-43B5-9D61-F233E3B38E82}">
      <dsp:nvSpPr>
        <dsp:cNvPr id="0" name=""/>
        <dsp:cNvSpPr/>
      </dsp:nvSpPr>
      <dsp:spPr>
        <a:xfrm>
          <a:off x="855" y="2914363"/>
          <a:ext cx="3002883" cy="1906831"/>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3BB45BF-ABB1-4996-AF06-FC50C1350AF2}">
      <dsp:nvSpPr>
        <dsp:cNvPr id="0" name=""/>
        <dsp:cNvSpPr/>
      </dsp:nvSpPr>
      <dsp:spPr>
        <a:xfrm>
          <a:off x="334509" y="3231334"/>
          <a:ext cx="3002883" cy="1906831"/>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 a broad sense - is seen as the activity of the state, to ensure the process of formation and development of the complete individual, enabling determination</a:t>
          </a:r>
          <a:endParaRPr lang="uk-UA" sz="1700" kern="1200" dirty="0"/>
        </a:p>
      </dsp:txBody>
      <dsp:txXfrm>
        <a:off x="390358" y="3287183"/>
        <a:ext cx="2891185" cy="1795133"/>
      </dsp:txXfrm>
    </dsp:sp>
    <dsp:sp modelId="{F4E8720F-61D6-40B4-84B9-32C36869F232}">
      <dsp:nvSpPr>
        <dsp:cNvPr id="0" name=""/>
        <dsp:cNvSpPr/>
      </dsp:nvSpPr>
      <dsp:spPr>
        <a:xfrm>
          <a:off x="3671046" y="2914363"/>
          <a:ext cx="3002883" cy="1906831"/>
        </a:xfrm>
        <a:prstGeom prst="roundRect">
          <a:avLst>
            <a:gd name="adj" fmla="val 10000"/>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E94468A-2878-4388-990F-E74D2983FC20}">
      <dsp:nvSpPr>
        <dsp:cNvPr id="0" name=""/>
        <dsp:cNvSpPr/>
      </dsp:nvSpPr>
      <dsp:spPr>
        <a:xfrm>
          <a:off x="4004700" y="3231334"/>
          <a:ext cx="3002883" cy="1906831"/>
        </a:xfrm>
        <a:prstGeom prst="roundRect">
          <a:avLst>
            <a:gd name="adj" fmla="val 10000"/>
          </a:avLst>
        </a:prstGeom>
        <a:solidFill>
          <a:schemeClr val="lt1">
            <a:alpha val="90000"/>
            <a:hueOff val="0"/>
            <a:satOff val="0"/>
            <a:lumOff val="0"/>
            <a:alphaOff val="0"/>
          </a:schemeClr>
        </a:solidFill>
        <a:ln w="9525" cap="flat" cmpd="sng" algn="ctr">
          <a:solidFill>
            <a:schemeClr val="accent6">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64770" tIns="64770" rIns="64770" bIns="64770" numCol="1" spcCol="1270" anchor="ctr" anchorCtr="0">
          <a:noAutofit/>
        </a:bodyPr>
        <a:lstStyle/>
        <a:p>
          <a:pPr lvl="0" algn="ctr" defTabSz="755650">
            <a:lnSpc>
              <a:spcPct val="90000"/>
            </a:lnSpc>
            <a:spcBef>
              <a:spcPct val="0"/>
            </a:spcBef>
            <a:spcAft>
              <a:spcPct val="35000"/>
            </a:spcAft>
          </a:pPr>
          <a:r>
            <a:rPr lang="en-US" sz="1700" kern="1200" dirty="0" smtClean="0"/>
            <a:t>In a narrow sense - social protection is seen as a set of compliance with important social rights.</a:t>
          </a:r>
          <a:endParaRPr lang="uk-UA" sz="1700" kern="1200" dirty="0"/>
        </a:p>
      </dsp:txBody>
      <dsp:txXfrm>
        <a:off x="4060549" y="3287183"/>
        <a:ext cx="2891185" cy="179513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02C4A95-D37A-413D-9CF4-E39CB8855E9D}">
      <dsp:nvSpPr>
        <dsp:cNvPr id="0" name=""/>
        <dsp:cNvSpPr/>
      </dsp:nvSpPr>
      <dsp:spPr>
        <a:xfrm>
          <a:off x="248090" y="2039"/>
          <a:ext cx="2050188" cy="1230113"/>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dirty="0" smtClean="0"/>
            <a:t>right to work;</a:t>
          </a:r>
          <a:endParaRPr lang="uk-UA" sz="1900" kern="1200" dirty="0"/>
        </a:p>
      </dsp:txBody>
      <dsp:txXfrm>
        <a:off x="248090" y="2039"/>
        <a:ext cx="2050188" cy="1230113"/>
      </dsp:txXfrm>
    </dsp:sp>
    <dsp:sp modelId="{C21E90AC-5EFE-426D-A9BA-222ECA3EE693}">
      <dsp:nvSpPr>
        <dsp:cNvPr id="0" name=""/>
        <dsp:cNvSpPr/>
      </dsp:nvSpPr>
      <dsp:spPr>
        <a:xfrm>
          <a:off x="2503297" y="2039"/>
          <a:ext cx="2050188" cy="1230113"/>
        </a:xfrm>
        <a:prstGeom prst="rect">
          <a:avLst/>
        </a:prstGeom>
        <a:solidFill>
          <a:schemeClr val="accent5">
            <a:hueOff val="-1849811"/>
            <a:satOff val="11109"/>
            <a:lumOff val="-62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right for education;</a:t>
          </a:r>
          <a:endParaRPr lang="uk-UA" sz="1900" kern="1200"/>
        </a:p>
      </dsp:txBody>
      <dsp:txXfrm>
        <a:off x="2503297" y="2039"/>
        <a:ext cx="2050188" cy="1230113"/>
      </dsp:txXfrm>
    </dsp:sp>
    <dsp:sp modelId="{A56F95FB-F990-4D62-BF34-4781F8664616}">
      <dsp:nvSpPr>
        <dsp:cNvPr id="0" name=""/>
        <dsp:cNvSpPr/>
      </dsp:nvSpPr>
      <dsp:spPr>
        <a:xfrm>
          <a:off x="4758505" y="2039"/>
          <a:ext cx="2050188" cy="1230113"/>
        </a:xfrm>
        <a:prstGeom prst="rect">
          <a:avLst/>
        </a:prstGeom>
        <a:solidFill>
          <a:schemeClr val="accent5">
            <a:hueOff val="-3699621"/>
            <a:satOff val="22219"/>
            <a:lumOff val="-124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the right to rest;</a:t>
          </a:r>
          <a:endParaRPr lang="uk-UA" sz="1900" kern="1200"/>
        </a:p>
      </dsp:txBody>
      <dsp:txXfrm>
        <a:off x="4758505" y="2039"/>
        <a:ext cx="2050188" cy="1230113"/>
      </dsp:txXfrm>
    </dsp:sp>
    <dsp:sp modelId="{E59557E0-A4FC-47A8-AB45-93B5326346F5}">
      <dsp:nvSpPr>
        <dsp:cNvPr id="0" name=""/>
        <dsp:cNvSpPr/>
      </dsp:nvSpPr>
      <dsp:spPr>
        <a:xfrm>
          <a:off x="248090" y="1437171"/>
          <a:ext cx="2050188" cy="1230113"/>
        </a:xfrm>
        <a:prstGeom prst="rect">
          <a:avLst/>
        </a:prstGeom>
        <a:solidFill>
          <a:schemeClr val="accent5">
            <a:hueOff val="-5549431"/>
            <a:satOff val="33328"/>
            <a:lumOff val="-186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right to a safe environment;</a:t>
          </a:r>
          <a:endParaRPr lang="uk-UA" sz="1900" kern="1200"/>
        </a:p>
      </dsp:txBody>
      <dsp:txXfrm>
        <a:off x="248090" y="1437171"/>
        <a:ext cx="2050188" cy="1230113"/>
      </dsp:txXfrm>
    </dsp:sp>
    <dsp:sp modelId="{04F02171-D047-419E-8632-4A07DB41688B}">
      <dsp:nvSpPr>
        <dsp:cNvPr id="0" name=""/>
        <dsp:cNvSpPr/>
      </dsp:nvSpPr>
      <dsp:spPr>
        <a:xfrm>
          <a:off x="2503297" y="1437171"/>
          <a:ext cx="2050188" cy="1230113"/>
        </a:xfrm>
        <a:prstGeom prst="rect">
          <a:avLst/>
        </a:prstGeom>
        <a:solidFill>
          <a:schemeClr val="accent5">
            <a:hueOff val="-7399242"/>
            <a:satOff val="44437"/>
            <a:lumOff val="-248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right to health protection;</a:t>
          </a:r>
          <a:endParaRPr lang="uk-UA" sz="1900" kern="1200"/>
        </a:p>
      </dsp:txBody>
      <dsp:txXfrm>
        <a:off x="2503297" y="1437171"/>
        <a:ext cx="2050188" cy="1230113"/>
      </dsp:txXfrm>
    </dsp:sp>
    <dsp:sp modelId="{7A5C1A56-61B3-4A97-8C25-D8D4518C3FC1}">
      <dsp:nvSpPr>
        <dsp:cNvPr id="0" name=""/>
        <dsp:cNvSpPr/>
      </dsp:nvSpPr>
      <dsp:spPr>
        <a:xfrm>
          <a:off x="4758505" y="1437171"/>
          <a:ext cx="2050188" cy="1230113"/>
        </a:xfrm>
        <a:prstGeom prst="rect">
          <a:avLst/>
        </a:prstGeom>
        <a:solidFill>
          <a:schemeClr val="accent5">
            <a:hueOff val="-9249052"/>
            <a:satOff val="55547"/>
            <a:lumOff val="-310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right to an adequate standard of living;</a:t>
          </a:r>
          <a:endParaRPr lang="uk-UA" sz="1900" kern="1200"/>
        </a:p>
      </dsp:txBody>
      <dsp:txXfrm>
        <a:off x="4758505" y="1437171"/>
        <a:ext cx="2050188" cy="1230113"/>
      </dsp:txXfrm>
    </dsp:sp>
    <dsp:sp modelId="{0FCB2B02-A09D-4264-B1A2-9DCBE93697BD}">
      <dsp:nvSpPr>
        <dsp:cNvPr id="0" name=""/>
        <dsp:cNvSpPr/>
      </dsp:nvSpPr>
      <dsp:spPr>
        <a:xfrm>
          <a:off x="2503297" y="2872303"/>
          <a:ext cx="2050188" cy="1230113"/>
        </a:xfrm>
        <a:prstGeom prst="rect">
          <a:avLst/>
        </a:prstGeom>
        <a:solidFill>
          <a:schemeClr val="accent5">
            <a:hueOff val="-11098863"/>
            <a:satOff val="66656"/>
            <a:lumOff val="-372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2390" tIns="72390" rIns="72390" bIns="72390" numCol="1" spcCol="1270" anchor="ctr" anchorCtr="0">
          <a:noAutofit/>
        </a:bodyPr>
        <a:lstStyle/>
        <a:p>
          <a:pPr lvl="0" algn="ctr" defTabSz="844550">
            <a:lnSpc>
              <a:spcPct val="90000"/>
            </a:lnSpc>
            <a:spcBef>
              <a:spcPct val="0"/>
            </a:spcBef>
            <a:spcAft>
              <a:spcPct val="35000"/>
            </a:spcAft>
          </a:pPr>
          <a:r>
            <a:rPr lang="en-US" sz="1900" kern="1200" smtClean="0"/>
            <a:t>the right to safe working conditions;</a:t>
          </a:r>
          <a:endParaRPr lang="uk-UA" sz="1900" kern="1200"/>
        </a:p>
      </dsp:txBody>
      <dsp:txXfrm>
        <a:off x="2503297" y="2872303"/>
        <a:ext cx="2050188" cy="12301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8F487EF-C0D0-4D3C-A7BD-6DBB8815FC09}">
      <dsp:nvSpPr>
        <dsp:cNvPr id="0" name=""/>
        <dsp:cNvSpPr/>
      </dsp:nvSpPr>
      <dsp:spPr>
        <a:xfrm>
          <a:off x="0" y="180019"/>
          <a:ext cx="4752528" cy="4752528"/>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2EEA86A-EDBD-4C82-A38C-51D6BA97A927}">
      <dsp:nvSpPr>
        <dsp:cNvPr id="0" name=""/>
        <dsp:cNvSpPr/>
      </dsp:nvSpPr>
      <dsp:spPr>
        <a:xfrm>
          <a:off x="2376264" y="180020"/>
          <a:ext cx="5544615" cy="4752528"/>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Pensions.</a:t>
          </a:r>
          <a:endParaRPr lang="uk-UA" sz="1300" kern="1200" dirty="0"/>
        </a:p>
      </dsp:txBody>
      <dsp:txXfrm>
        <a:off x="2376264" y="180020"/>
        <a:ext cx="5544615" cy="475252"/>
      </dsp:txXfrm>
    </dsp:sp>
    <dsp:sp modelId="{39536E83-1B71-4569-A58F-3CC0A0D31A73}">
      <dsp:nvSpPr>
        <dsp:cNvPr id="0" name=""/>
        <dsp:cNvSpPr/>
      </dsp:nvSpPr>
      <dsp:spPr>
        <a:xfrm>
          <a:off x="356439" y="655272"/>
          <a:ext cx="4039649" cy="4039649"/>
        </a:xfrm>
        <a:prstGeom prst="pie">
          <a:avLst>
            <a:gd name="adj1" fmla="val 5400000"/>
            <a:gd name="adj2" fmla="val 16200000"/>
          </a:avLst>
        </a:prstGeom>
        <a:solidFill>
          <a:schemeClr val="accent5">
            <a:hueOff val="-1849811"/>
            <a:satOff val="11109"/>
            <a:lumOff val="-620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9904CC-F8EC-4392-AFC2-9A81F69D8E90}">
      <dsp:nvSpPr>
        <dsp:cNvPr id="0" name=""/>
        <dsp:cNvSpPr/>
      </dsp:nvSpPr>
      <dsp:spPr>
        <a:xfrm>
          <a:off x="2376264" y="655272"/>
          <a:ext cx="5544615" cy="4039649"/>
        </a:xfrm>
        <a:prstGeom prst="rect">
          <a:avLst/>
        </a:prstGeom>
        <a:solidFill>
          <a:schemeClr val="lt1">
            <a:alpha val="90000"/>
            <a:hueOff val="0"/>
            <a:satOff val="0"/>
            <a:lumOff val="0"/>
            <a:alphaOff val="0"/>
          </a:schemeClr>
        </a:solidFill>
        <a:ln w="25400" cap="flat" cmpd="sng" algn="ctr">
          <a:solidFill>
            <a:schemeClr val="accent5">
              <a:hueOff val="-1849811"/>
              <a:satOff val="11109"/>
              <a:lumOff val="-620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Maintenance and services for the elderly and disabled people in specially-created for their homes.</a:t>
          </a:r>
          <a:endParaRPr lang="uk-UA" sz="1300" kern="1200" dirty="0"/>
        </a:p>
      </dsp:txBody>
      <dsp:txXfrm>
        <a:off x="2376264" y="655272"/>
        <a:ext cx="5544615" cy="475252"/>
      </dsp:txXfrm>
    </dsp:sp>
    <dsp:sp modelId="{53AF9514-E06D-4B92-9868-4312D4016191}">
      <dsp:nvSpPr>
        <dsp:cNvPr id="0" name=""/>
        <dsp:cNvSpPr/>
      </dsp:nvSpPr>
      <dsp:spPr>
        <a:xfrm>
          <a:off x="712878" y="1130524"/>
          <a:ext cx="3326771" cy="3326771"/>
        </a:xfrm>
        <a:prstGeom prst="pie">
          <a:avLst>
            <a:gd name="adj1" fmla="val 5400000"/>
            <a:gd name="adj2" fmla="val 16200000"/>
          </a:avLst>
        </a:prstGeom>
        <a:solidFill>
          <a:schemeClr val="accent5">
            <a:hueOff val="-3699621"/>
            <a:satOff val="22219"/>
            <a:lumOff val="-124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702D0EC-B938-449A-97A2-FA7DD5264711}">
      <dsp:nvSpPr>
        <dsp:cNvPr id="0" name=""/>
        <dsp:cNvSpPr/>
      </dsp:nvSpPr>
      <dsp:spPr>
        <a:xfrm>
          <a:off x="2376264" y="1130524"/>
          <a:ext cx="5544615" cy="3326771"/>
        </a:xfrm>
        <a:prstGeom prst="rect">
          <a:avLst/>
        </a:prstGeom>
        <a:solidFill>
          <a:schemeClr val="lt1">
            <a:alpha val="90000"/>
            <a:hueOff val="0"/>
            <a:satOff val="0"/>
            <a:lumOff val="0"/>
            <a:alphaOff val="0"/>
          </a:schemeClr>
        </a:solidFill>
        <a:ln w="25400" cap="flat" cmpd="sng" algn="ctr">
          <a:solidFill>
            <a:schemeClr val="accent5">
              <a:hueOff val="-3699621"/>
              <a:satOff val="22219"/>
              <a:lumOff val="-1241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Providing various types of public assistance and social insurance and other social benefits.</a:t>
          </a:r>
          <a:endParaRPr lang="uk-UA" sz="1300" kern="1200" dirty="0"/>
        </a:p>
      </dsp:txBody>
      <dsp:txXfrm>
        <a:off x="2376264" y="1130524"/>
        <a:ext cx="5544615" cy="475252"/>
      </dsp:txXfrm>
    </dsp:sp>
    <dsp:sp modelId="{F1B4C94F-2DC3-418A-8483-2AEA5A74F398}">
      <dsp:nvSpPr>
        <dsp:cNvPr id="0" name=""/>
        <dsp:cNvSpPr/>
      </dsp:nvSpPr>
      <dsp:spPr>
        <a:xfrm>
          <a:off x="1069317" y="1605776"/>
          <a:ext cx="2613892" cy="2613892"/>
        </a:xfrm>
        <a:prstGeom prst="pie">
          <a:avLst>
            <a:gd name="adj1" fmla="val 5400000"/>
            <a:gd name="adj2" fmla="val 16200000"/>
          </a:avLst>
        </a:prstGeom>
        <a:solidFill>
          <a:schemeClr val="accent5">
            <a:hueOff val="-5549431"/>
            <a:satOff val="33328"/>
            <a:lumOff val="-186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7733884-8087-48DD-8C65-4757A1FF12E0}">
      <dsp:nvSpPr>
        <dsp:cNvPr id="0" name=""/>
        <dsp:cNvSpPr/>
      </dsp:nvSpPr>
      <dsp:spPr>
        <a:xfrm>
          <a:off x="2376264" y="1605776"/>
          <a:ext cx="5544615" cy="2613892"/>
        </a:xfrm>
        <a:prstGeom prst="rect">
          <a:avLst/>
        </a:prstGeom>
        <a:solidFill>
          <a:schemeClr val="lt1">
            <a:alpha val="90000"/>
            <a:hueOff val="0"/>
            <a:satOff val="0"/>
            <a:lumOff val="0"/>
            <a:alphaOff val="0"/>
          </a:schemeClr>
        </a:solidFill>
        <a:ln w="25400" cap="flat" cmpd="sng" algn="ctr">
          <a:solidFill>
            <a:schemeClr val="accent5">
              <a:hueOff val="-5549431"/>
              <a:satOff val="33328"/>
              <a:lumOff val="-1862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Ensuring disabled orthopedic products and vehicles.</a:t>
          </a:r>
          <a:endParaRPr lang="uk-UA" sz="1300" kern="1200" dirty="0"/>
        </a:p>
      </dsp:txBody>
      <dsp:txXfrm>
        <a:off x="2376264" y="1605776"/>
        <a:ext cx="5544615" cy="475257"/>
      </dsp:txXfrm>
    </dsp:sp>
    <dsp:sp modelId="{4613C095-FC20-476E-949F-FA0EA98061BA}">
      <dsp:nvSpPr>
        <dsp:cNvPr id="0" name=""/>
        <dsp:cNvSpPr/>
      </dsp:nvSpPr>
      <dsp:spPr>
        <a:xfrm>
          <a:off x="1425759" y="2081033"/>
          <a:ext cx="1901009" cy="1901009"/>
        </a:xfrm>
        <a:prstGeom prst="pie">
          <a:avLst>
            <a:gd name="adj1" fmla="val 5400000"/>
            <a:gd name="adj2" fmla="val 16200000"/>
          </a:avLst>
        </a:prstGeom>
        <a:solidFill>
          <a:schemeClr val="accent5">
            <a:hueOff val="-7399242"/>
            <a:satOff val="44437"/>
            <a:lumOff val="-2483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871C91-293E-4CFB-8D55-DE9D8A453C11}">
      <dsp:nvSpPr>
        <dsp:cNvPr id="0" name=""/>
        <dsp:cNvSpPr/>
      </dsp:nvSpPr>
      <dsp:spPr>
        <a:xfrm>
          <a:off x="2376264" y="2081033"/>
          <a:ext cx="5544615" cy="1901009"/>
        </a:xfrm>
        <a:prstGeom prst="rect">
          <a:avLst/>
        </a:prstGeom>
        <a:solidFill>
          <a:schemeClr val="lt1">
            <a:alpha val="90000"/>
            <a:hueOff val="0"/>
            <a:satOff val="0"/>
            <a:lumOff val="0"/>
            <a:alphaOff val="0"/>
          </a:schemeClr>
        </a:solidFill>
        <a:ln w="25400" cap="flat" cmpd="sng" algn="ctr">
          <a:solidFill>
            <a:schemeClr val="accent5">
              <a:hueOff val="-7399242"/>
              <a:satOff val="44437"/>
              <a:lumOff val="-2483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Maintenance and upbringing of children in children's homes, orphanages and other institutions.</a:t>
          </a:r>
          <a:endParaRPr lang="uk-UA" sz="1300" kern="1200" dirty="0"/>
        </a:p>
      </dsp:txBody>
      <dsp:txXfrm>
        <a:off x="2376264" y="2081033"/>
        <a:ext cx="5544615" cy="475252"/>
      </dsp:txXfrm>
    </dsp:sp>
    <dsp:sp modelId="{DFCC4CF5-6826-4C6F-AEC9-BA5A81E34FCF}">
      <dsp:nvSpPr>
        <dsp:cNvPr id="0" name=""/>
        <dsp:cNvSpPr/>
      </dsp:nvSpPr>
      <dsp:spPr>
        <a:xfrm>
          <a:off x="1782198" y="2556285"/>
          <a:ext cx="1188130" cy="1188130"/>
        </a:xfrm>
        <a:prstGeom prst="pie">
          <a:avLst>
            <a:gd name="adj1" fmla="val 5400000"/>
            <a:gd name="adj2" fmla="val 16200000"/>
          </a:avLst>
        </a:prstGeom>
        <a:solidFill>
          <a:schemeClr val="accent5">
            <a:hueOff val="-9249052"/>
            <a:satOff val="55547"/>
            <a:lumOff val="-3104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6841260-56C7-406E-A31C-84EC960DEA54}">
      <dsp:nvSpPr>
        <dsp:cNvPr id="0" name=""/>
        <dsp:cNvSpPr/>
      </dsp:nvSpPr>
      <dsp:spPr>
        <a:xfrm>
          <a:off x="2376264" y="2556285"/>
          <a:ext cx="5544615" cy="1188130"/>
        </a:xfrm>
        <a:prstGeom prst="rect">
          <a:avLst/>
        </a:prstGeom>
        <a:solidFill>
          <a:schemeClr val="lt1">
            <a:alpha val="90000"/>
            <a:hueOff val="0"/>
            <a:satOff val="0"/>
            <a:lumOff val="0"/>
            <a:alphaOff val="0"/>
          </a:schemeClr>
        </a:solidFill>
        <a:ln w="25400" cap="flat" cmpd="sng" algn="ctr">
          <a:solidFill>
            <a:schemeClr val="accent5">
              <a:hueOff val="-9249052"/>
              <a:satOff val="55547"/>
              <a:lumOff val="-3104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The social and labor rehabilitation of disabled persons.</a:t>
          </a:r>
          <a:endParaRPr lang="uk-UA" sz="1300" kern="1200" dirty="0"/>
        </a:p>
      </dsp:txBody>
      <dsp:txXfrm>
        <a:off x="2376264" y="2556285"/>
        <a:ext cx="5544615" cy="475252"/>
      </dsp:txXfrm>
    </dsp:sp>
    <dsp:sp modelId="{A26D5BFD-E9EF-4A09-B88C-212BF5F4AEC6}">
      <dsp:nvSpPr>
        <dsp:cNvPr id="0" name=""/>
        <dsp:cNvSpPr/>
      </dsp:nvSpPr>
      <dsp:spPr>
        <a:xfrm>
          <a:off x="2138637" y="3031537"/>
          <a:ext cx="475252" cy="475252"/>
        </a:xfrm>
        <a:prstGeom prst="pie">
          <a:avLst>
            <a:gd name="adj1" fmla="val 5400000"/>
            <a:gd name="adj2" fmla="val 16200000"/>
          </a:avLst>
        </a:prstGeom>
        <a:solidFill>
          <a:schemeClr val="accent5">
            <a:hueOff val="-11098863"/>
            <a:satOff val="66656"/>
            <a:lumOff val="-3725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CBE9712-9609-4D7B-BAA2-372F99750DD0}">
      <dsp:nvSpPr>
        <dsp:cNvPr id="0" name=""/>
        <dsp:cNvSpPr/>
      </dsp:nvSpPr>
      <dsp:spPr>
        <a:xfrm>
          <a:off x="2376264" y="3031537"/>
          <a:ext cx="5544615" cy="475252"/>
        </a:xfrm>
        <a:prstGeom prst="rect">
          <a:avLst/>
        </a:prstGeom>
        <a:solidFill>
          <a:schemeClr val="lt1">
            <a:alpha val="90000"/>
            <a:hueOff val="0"/>
            <a:satOff val="0"/>
            <a:lumOff val="0"/>
            <a:alphaOff val="0"/>
          </a:schemeClr>
        </a:solidFill>
        <a:ln w="25400" cap="flat" cmpd="sng" algn="ctr">
          <a:solidFill>
            <a:schemeClr val="accent5">
              <a:hueOff val="-11098863"/>
              <a:satOff val="66656"/>
              <a:lumOff val="-3725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smtClean="0"/>
            <a:t>Sanatorium </a:t>
          </a:r>
          <a:r>
            <a:rPr lang="en-US" sz="1300" kern="1200" dirty="0" smtClean="0"/>
            <a:t>and medical securing</a:t>
          </a:r>
          <a:endParaRPr lang="uk-UA" sz="1300" kern="1200" dirty="0"/>
        </a:p>
      </dsp:txBody>
      <dsp:txXfrm>
        <a:off x="2376264" y="3031537"/>
        <a:ext cx="5544615" cy="4752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1ED0FF-8B3E-44C7-AE6D-1258AD1B4EA3}">
      <dsp:nvSpPr>
        <dsp:cNvPr id="0" name=""/>
        <dsp:cNvSpPr/>
      </dsp:nvSpPr>
      <dsp:spPr>
        <a:xfrm>
          <a:off x="2167441" y="0"/>
          <a:ext cx="3744415" cy="3744415"/>
        </a:xfrm>
        <a:prstGeom prst="triangle">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66C42C9-F5BD-4A2F-A04A-29C366547AAF}">
      <dsp:nvSpPr>
        <dsp:cNvPr id="0" name=""/>
        <dsp:cNvSpPr/>
      </dsp:nvSpPr>
      <dsp:spPr>
        <a:xfrm>
          <a:off x="4039648" y="376452"/>
          <a:ext cx="2433869" cy="88637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t>creating an extensive network of social and cultural services and social services; </a:t>
          </a:r>
          <a:endParaRPr lang="ru-RU" sz="1000" kern="1200" dirty="0"/>
        </a:p>
      </dsp:txBody>
      <dsp:txXfrm>
        <a:off x="4082917" y="419721"/>
        <a:ext cx="2347331" cy="799835"/>
      </dsp:txXfrm>
    </dsp:sp>
    <dsp:sp modelId="{A7052A48-1788-4A98-9DE6-E1DDC63588A3}">
      <dsp:nvSpPr>
        <dsp:cNvPr id="0" name=""/>
        <dsp:cNvSpPr/>
      </dsp:nvSpPr>
      <dsp:spPr>
        <a:xfrm>
          <a:off x="4039648" y="1373622"/>
          <a:ext cx="2433869" cy="88637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dirty="0" smtClean="0"/>
            <a:t>providing citizens with a guaranteed level of social security and social services, which is determined on the basis of social norms; </a:t>
          </a:r>
          <a:endParaRPr lang="ru-RU" sz="1000" kern="1200" dirty="0"/>
        </a:p>
      </dsp:txBody>
      <dsp:txXfrm>
        <a:off x="4082917" y="1416891"/>
        <a:ext cx="2347331" cy="799835"/>
      </dsp:txXfrm>
    </dsp:sp>
    <dsp:sp modelId="{A6A84106-9EE9-49CA-A5FC-41E8AAAB2627}">
      <dsp:nvSpPr>
        <dsp:cNvPr id="0" name=""/>
        <dsp:cNvSpPr/>
      </dsp:nvSpPr>
      <dsp:spPr>
        <a:xfrm>
          <a:off x="4039648" y="2370792"/>
          <a:ext cx="2433869" cy="886373"/>
        </a:xfrm>
        <a:prstGeom prst="roundRect">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38100" tIns="38100" rIns="38100" bIns="38100" numCol="1" spcCol="1270" anchor="ctr" anchorCtr="0">
          <a:noAutofit/>
        </a:bodyPr>
        <a:lstStyle/>
        <a:p>
          <a:pPr lvl="0" algn="ctr" defTabSz="444500" rtl="0">
            <a:lnSpc>
              <a:spcPct val="90000"/>
            </a:lnSpc>
            <a:spcBef>
              <a:spcPct val="0"/>
            </a:spcBef>
            <a:spcAft>
              <a:spcPct val="35000"/>
            </a:spcAft>
          </a:pPr>
          <a:r>
            <a:rPr lang="en-US" sz="1000" kern="1200" smtClean="0"/>
            <a:t>Responsibility for violation of the rights and legitimate interests in respect of social security.</a:t>
          </a:r>
          <a:endParaRPr lang="ru-RU" sz="1000" kern="1200" dirty="0"/>
        </a:p>
      </dsp:txBody>
      <dsp:txXfrm>
        <a:off x="4082917" y="2414061"/>
        <a:ext cx="2347331" cy="79983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DC38BA-22E2-4E0D-A54F-B9F720280993}">
      <dsp:nvSpPr>
        <dsp:cNvPr id="0" name=""/>
        <dsp:cNvSpPr/>
      </dsp:nvSpPr>
      <dsp:spPr>
        <a:xfrm>
          <a:off x="1828799" y="50799"/>
          <a:ext cx="2438400" cy="2438400"/>
        </a:xfrm>
        <a:prstGeom prst="ellipse">
          <a:avLst/>
        </a:prstGeom>
        <a:gradFill rotWithShape="0">
          <a:gsLst>
            <a:gs pos="0">
              <a:schemeClr val="accent5">
                <a:alpha val="50000"/>
                <a:hueOff val="0"/>
                <a:satOff val="0"/>
                <a:lumOff val="0"/>
                <a:alphaOff val="0"/>
                <a:tint val="50000"/>
                <a:satMod val="300000"/>
              </a:schemeClr>
            </a:gs>
            <a:gs pos="35000">
              <a:schemeClr val="accent5">
                <a:alpha val="50000"/>
                <a:hueOff val="0"/>
                <a:satOff val="0"/>
                <a:lumOff val="0"/>
                <a:alphaOff val="0"/>
                <a:tint val="37000"/>
                <a:satMod val="300000"/>
              </a:schemeClr>
            </a:gs>
            <a:gs pos="100000">
              <a:schemeClr val="accent5">
                <a:alpha val="50000"/>
                <a:hueOff val="0"/>
                <a:satOff val="0"/>
                <a:lumOff val="0"/>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r>
            <a:rPr lang="en-US" sz="1900" kern="1200" dirty="0" smtClean="0"/>
            <a:t>pensions legal relationships </a:t>
          </a:r>
          <a:endParaRPr lang="uk-UA" sz="1900" kern="1200" dirty="0"/>
        </a:p>
      </dsp:txBody>
      <dsp:txXfrm>
        <a:off x="2153920" y="477519"/>
        <a:ext cx="1788160" cy="1097280"/>
      </dsp:txXfrm>
    </dsp:sp>
    <dsp:sp modelId="{E8052024-E53D-4302-873E-873DA4462BAB}">
      <dsp:nvSpPr>
        <dsp:cNvPr id="0" name=""/>
        <dsp:cNvSpPr/>
      </dsp:nvSpPr>
      <dsp:spPr>
        <a:xfrm>
          <a:off x="2708656" y="1574800"/>
          <a:ext cx="2438400" cy="2438400"/>
        </a:xfrm>
        <a:prstGeom prst="ellipse">
          <a:avLst/>
        </a:prstGeom>
        <a:gradFill rotWithShape="0">
          <a:gsLst>
            <a:gs pos="0">
              <a:schemeClr val="accent5">
                <a:alpha val="50000"/>
                <a:hueOff val="-5549431"/>
                <a:satOff val="33328"/>
                <a:lumOff val="-18626"/>
                <a:alphaOff val="0"/>
                <a:tint val="50000"/>
                <a:satMod val="300000"/>
              </a:schemeClr>
            </a:gs>
            <a:gs pos="35000">
              <a:schemeClr val="accent5">
                <a:alpha val="50000"/>
                <a:hueOff val="-5549431"/>
                <a:satOff val="33328"/>
                <a:lumOff val="-18626"/>
                <a:alphaOff val="0"/>
                <a:tint val="37000"/>
                <a:satMod val="300000"/>
              </a:schemeClr>
            </a:gs>
            <a:gs pos="100000">
              <a:schemeClr val="accent5">
                <a:alpha val="50000"/>
                <a:hueOff val="-5549431"/>
                <a:satOff val="33328"/>
                <a:lumOff val="-18626"/>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r>
            <a:rPr lang="en-US" sz="1900" kern="1200" dirty="0" smtClean="0"/>
            <a:t>procedure relations</a:t>
          </a:r>
          <a:endParaRPr lang="uk-UA" sz="1900" kern="1200" dirty="0"/>
        </a:p>
      </dsp:txBody>
      <dsp:txXfrm>
        <a:off x="3454400" y="2204719"/>
        <a:ext cx="1463040" cy="1341120"/>
      </dsp:txXfrm>
    </dsp:sp>
    <dsp:sp modelId="{C77136AD-7CCA-4DBF-87FD-8AA254201600}">
      <dsp:nvSpPr>
        <dsp:cNvPr id="0" name=""/>
        <dsp:cNvSpPr/>
      </dsp:nvSpPr>
      <dsp:spPr>
        <a:xfrm>
          <a:off x="948943" y="1574800"/>
          <a:ext cx="2438400" cy="2438400"/>
        </a:xfrm>
        <a:prstGeom prst="ellipse">
          <a:avLst/>
        </a:prstGeom>
        <a:gradFill rotWithShape="0">
          <a:gsLst>
            <a:gs pos="0">
              <a:schemeClr val="accent5">
                <a:alpha val="50000"/>
                <a:hueOff val="-11098863"/>
                <a:satOff val="66656"/>
                <a:lumOff val="-37253"/>
                <a:alphaOff val="0"/>
                <a:tint val="50000"/>
                <a:satMod val="300000"/>
              </a:schemeClr>
            </a:gs>
            <a:gs pos="35000">
              <a:schemeClr val="accent5">
                <a:alpha val="50000"/>
                <a:hueOff val="-11098863"/>
                <a:satOff val="66656"/>
                <a:lumOff val="-37253"/>
                <a:alphaOff val="0"/>
                <a:tint val="37000"/>
                <a:satMod val="300000"/>
              </a:schemeClr>
            </a:gs>
            <a:gs pos="100000">
              <a:schemeClr val="accent5">
                <a:alpha val="50000"/>
                <a:hueOff val="-11098863"/>
                <a:satOff val="66656"/>
                <a:lumOff val="-37253"/>
                <a:alphaOff val="0"/>
                <a:tint val="15000"/>
                <a:satMod val="350000"/>
              </a:schemeClr>
            </a:gs>
          </a:gsLst>
          <a:lin ang="16200000" scaled="1"/>
        </a:gradFill>
        <a:ln>
          <a:noFill/>
        </a:ln>
        <a:effectLst/>
        <a:scene3d>
          <a:camera prst="orthographicFront"/>
          <a:lightRig rig="flat" dir="t"/>
        </a:scene3d>
        <a:sp3d prstMaterial="dkEdge">
          <a:bevelT w="8200" h="38100"/>
        </a:sp3d>
      </dsp:spPr>
      <dsp:style>
        <a:lnRef idx="0">
          <a:scrgbClr r="0" g="0" b="0"/>
        </a:lnRef>
        <a:fillRef idx="2">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r>
            <a:rPr lang="en-US" sz="1900" kern="1200" dirty="0" smtClean="0"/>
            <a:t>social-insurance relationship</a:t>
          </a:r>
          <a:endParaRPr lang="uk-UA" sz="1900" kern="1200" dirty="0"/>
        </a:p>
      </dsp:txBody>
      <dsp:txXfrm>
        <a:off x="1178560" y="2204719"/>
        <a:ext cx="1463040" cy="134112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D69BA0D-F716-4B29-909A-2CC36489AF25}">
      <dsp:nvSpPr>
        <dsp:cNvPr id="0" name=""/>
        <dsp:cNvSpPr/>
      </dsp:nvSpPr>
      <dsp:spPr>
        <a:xfrm>
          <a:off x="577864" y="0"/>
          <a:ext cx="6549127" cy="4912320"/>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19D36BC-D6B9-4F70-9A2C-FE2382F59D0C}">
      <dsp:nvSpPr>
        <dsp:cNvPr id="0" name=""/>
        <dsp:cNvSpPr/>
      </dsp:nvSpPr>
      <dsp:spPr>
        <a:xfrm>
          <a:off x="3856" y="1473696"/>
          <a:ext cx="1854733" cy="1964928"/>
        </a:xfrm>
        <a:prstGeom prst="roundRect">
          <a:avLst/>
        </a:prstGeom>
        <a:solidFill>
          <a:schemeClr val="accent1">
            <a:shade val="8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right to social welfare</a:t>
          </a:r>
          <a:endParaRPr lang="uk-UA" sz="1600" kern="1200" dirty="0"/>
        </a:p>
      </dsp:txBody>
      <dsp:txXfrm>
        <a:off x="94397" y="1564237"/>
        <a:ext cx="1673651" cy="1783846"/>
      </dsp:txXfrm>
    </dsp:sp>
    <dsp:sp modelId="{99E2FFBD-E428-45A2-B12E-53F31AEBDCE7}">
      <dsp:nvSpPr>
        <dsp:cNvPr id="0" name=""/>
        <dsp:cNvSpPr/>
      </dsp:nvSpPr>
      <dsp:spPr>
        <a:xfrm>
          <a:off x="1951326" y="1473696"/>
          <a:ext cx="1854733" cy="1964928"/>
        </a:xfrm>
        <a:prstGeom prst="roundRect">
          <a:avLst/>
        </a:prstGeom>
        <a:solidFill>
          <a:schemeClr val="accent1">
            <a:shade val="80000"/>
            <a:hueOff val="196599"/>
            <a:satOff val="-12613"/>
            <a:lumOff val="1110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social risk</a:t>
          </a:r>
          <a:endParaRPr lang="uk-UA" sz="1600" kern="1200" dirty="0"/>
        </a:p>
      </dsp:txBody>
      <dsp:txXfrm>
        <a:off x="2041867" y="1564237"/>
        <a:ext cx="1673651" cy="1783846"/>
      </dsp:txXfrm>
    </dsp:sp>
    <dsp:sp modelId="{D4F986A3-F27A-466E-A01F-8E0AB9DF61C3}">
      <dsp:nvSpPr>
        <dsp:cNvPr id="0" name=""/>
        <dsp:cNvSpPr/>
      </dsp:nvSpPr>
      <dsp:spPr>
        <a:xfrm>
          <a:off x="3898796" y="1473696"/>
          <a:ext cx="1854733" cy="1964928"/>
        </a:xfrm>
        <a:prstGeom prst="roundRect">
          <a:avLst/>
        </a:prstGeom>
        <a:solidFill>
          <a:schemeClr val="accent1">
            <a:shade val="80000"/>
            <a:hueOff val="393198"/>
            <a:satOff val="-25226"/>
            <a:lumOff val="2221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person drawn to the competent authority</a:t>
          </a:r>
          <a:endParaRPr lang="uk-UA" sz="1600" kern="1200" dirty="0"/>
        </a:p>
      </dsp:txBody>
      <dsp:txXfrm>
        <a:off x="3989337" y="1564237"/>
        <a:ext cx="1673651" cy="1783846"/>
      </dsp:txXfrm>
    </dsp:sp>
    <dsp:sp modelId="{446C7477-0086-48D5-86DD-19BF387F16F9}">
      <dsp:nvSpPr>
        <dsp:cNvPr id="0" name=""/>
        <dsp:cNvSpPr/>
      </dsp:nvSpPr>
      <dsp:spPr>
        <a:xfrm>
          <a:off x="5846266" y="1473696"/>
          <a:ext cx="1854733" cy="1964928"/>
        </a:xfrm>
        <a:prstGeom prst="roundRect">
          <a:avLst/>
        </a:prstGeom>
        <a:solidFill>
          <a:schemeClr val="accent1">
            <a:shade val="80000"/>
            <a:hueOff val="589797"/>
            <a:satOff val="-37839"/>
            <a:lumOff val="3331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decision of the competent authority of the appointment of financial security</a:t>
          </a:r>
          <a:endParaRPr lang="uk-UA" sz="1600" kern="1200" dirty="0"/>
        </a:p>
      </dsp:txBody>
      <dsp:txXfrm>
        <a:off x="5936807" y="1564237"/>
        <a:ext cx="1673651" cy="1783846"/>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95235" name="Rectangle 3"/>
          <p:cNvSpPr>
            <a:spLocks noGrp="1" noChangeArrowheads="1"/>
          </p:cNvSpPr>
          <p:nvPr>
            <p:ph type="dt" sz="quarter" idx="1"/>
          </p:nvPr>
        </p:nvSpPr>
        <p:spPr bwMode="auto">
          <a:xfrm>
            <a:off x="4022725" y="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95236" name="Rectangle 4"/>
          <p:cNvSpPr>
            <a:spLocks noGrp="1" noChangeArrowheads="1"/>
          </p:cNvSpPr>
          <p:nvPr>
            <p:ph type="ftr" sz="quarter" idx="2"/>
          </p:nvPr>
        </p:nvSpPr>
        <p:spPr bwMode="auto">
          <a:xfrm>
            <a:off x="0" y="854075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95237" name="Rectangle 5"/>
          <p:cNvSpPr>
            <a:spLocks noGrp="1" noChangeArrowheads="1"/>
          </p:cNvSpPr>
          <p:nvPr>
            <p:ph type="sldNum" sz="quarter" idx="3"/>
          </p:nvPr>
        </p:nvSpPr>
        <p:spPr bwMode="auto">
          <a:xfrm>
            <a:off x="4022725" y="8540750"/>
            <a:ext cx="3078163" cy="449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F6555696-F892-4866-9B96-6F7DF0EE66FB}" type="slidenum">
              <a:rPr lang="en-US"/>
              <a:pPr/>
              <a:t>‹#›</a:t>
            </a:fld>
            <a:endParaRPr lang="en-US"/>
          </a:p>
        </p:txBody>
      </p:sp>
    </p:spTree>
    <p:extLst>
      <p:ext uri="{BB962C8B-B14F-4D97-AF65-F5344CB8AC3E}">
        <p14:creationId xmlns:p14="http://schemas.microsoft.com/office/powerpoint/2010/main" val="105585655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bwMode="gray">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3089" name="Rectangle 17"/>
          <p:cNvSpPr>
            <a:spLocks noChangeArrowheads="1"/>
          </p:cNvSpPr>
          <p:nvPr/>
        </p:nvSpPr>
        <p:spPr bwMode="gray">
          <a:xfrm>
            <a:off x="0" y="2971800"/>
            <a:ext cx="9144000" cy="914400"/>
          </a:xfrm>
          <a:prstGeom prst="rect">
            <a:avLst/>
          </a:prstGeom>
          <a:gradFill rotWithShape="1">
            <a:gsLst>
              <a:gs pos="0">
                <a:schemeClr val="accent1">
                  <a:gamma/>
                  <a:tint val="12549"/>
                  <a:invGamma/>
                  <a:alpha val="0"/>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3075" name="Rectangle 3"/>
          <p:cNvSpPr>
            <a:spLocks noGrp="1" noChangeArrowheads="1"/>
          </p:cNvSpPr>
          <p:nvPr>
            <p:ph type="subTitle" idx="1"/>
          </p:nvPr>
        </p:nvSpPr>
        <p:spPr bwMode="black">
          <a:xfrm>
            <a:off x="1905000" y="5410200"/>
            <a:ext cx="5181600" cy="533400"/>
          </a:xfrm>
        </p:spPr>
        <p:txBody>
          <a:bodyPr/>
          <a:lstStyle>
            <a:lvl1pPr marL="0" indent="0" algn="ctr">
              <a:buFont typeface="Wingdings" pitchFamily="2" charset="2"/>
              <a:buNone/>
              <a:defRPr sz="1600"/>
            </a:lvl1pPr>
          </a:lstStyle>
          <a:p>
            <a:pPr lvl="0"/>
            <a:r>
              <a:rPr lang="ru-RU" noProof="0" smtClean="0"/>
              <a:t>Образец подзаголовка</a:t>
            </a:r>
            <a:endParaRPr lang="en-US" noProof="0" smtClean="0"/>
          </a:p>
        </p:txBody>
      </p:sp>
      <p:sp>
        <p:nvSpPr>
          <p:cNvPr id="3076" name="Rectangle 4"/>
          <p:cNvSpPr>
            <a:spLocks noGrp="1" noChangeArrowheads="1"/>
          </p:cNvSpPr>
          <p:nvPr>
            <p:ph type="dt" sz="half" idx="2"/>
          </p:nvPr>
        </p:nvSpPr>
        <p:spPr>
          <a:xfrm>
            <a:off x="3810000" y="6477000"/>
            <a:ext cx="2133600" cy="244475"/>
          </a:xfrm>
        </p:spPr>
        <p:txBody>
          <a:bodyPr/>
          <a:lstStyle>
            <a:lvl1pPr algn="ctr">
              <a:defRPr sz="1200">
                <a:solidFill>
                  <a:schemeClr val="bg1"/>
                </a:solidFill>
                <a:latin typeface="Arial" charset="0"/>
              </a:defRPr>
            </a:lvl1pPr>
          </a:lstStyle>
          <a:p>
            <a:endParaRPr lang="en-US"/>
          </a:p>
        </p:txBody>
      </p:sp>
      <p:sp>
        <p:nvSpPr>
          <p:cNvPr id="3077" name="Rectangle 5"/>
          <p:cNvSpPr>
            <a:spLocks noGrp="1" noChangeArrowheads="1"/>
          </p:cNvSpPr>
          <p:nvPr>
            <p:ph type="ftr" sz="quarter" idx="3"/>
          </p:nvPr>
        </p:nvSpPr>
        <p:spPr>
          <a:xfrm>
            <a:off x="228600" y="6477000"/>
            <a:ext cx="2895600" cy="244475"/>
          </a:xfrm>
        </p:spPr>
        <p:txBody>
          <a:bodyPr/>
          <a:lstStyle>
            <a:lvl1pPr algn="ctr">
              <a:defRPr sz="1200">
                <a:latin typeface="Arial" charset="0"/>
              </a:defRPr>
            </a:lvl1pPr>
          </a:lstStyle>
          <a:p>
            <a:endParaRPr lang="en-US"/>
          </a:p>
        </p:txBody>
      </p:sp>
      <p:sp>
        <p:nvSpPr>
          <p:cNvPr id="3078" name="Rectangle 6"/>
          <p:cNvSpPr>
            <a:spLocks noGrp="1" noChangeArrowheads="1"/>
          </p:cNvSpPr>
          <p:nvPr>
            <p:ph type="sldNum" sz="quarter" idx="4"/>
          </p:nvPr>
        </p:nvSpPr>
        <p:spPr>
          <a:xfrm>
            <a:off x="6553200" y="6477000"/>
            <a:ext cx="2133600" cy="244475"/>
          </a:xfrm>
        </p:spPr>
        <p:txBody>
          <a:bodyPr/>
          <a:lstStyle>
            <a:lvl1pPr>
              <a:defRPr sz="1200" b="0">
                <a:solidFill>
                  <a:schemeClr val="bg1"/>
                </a:solidFill>
                <a:latin typeface="Arial" charset="0"/>
              </a:defRPr>
            </a:lvl1pPr>
          </a:lstStyle>
          <a:p>
            <a:fld id="{0656EC22-9407-4968-8413-09CF2495B3DF}" type="slidenum">
              <a:rPr lang="en-US"/>
              <a:pPr/>
              <a:t>‹#›</a:t>
            </a:fld>
            <a:endParaRPr lang="en-US"/>
          </a:p>
        </p:txBody>
      </p:sp>
      <p:sp>
        <p:nvSpPr>
          <p:cNvPr id="3086" name="Text Box 14"/>
          <p:cNvSpPr txBox="1">
            <a:spLocks noChangeArrowheads="1"/>
          </p:cNvSpPr>
          <p:nvPr/>
        </p:nvSpPr>
        <p:spPr bwMode="auto">
          <a:xfrm>
            <a:off x="381000" y="319088"/>
            <a:ext cx="1371600" cy="519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sz="2800" b="1">
                <a:latin typeface="Verdana" pitchFamily="34" charset="0"/>
              </a:rPr>
              <a:t>LOGO</a:t>
            </a:r>
          </a:p>
        </p:txBody>
      </p:sp>
      <p:sp>
        <p:nvSpPr>
          <p:cNvPr id="3090" name="Rectangle 18"/>
          <p:cNvSpPr>
            <a:spLocks noChangeArrowheads="1"/>
          </p:cNvSpPr>
          <p:nvPr/>
        </p:nvSpPr>
        <p:spPr bwMode="gray">
          <a:xfrm>
            <a:off x="0" y="2895600"/>
            <a:ext cx="8229600" cy="914400"/>
          </a:xfrm>
          <a:prstGeom prst="rect">
            <a:avLst/>
          </a:prstGeom>
          <a:gradFill rotWithShape="1">
            <a:gsLst>
              <a:gs pos="0">
                <a:schemeClr val="tx2"/>
              </a:gs>
              <a:gs pos="100000">
                <a:schemeClr val="tx2">
                  <a:gamma/>
                  <a:shade val="46275"/>
                  <a:invGamma/>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3074" name="Rectangle 2"/>
          <p:cNvSpPr>
            <a:spLocks noGrp="1" noChangeArrowheads="1"/>
          </p:cNvSpPr>
          <p:nvPr>
            <p:ph type="ctrTitle"/>
          </p:nvPr>
        </p:nvSpPr>
        <p:spPr>
          <a:xfrm>
            <a:off x="685800" y="3048000"/>
            <a:ext cx="7924800" cy="685800"/>
          </a:xfrm>
        </p:spPr>
        <p:txBody>
          <a:bodyPr/>
          <a:lstStyle>
            <a:lvl1pPr>
              <a:defRPr/>
            </a:lvl1pPr>
          </a:lstStyle>
          <a:p>
            <a:pPr lvl="0"/>
            <a:r>
              <a:rPr lang="ru-RU" noProof="0" smtClean="0"/>
              <a:t>Образец заголовка</a:t>
            </a:r>
            <a:endParaRPr lang="en-US" noProof="0" smtClean="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A79090CB-EBE0-4841-9842-C02692150861}" type="slidenum">
              <a:rPr lang="en-US"/>
              <a:pPr/>
              <a:t>‹#›</a:t>
            </a:fld>
            <a:endParaRPr lang="en-US"/>
          </a:p>
        </p:txBody>
      </p:sp>
    </p:spTree>
    <p:extLst>
      <p:ext uri="{BB962C8B-B14F-4D97-AF65-F5344CB8AC3E}">
        <p14:creationId xmlns:p14="http://schemas.microsoft.com/office/powerpoint/2010/main" val="69671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547688"/>
            <a:ext cx="2057400" cy="5883275"/>
          </a:xfrm>
        </p:spPr>
        <p:txBody>
          <a:bodyPr vert="eaVert"/>
          <a:lstStyle/>
          <a:p>
            <a:r>
              <a:rPr lang="ru-RU" smtClean="0"/>
              <a:t>Образец заголовка</a:t>
            </a:r>
            <a:endParaRPr lang="uk-UA"/>
          </a:p>
        </p:txBody>
      </p:sp>
      <p:sp>
        <p:nvSpPr>
          <p:cNvPr id="3" name="Вертикальный текст 2"/>
          <p:cNvSpPr>
            <a:spLocks noGrp="1"/>
          </p:cNvSpPr>
          <p:nvPr>
            <p:ph type="body" orient="vert" idx="1"/>
          </p:nvPr>
        </p:nvSpPr>
        <p:spPr>
          <a:xfrm>
            <a:off x="457200" y="547688"/>
            <a:ext cx="6019800" cy="588327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3004D54E-CA24-431E-ACF1-BBD0EBB0B590}" type="slidenum">
              <a:rPr lang="en-US"/>
              <a:pPr/>
              <a:t>‹#›</a:t>
            </a:fld>
            <a:endParaRPr lang="en-US"/>
          </a:p>
        </p:txBody>
      </p:sp>
    </p:spTree>
    <p:extLst>
      <p:ext uri="{BB962C8B-B14F-4D97-AF65-F5344CB8AC3E}">
        <p14:creationId xmlns:p14="http://schemas.microsoft.com/office/powerpoint/2010/main" val="10511879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Заголовок и таблиц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547688"/>
            <a:ext cx="7391400" cy="563562"/>
          </a:xfrm>
        </p:spPr>
        <p:txBody>
          <a:bodyPr/>
          <a:lstStyle/>
          <a:p>
            <a:r>
              <a:rPr lang="ru-RU" smtClean="0"/>
              <a:t>Образец заголовка</a:t>
            </a:r>
            <a:endParaRPr lang="uk-UA"/>
          </a:p>
        </p:txBody>
      </p:sp>
      <p:sp>
        <p:nvSpPr>
          <p:cNvPr id="3" name="Таблица 2"/>
          <p:cNvSpPr>
            <a:spLocks noGrp="1"/>
          </p:cNvSpPr>
          <p:nvPr>
            <p:ph type="tbl" idx="1"/>
          </p:nvPr>
        </p:nvSpPr>
        <p:spPr>
          <a:xfrm>
            <a:off x="457200" y="1338263"/>
            <a:ext cx="8229600" cy="5092700"/>
          </a:xfrm>
        </p:spPr>
        <p:txBody>
          <a:bodyPr/>
          <a:lstStyle/>
          <a:p>
            <a:r>
              <a:rPr lang="ru-RU" smtClean="0"/>
              <a:t>Вставка таблицы</a:t>
            </a:r>
            <a:endParaRPr lang="uk-UA"/>
          </a:p>
        </p:txBody>
      </p:sp>
      <p:sp>
        <p:nvSpPr>
          <p:cNvPr id="4" name="Дата 3"/>
          <p:cNvSpPr>
            <a:spLocks noGrp="1"/>
          </p:cNvSpPr>
          <p:nvPr>
            <p:ph type="dt" sz="half" idx="10"/>
          </p:nvPr>
        </p:nvSpPr>
        <p:spPr>
          <a:xfrm>
            <a:off x="6781800" y="269875"/>
            <a:ext cx="2133600" cy="246063"/>
          </a:xfrm>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a:xfrm>
            <a:off x="5791200" y="6530975"/>
            <a:ext cx="2895600" cy="276225"/>
          </a:xfrm>
        </p:spPr>
        <p:txBody>
          <a:bodyPr/>
          <a:lstStyle>
            <a:lvl1pPr>
              <a:defRPr/>
            </a:lvl1pPr>
          </a:lstStyle>
          <a:p>
            <a:r>
              <a:rPr lang="en-US"/>
              <a:t>Company Logo</a:t>
            </a:r>
          </a:p>
        </p:txBody>
      </p:sp>
      <p:sp>
        <p:nvSpPr>
          <p:cNvPr id="6" name="Номер слайда 5"/>
          <p:cNvSpPr>
            <a:spLocks noGrp="1"/>
          </p:cNvSpPr>
          <p:nvPr>
            <p:ph type="sldNum" sz="quarter" idx="12"/>
          </p:nvPr>
        </p:nvSpPr>
        <p:spPr>
          <a:xfrm>
            <a:off x="3505200" y="6553200"/>
            <a:ext cx="2133600" cy="254000"/>
          </a:xfrm>
        </p:spPr>
        <p:txBody>
          <a:bodyPr/>
          <a:lstStyle>
            <a:lvl1pPr>
              <a:defRPr/>
            </a:lvl1pPr>
          </a:lstStyle>
          <a:p>
            <a:fld id="{CF00A11C-7D28-49A0-8BB2-A0C214F34351}" type="slidenum">
              <a:rPr lang="en-US"/>
              <a:pPr/>
              <a:t>‹#›</a:t>
            </a:fld>
            <a:endParaRPr lang="en-US"/>
          </a:p>
        </p:txBody>
      </p:sp>
    </p:spTree>
    <p:extLst>
      <p:ext uri="{BB962C8B-B14F-4D97-AF65-F5344CB8AC3E}">
        <p14:creationId xmlns:p14="http://schemas.microsoft.com/office/powerpoint/2010/main" val="136961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2E059254-372A-41D2-8F20-4E52C5EB163B}" type="slidenum">
              <a:rPr lang="en-US"/>
              <a:pPr/>
              <a:t>‹#›</a:t>
            </a:fld>
            <a:endParaRPr lang="en-US"/>
          </a:p>
        </p:txBody>
      </p:sp>
    </p:spTree>
    <p:extLst>
      <p:ext uri="{BB962C8B-B14F-4D97-AF65-F5344CB8AC3E}">
        <p14:creationId xmlns:p14="http://schemas.microsoft.com/office/powerpoint/2010/main" val="9153555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uk-UA"/>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r>
              <a:rPr lang="en-US"/>
              <a:t>www.themegallery.com</a:t>
            </a:r>
          </a:p>
        </p:txBody>
      </p:sp>
      <p:sp>
        <p:nvSpPr>
          <p:cNvPr id="5" name="Нижний колонтитул 4"/>
          <p:cNvSpPr>
            <a:spLocks noGrp="1"/>
          </p:cNvSpPr>
          <p:nvPr>
            <p:ph type="ftr" sz="quarter" idx="11"/>
          </p:nvPr>
        </p:nvSpPr>
        <p:spPr/>
        <p:txBody>
          <a:bodyPr/>
          <a:lstStyle>
            <a:lvl1pPr>
              <a:defRPr/>
            </a:lvl1pPr>
          </a:lstStyle>
          <a:p>
            <a:r>
              <a:rPr lang="en-US"/>
              <a:t>Company Logo</a:t>
            </a:r>
          </a:p>
        </p:txBody>
      </p:sp>
      <p:sp>
        <p:nvSpPr>
          <p:cNvPr id="6" name="Номер слайда 5"/>
          <p:cNvSpPr>
            <a:spLocks noGrp="1"/>
          </p:cNvSpPr>
          <p:nvPr>
            <p:ph type="sldNum" sz="quarter" idx="12"/>
          </p:nvPr>
        </p:nvSpPr>
        <p:spPr/>
        <p:txBody>
          <a:bodyPr/>
          <a:lstStyle>
            <a:lvl1pPr>
              <a:defRPr/>
            </a:lvl1pPr>
          </a:lstStyle>
          <a:p>
            <a:fld id="{71E1EAFA-BA52-43F9-B4F5-A1968A21298B}" type="slidenum">
              <a:rPr lang="en-US"/>
              <a:pPr/>
              <a:t>‹#›</a:t>
            </a:fld>
            <a:endParaRPr lang="en-US"/>
          </a:p>
        </p:txBody>
      </p:sp>
    </p:spTree>
    <p:extLst>
      <p:ext uri="{BB962C8B-B14F-4D97-AF65-F5344CB8AC3E}">
        <p14:creationId xmlns:p14="http://schemas.microsoft.com/office/powerpoint/2010/main" val="27215241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Объект 2"/>
          <p:cNvSpPr>
            <a:spLocks noGrp="1"/>
          </p:cNvSpPr>
          <p:nvPr>
            <p:ph sz="half" idx="1"/>
          </p:nvPr>
        </p:nvSpPr>
        <p:spPr>
          <a:xfrm>
            <a:off x="457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Объект 3"/>
          <p:cNvSpPr>
            <a:spLocks noGrp="1"/>
          </p:cNvSpPr>
          <p:nvPr>
            <p:ph sz="half" idx="2"/>
          </p:nvPr>
        </p:nvSpPr>
        <p:spPr>
          <a:xfrm>
            <a:off x="4648200" y="1338263"/>
            <a:ext cx="4038600" cy="50927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Дата 4"/>
          <p:cNvSpPr>
            <a:spLocks noGrp="1"/>
          </p:cNvSpPr>
          <p:nvPr>
            <p:ph type="dt" sz="half" idx="10"/>
          </p:nvPr>
        </p:nvSpPr>
        <p:spPr/>
        <p:txBody>
          <a:bodyPr/>
          <a:lstStyle>
            <a:lvl1pPr>
              <a:defRPr/>
            </a:lvl1pPr>
          </a:lstStyle>
          <a:p>
            <a:r>
              <a:rPr lang="en-US"/>
              <a:t>www.themegallery.com</a:t>
            </a:r>
          </a:p>
        </p:txBody>
      </p:sp>
      <p:sp>
        <p:nvSpPr>
          <p:cNvPr id="6" name="Нижний колонтитул 5"/>
          <p:cNvSpPr>
            <a:spLocks noGrp="1"/>
          </p:cNvSpPr>
          <p:nvPr>
            <p:ph type="ftr" sz="quarter" idx="11"/>
          </p:nvPr>
        </p:nvSpPr>
        <p:spPr/>
        <p:txBody>
          <a:bodyPr/>
          <a:lstStyle>
            <a:lvl1pPr>
              <a:defRPr/>
            </a:lvl1pPr>
          </a:lstStyle>
          <a:p>
            <a:r>
              <a:rPr lang="en-US"/>
              <a:t>Company Logo</a:t>
            </a:r>
          </a:p>
        </p:txBody>
      </p:sp>
      <p:sp>
        <p:nvSpPr>
          <p:cNvPr id="7" name="Номер слайда 6"/>
          <p:cNvSpPr>
            <a:spLocks noGrp="1"/>
          </p:cNvSpPr>
          <p:nvPr>
            <p:ph type="sldNum" sz="quarter" idx="12"/>
          </p:nvPr>
        </p:nvSpPr>
        <p:spPr/>
        <p:txBody>
          <a:bodyPr/>
          <a:lstStyle>
            <a:lvl1pPr>
              <a:defRPr/>
            </a:lvl1pPr>
          </a:lstStyle>
          <a:p>
            <a:fld id="{9CB46F5D-4F57-40AB-A844-6789F68ACE88}" type="slidenum">
              <a:rPr lang="en-US"/>
              <a:pPr/>
              <a:t>‹#›</a:t>
            </a:fld>
            <a:endParaRPr lang="en-US"/>
          </a:p>
        </p:txBody>
      </p:sp>
    </p:spTree>
    <p:extLst>
      <p:ext uri="{BB962C8B-B14F-4D97-AF65-F5344CB8AC3E}">
        <p14:creationId xmlns:p14="http://schemas.microsoft.com/office/powerpoint/2010/main" val="13776325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uk-UA"/>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7" name="Дата 6"/>
          <p:cNvSpPr>
            <a:spLocks noGrp="1"/>
          </p:cNvSpPr>
          <p:nvPr>
            <p:ph type="dt" sz="half" idx="10"/>
          </p:nvPr>
        </p:nvSpPr>
        <p:spPr/>
        <p:txBody>
          <a:bodyPr/>
          <a:lstStyle>
            <a:lvl1pPr>
              <a:defRPr/>
            </a:lvl1pPr>
          </a:lstStyle>
          <a:p>
            <a:r>
              <a:rPr lang="en-US"/>
              <a:t>www.themegallery.com</a:t>
            </a:r>
          </a:p>
        </p:txBody>
      </p:sp>
      <p:sp>
        <p:nvSpPr>
          <p:cNvPr id="8" name="Нижний колонтитул 7"/>
          <p:cNvSpPr>
            <a:spLocks noGrp="1"/>
          </p:cNvSpPr>
          <p:nvPr>
            <p:ph type="ftr" sz="quarter" idx="11"/>
          </p:nvPr>
        </p:nvSpPr>
        <p:spPr/>
        <p:txBody>
          <a:bodyPr/>
          <a:lstStyle>
            <a:lvl1pPr>
              <a:defRPr/>
            </a:lvl1pPr>
          </a:lstStyle>
          <a:p>
            <a:r>
              <a:rPr lang="en-US"/>
              <a:t>Company Logo</a:t>
            </a:r>
          </a:p>
        </p:txBody>
      </p:sp>
      <p:sp>
        <p:nvSpPr>
          <p:cNvPr id="9" name="Номер слайда 8"/>
          <p:cNvSpPr>
            <a:spLocks noGrp="1"/>
          </p:cNvSpPr>
          <p:nvPr>
            <p:ph type="sldNum" sz="quarter" idx="12"/>
          </p:nvPr>
        </p:nvSpPr>
        <p:spPr/>
        <p:txBody>
          <a:bodyPr/>
          <a:lstStyle>
            <a:lvl1pPr>
              <a:defRPr/>
            </a:lvl1pPr>
          </a:lstStyle>
          <a:p>
            <a:fld id="{B9DB9FBC-0E17-4CF9-B983-28EC299F8E1D}" type="slidenum">
              <a:rPr lang="en-US"/>
              <a:pPr/>
              <a:t>‹#›</a:t>
            </a:fld>
            <a:endParaRPr lang="en-US"/>
          </a:p>
        </p:txBody>
      </p:sp>
    </p:spTree>
    <p:extLst>
      <p:ext uri="{BB962C8B-B14F-4D97-AF65-F5344CB8AC3E}">
        <p14:creationId xmlns:p14="http://schemas.microsoft.com/office/powerpoint/2010/main" val="1877419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uk-UA"/>
          </a:p>
        </p:txBody>
      </p:sp>
      <p:sp>
        <p:nvSpPr>
          <p:cNvPr id="3" name="Дата 2"/>
          <p:cNvSpPr>
            <a:spLocks noGrp="1"/>
          </p:cNvSpPr>
          <p:nvPr>
            <p:ph type="dt" sz="half" idx="10"/>
          </p:nvPr>
        </p:nvSpPr>
        <p:spPr/>
        <p:txBody>
          <a:bodyPr/>
          <a:lstStyle>
            <a:lvl1pPr>
              <a:defRPr/>
            </a:lvl1pPr>
          </a:lstStyle>
          <a:p>
            <a:r>
              <a:rPr lang="en-US"/>
              <a:t>www.themegallery.com</a:t>
            </a:r>
          </a:p>
        </p:txBody>
      </p:sp>
      <p:sp>
        <p:nvSpPr>
          <p:cNvPr id="4" name="Нижний колонтитул 3"/>
          <p:cNvSpPr>
            <a:spLocks noGrp="1"/>
          </p:cNvSpPr>
          <p:nvPr>
            <p:ph type="ftr" sz="quarter" idx="11"/>
          </p:nvPr>
        </p:nvSpPr>
        <p:spPr/>
        <p:txBody>
          <a:bodyPr/>
          <a:lstStyle>
            <a:lvl1pPr>
              <a:defRPr/>
            </a:lvl1pPr>
          </a:lstStyle>
          <a:p>
            <a:r>
              <a:rPr lang="en-US"/>
              <a:t>Company Logo</a:t>
            </a:r>
          </a:p>
        </p:txBody>
      </p:sp>
      <p:sp>
        <p:nvSpPr>
          <p:cNvPr id="5" name="Номер слайда 4"/>
          <p:cNvSpPr>
            <a:spLocks noGrp="1"/>
          </p:cNvSpPr>
          <p:nvPr>
            <p:ph type="sldNum" sz="quarter" idx="12"/>
          </p:nvPr>
        </p:nvSpPr>
        <p:spPr/>
        <p:txBody>
          <a:bodyPr/>
          <a:lstStyle>
            <a:lvl1pPr>
              <a:defRPr/>
            </a:lvl1pPr>
          </a:lstStyle>
          <a:p>
            <a:fld id="{F0C9D424-3070-498B-9FD3-09D8336783A9}" type="slidenum">
              <a:rPr lang="en-US"/>
              <a:pPr/>
              <a:t>‹#›</a:t>
            </a:fld>
            <a:endParaRPr lang="en-US"/>
          </a:p>
        </p:txBody>
      </p:sp>
    </p:spTree>
    <p:extLst>
      <p:ext uri="{BB962C8B-B14F-4D97-AF65-F5344CB8AC3E}">
        <p14:creationId xmlns:p14="http://schemas.microsoft.com/office/powerpoint/2010/main" val="41986569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r>
              <a:rPr lang="en-US"/>
              <a:t>www.themegallery.com</a:t>
            </a:r>
          </a:p>
        </p:txBody>
      </p:sp>
      <p:sp>
        <p:nvSpPr>
          <p:cNvPr id="3" name="Нижний колонтитул 2"/>
          <p:cNvSpPr>
            <a:spLocks noGrp="1"/>
          </p:cNvSpPr>
          <p:nvPr>
            <p:ph type="ftr" sz="quarter" idx="11"/>
          </p:nvPr>
        </p:nvSpPr>
        <p:spPr/>
        <p:txBody>
          <a:bodyPr/>
          <a:lstStyle>
            <a:lvl1pPr>
              <a:defRPr/>
            </a:lvl1pPr>
          </a:lstStyle>
          <a:p>
            <a:r>
              <a:rPr lang="en-US"/>
              <a:t>Company Logo</a:t>
            </a:r>
          </a:p>
        </p:txBody>
      </p:sp>
      <p:sp>
        <p:nvSpPr>
          <p:cNvPr id="4" name="Номер слайда 3"/>
          <p:cNvSpPr>
            <a:spLocks noGrp="1"/>
          </p:cNvSpPr>
          <p:nvPr>
            <p:ph type="sldNum" sz="quarter" idx="12"/>
          </p:nvPr>
        </p:nvSpPr>
        <p:spPr/>
        <p:txBody>
          <a:bodyPr/>
          <a:lstStyle>
            <a:lvl1pPr>
              <a:defRPr/>
            </a:lvl1pPr>
          </a:lstStyle>
          <a:p>
            <a:fld id="{FE453819-1086-45B1-BB1C-FA0D1ABDF676}" type="slidenum">
              <a:rPr lang="en-US"/>
              <a:pPr/>
              <a:t>‹#›</a:t>
            </a:fld>
            <a:endParaRPr lang="en-US"/>
          </a:p>
        </p:txBody>
      </p:sp>
    </p:spTree>
    <p:extLst>
      <p:ext uri="{BB962C8B-B14F-4D97-AF65-F5344CB8AC3E}">
        <p14:creationId xmlns:p14="http://schemas.microsoft.com/office/powerpoint/2010/main" val="1683998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uk-UA"/>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uk-UA"/>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r>
              <a:rPr lang="en-US"/>
              <a:t>www.themegallery.com</a:t>
            </a:r>
          </a:p>
        </p:txBody>
      </p:sp>
      <p:sp>
        <p:nvSpPr>
          <p:cNvPr id="6" name="Нижний колонтитул 5"/>
          <p:cNvSpPr>
            <a:spLocks noGrp="1"/>
          </p:cNvSpPr>
          <p:nvPr>
            <p:ph type="ftr" sz="quarter" idx="11"/>
          </p:nvPr>
        </p:nvSpPr>
        <p:spPr/>
        <p:txBody>
          <a:bodyPr/>
          <a:lstStyle>
            <a:lvl1pPr>
              <a:defRPr/>
            </a:lvl1pPr>
          </a:lstStyle>
          <a:p>
            <a:r>
              <a:rPr lang="en-US"/>
              <a:t>Company Logo</a:t>
            </a:r>
          </a:p>
        </p:txBody>
      </p:sp>
      <p:sp>
        <p:nvSpPr>
          <p:cNvPr id="7" name="Номер слайда 6"/>
          <p:cNvSpPr>
            <a:spLocks noGrp="1"/>
          </p:cNvSpPr>
          <p:nvPr>
            <p:ph type="sldNum" sz="quarter" idx="12"/>
          </p:nvPr>
        </p:nvSpPr>
        <p:spPr/>
        <p:txBody>
          <a:bodyPr/>
          <a:lstStyle>
            <a:lvl1pPr>
              <a:defRPr/>
            </a:lvl1pPr>
          </a:lstStyle>
          <a:p>
            <a:fld id="{27EC5052-B40C-4E61-948B-57BAB32FDED4}" type="slidenum">
              <a:rPr lang="en-US"/>
              <a:pPr/>
              <a:t>‹#›</a:t>
            </a:fld>
            <a:endParaRPr lang="en-US"/>
          </a:p>
        </p:txBody>
      </p:sp>
    </p:spTree>
    <p:extLst>
      <p:ext uri="{BB962C8B-B14F-4D97-AF65-F5344CB8AC3E}">
        <p14:creationId xmlns:p14="http://schemas.microsoft.com/office/powerpoint/2010/main" val="26784975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uk-UA"/>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uk-UA"/>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lvl1pPr>
              <a:defRPr/>
            </a:lvl1pPr>
          </a:lstStyle>
          <a:p>
            <a:r>
              <a:rPr lang="en-US"/>
              <a:t>www.themegallery.com</a:t>
            </a:r>
          </a:p>
        </p:txBody>
      </p:sp>
      <p:sp>
        <p:nvSpPr>
          <p:cNvPr id="6" name="Нижний колонтитул 5"/>
          <p:cNvSpPr>
            <a:spLocks noGrp="1"/>
          </p:cNvSpPr>
          <p:nvPr>
            <p:ph type="ftr" sz="quarter" idx="11"/>
          </p:nvPr>
        </p:nvSpPr>
        <p:spPr/>
        <p:txBody>
          <a:bodyPr/>
          <a:lstStyle>
            <a:lvl1pPr>
              <a:defRPr/>
            </a:lvl1pPr>
          </a:lstStyle>
          <a:p>
            <a:r>
              <a:rPr lang="en-US"/>
              <a:t>Company Logo</a:t>
            </a:r>
          </a:p>
        </p:txBody>
      </p:sp>
      <p:sp>
        <p:nvSpPr>
          <p:cNvPr id="7" name="Номер слайда 6"/>
          <p:cNvSpPr>
            <a:spLocks noGrp="1"/>
          </p:cNvSpPr>
          <p:nvPr>
            <p:ph type="sldNum" sz="quarter" idx="12"/>
          </p:nvPr>
        </p:nvSpPr>
        <p:spPr/>
        <p:txBody>
          <a:bodyPr/>
          <a:lstStyle>
            <a:lvl1pPr>
              <a:defRPr/>
            </a:lvl1pPr>
          </a:lstStyle>
          <a:p>
            <a:fld id="{5D208EEB-CA44-410B-BE26-58483F4CEEBD}" type="slidenum">
              <a:rPr lang="en-US"/>
              <a:pPr/>
              <a:t>‹#›</a:t>
            </a:fld>
            <a:endParaRPr lang="en-US"/>
          </a:p>
        </p:txBody>
      </p:sp>
    </p:spTree>
    <p:extLst>
      <p:ext uri="{BB962C8B-B14F-4D97-AF65-F5344CB8AC3E}">
        <p14:creationId xmlns:p14="http://schemas.microsoft.com/office/powerpoint/2010/main" val="2202622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39" name="Rectangle 15"/>
          <p:cNvSpPr>
            <a:spLocks noChangeArrowheads="1"/>
          </p:cNvSpPr>
          <p:nvPr/>
        </p:nvSpPr>
        <p:spPr bwMode="gray">
          <a:xfrm>
            <a:off x="0" y="533400"/>
            <a:ext cx="9144000" cy="685800"/>
          </a:xfrm>
          <a:prstGeom prst="rect">
            <a:avLst/>
          </a:prstGeom>
          <a:gradFill rotWithShape="1">
            <a:gsLst>
              <a:gs pos="0">
                <a:schemeClr val="accent1">
                  <a:gamma/>
                  <a:tint val="12549"/>
                  <a:invGamma/>
                  <a:alpha val="0"/>
                </a:schemeClr>
              </a:gs>
              <a:gs pos="100000">
                <a:schemeClr val="accent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1040" name="Rectangle 16"/>
          <p:cNvSpPr>
            <a:spLocks noChangeArrowheads="1"/>
          </p:cNvSpPr>
          <p:nvPr/>
        </p:nvSpPr>
        <p:spPr bwMode="gray">
          <a:xfrm>
            <a:off x="0" y="457200"/>
            <a:ext cx="8229600" cy="685800"/>
          </a:xfrm>
          <a:prstGeom prst="rect">
            <a:avLst/>
          </a:prstGeom>
          <a:gradFill rotWithShape="1">
            <a:gsLst>
              <a:gs pos="0">
                <a:schemeClr val="tx2"/>
              </a:gs>
              <a:gs pos="100000">
                <a:schemeClr val="tx2">
                  <a:gamma/>
                  <a:shade val="46275"/>
                  <a:invGamma/>
                  <a:alpha val="0"/>
                </a:schemeClr>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1027" name="Rectangle 3"/>
          <p:cNvSpPr>
            <a:spLocks noGrp="1" noChangeArrowheads="1"/>
          </p:cNvSpPr>
          <p:nvPr>
            <p:ph type="body" idx="1"/>
          </p:nvPr>
        </p:nvSpPr>
        <p:spPr bwMode="auto">
          <a:xfrm>
            <a:off x="457200" y="1338263"/>
            <a:ext cx="8229600" cy="5092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1028" name="Rectangle 4"/>
          <p:cNvSpPr>
            <a:spLocks noGrp="1" noChangeArrowheads="1"/>
          </p:cNvSpPr>
          <p:nvPr>
            <p:ph type="dt" sz="half" idx="2"/>
          </p:nvPr>
        </p:nvSpPr>
        <p:spPr bwMode="auto">
          <a:xfrm>
            <a:off x="6781800" y="269875"/>
            <a:ext cx="21336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r>
              <a:rPr lang="en-US"/>
              <a:t>www.themegallery.com</a:t>
            </a:r>
          </a:p>
        </p:txBody>
      </p:sp>
      <p:sp>
        <p:nvSpPr>
          <p:cNvPr id="1029" name="Rectangle 5"/>
          <p:cNvSpPr>
            <a:spLocks noGrp="1" noChangeArrowheads="1"/>
          </p:cNvSpPr>
          <p:nvPr>
            <p:ph type="ftr" sz="quarter" idx="3"/>
          </p:nvPr>
        </p:nvSpPr>
        <p:spPr bwMode="auto">
          <a:xfrm>
            <a:off x="5791200" y="6530975"/>
            <a:ext cx="289560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atin typeface="+mn-lt"/>
              </a:defRPr>
            </a:lvl1pPr>
          </a:lstStyle>
          <a:p>
            <a:r>
              <a:rPr lang="en-US"/>
              <a:t>Company Logo</a:t>
            </a:r>
          </a:p>
        </p:txBody>
      </p:sp>
      <p:sp>
        <p:nvSpPr>
          <p:cNvPr id="1030" name="Rectangle 6"/>
          <p:cNvSpPr>
            <a:spLocks noGrp="1" noChangeArrowheads="1"/>
          </p:cNvSpPr>
          <p:nvPr>
            <p:ph type="sldNum" sz="quarter" idx="4"/>
          </p:nvPr>
        </p:nvSpPr>
        <p:spPr bwMode="auto">
          <a:xfrm>
            <a:off x="3505200" y="6553200"/>
            <a:ext cx="2133600" cy="25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b="1">
                <a:latin typeface="+mn-lt"/>
              </a:defRPr>
            </a:lvl1pPr>
          </a:lstStyle>
          <a:p>
            <a:fld id="{4F1772F6-C72B-430B-BF91-F544E875E40E}" type="slidenum">
              <a:rPr lang="en-US"/>
              <a:pPr/>
              <a:t>‹#›</a:t>
            </a:fld>
            <a:endParaRPr lang="en-US"/>
          </a:p>
        </p:txBody>
      </p:sp>
      <p:sp>
        <p:nvSpPr>
          <p:cNvPr id="1026" name="Rectangle 2"/>
          <p:cNvSpPr>
            <a:spLocks noGrp="1" noChangeArrowheads="1"/>
          </p:cNvSpPr>
          <p:nvPr>
            <p:ph type="title"/>
          </p:nvPr>
        </p:nvSpPr>
        <p:spPr bwMode="white">
          <a:xfrm>
            <a:off x="838200" y="547688"/>
            <a:ext cx="7391400" cy="563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endParaRPr lang="en-US" smtClean="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p:txStyles>
    <p:titleStyle>
      <a:lvl1pPr algn="ctr" rtl="0" eaLnBrk="1" fontAlgn="base" hangingPunct="1">
        <a:spcBef>
          <a:spcPct val="0"/>
        </a:spcBef>
        <a:spcAft>
          <a:spcPct val="0"/>
        </a:spcAft>
        <a:defRPr sz="3200" b="1">
          <a:solidFill>
            <a:schemeClr val="bg1"/>
          </a:solidFill>
          <a:latin typeface="+mj-lt"/>
          <a:ea typeface="+mj-ea"/>
          <a:cs typeface="+mj-cs"/>
        </a:defRPr>
      </a:lvl1pPr>
      <a:lvl2pPr algn="ctr" rtl="0" eaLnBrk="1" fontAlgn="base" hangingPunct="1">
        <a:spcBef>
          <a:spcPct val="0"/>
        </a:spcBef>
        <a:spcAft>
          <a:spcPct val="0"/>
        </a:spcAft>
        <a:defRPr sz="3200" b="1">
          <a:solidFill>
            <a:schemeClr val="bg1"/>
          </a:solidFill>
          <a:latin typeface="Verdana" pitchFamily="34" charset="0"/>
        </a:defRPr>
      </a:lvl2pPr>
      <a:lvl3pPr algn="ctr" rtl="0" eaLnBrk="1" fontAlgn="base" hangingPunct="1">
        <a:spcBef>
          <a:spcPct val="0"/>
        </a:spcBef>
        <a:spcAft>
          <a:spcPct val="0"/>
        </a:spcAft>
        <a:defRPr sz="3200" b="1">
          <a:solidFill>
            <a:schemeClr val="bg1"/>
          </a:solidFill>
          <a:latin typeface="Verdana" pitchFamily="34" charset="0"/>
        </a:defRPr>
      </a:lvl3pPr>
      <a:lvl4pPr algn="ctr" rtl="0" eaLnBrk="1" fontAlgn="base" hangingPunct="1">
        <a:spcBef>
          <a:spcPct val="0"/>
        </a:spcBef>
        <a:spcAft>
          <a:spcPct val="0"/>
        </a:spcAft>
        <a:defRPr sz="3200" b="1">
          <a:solidFill>
            <a:schemeClr val="bg1"/>
          </a:solidFill>
          <a:latin typeface="Verdana" pitchFamily="34" charset="0"/>
        </a:defRPr>
      </a:lvl4pPr>
      <a:lvl5pPr algn="ctr" rtl="0" eaLnBrk="1" fontAlgn="base" hangingPunct="1">
        <a:spcBef>
          <a:spcPct val="0"/>
        </a:spcBef>
        <a:spcAft>
          <a:spcPct val="0"/>
        </a:spcAft>
        <a:defRPr sz="3200" b="1">
          <a:solidFill>
            <a:schemeClr val="bg1"/>
          </a:solidFill>
          <a:latin typeface="Verdana" pitchFamily="34" charset="0"/>
        </a:defRPr>
      </a:lvl5pPr>
      <a:lvl6pPr marL="457200" algn="ctr" rtl="0" eaLnBrk="1" fontAlgn="base" hangingPunct="1">
        <a:spcBef>
          <a:spcPct val="0"/>
        </a:spcBef>
        <a:spcAft>
          <a:spcPct val="0"/>
        </a:spcAft>
        <a:defRPr sz="3200" b="1">
          <a:solidFill>
            <a:schemeClr val="bg1"/>
          </a:solidFill>
          <a:latin typeface="Verdana" pitchFamily="34" charset="0"/>
        </a:defRPr>
      </a:lvl6pPr>
      <a:lvl7pPr marL="914400" algn="ctr" rtl="0" eaLnBrk="1" fontAlgn="base" hangingPunct="1">
        <a:spcBef>
          <a:spcPct val="0"/>
        </a:spcBef>
        <a:spcAft>
          <a:spcPct val="0"/>
        </a:spcAft>
        <a:defRPr sz="3200" b="1">
          <a:solidFill>
            <a:schemeClr val="bg1"/>
          </a:solidFill>
          <a:latin typeface="Verdana" pitchFamily="34" charset="0"/>
        </a:defRPr>
      </a:lvl7pPr>
      <a:lvl8pPr marL="1371600" algn="ctr" rtl="0" eaLnBrk="1" fontAlgn="base" hangingPunct="1">
        <a:spcBef>
          <a:spcPct val="0"/>
        </a:spcBef>
        <a:spcAft>
          <a:spcPct val="0"/>
        </a:spcAft>
        <a:defRPr sz="3200" b="1">
          <a:solidFill>
            <a:schemeClr val="bg1"/>
          </a:solidFill>
          <a:latin typeface="Verdana" pitchFamily="34" charset="0"/>
        </a:defRPr>
      </a:lvl8pPr>
      <a:lvl9pPr marL="1828800" algn="ctr" rtl="0" eaLnBrk="1" fontAlgn="base" hangingPunct="1">
        <a:spcBef>
          <a:spcPct val="0"/>
        </a:spcBef>
        <a:spcAft>
          <a:spcPct val="0"/>
        </a:spcAft>
        <a:defRPr sz="3200" b="1">
          <a:solidFill>
            <a:schemeClr val="bg1"/>
          </a:solidFill>
          <a:latin typeface="Verdana" pitchFamily="34" charset="0"/>
        </a:defRPr>
      </a:lvl9pPr>
    </p:titleStyle>
    <p:bodyStyle>
      <a:lvl1pPr marL="342900" indent="-342900" algn="l" rtl="0" eaLnBrk="1" fontAlgn="base" hangingPunct="1">
        <a:spcBef>
          <a:spcPct val="20000"/>
        </a:spcBef>
        <a:spcAft>
          <a:spcPct val="0"/>
        </a:spcAft>
        <a:buClr>
          <a:schemeClr val="hlink"/>
        </a:buClr>
        <a:buFont typeface="Wingdings" pitchFamily="2" charset="2"/>
        <a:buChar char="v"/>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pitchFamily="2" charset="2"/>
        <a:buChar char="§"/>
        <a:defRPr sz="2800">
          <a:solidFill>
            <a:schemeClr val="tx1"/>
          </a:solidFill>
          <a:latin typeface="Arial" charset="0"/>
        </a:defRPr>
      </a:lvl2pPr>
      <a:lvl3pPr marL="1143000" indent="-228600" algn="l" rtl="0" eaLnBrk="1" fontAlgn="base" hangingPunct="1">
        <a:spcBef>
          <a:spcPct val="20000"/>
        </a:spcBef>
        <a:spcAft>
          <a:spcPct val="0"/>
        </a:spcAft>
        <a:buClr>
          <a:schemeClr val="tx1"/>
        </a:buClr>
        <a:buChar char="•"/>
        <a:defRPr sz="2400">
          <a:solidFill>
            <a:schemeClr val="tx1"/>
          </a:solidFill>
          <a:latin typeface="Arial" charset="0"/>
        </a:defRPr>
      </a:lvl3pPr>
      <a:lvl4pPr marL="1600200" indent="-228600" algn="l" rtl="0" eaLnBrk="1" fontAlgn="base" hangingPunct="1">
        <a:spcBef>
          <a:spcPct val="20000"/>
        </a:spcBef>
        <a:spcAft>
          <a:spcPct val="0"/>
        </a:spcAft>
        <a:buChar char="–"/>
        <a:defRPr sz="2000">
          <a:solidFill>
            <a:schemeClr val="tx1"/>
          </a:solidFill>
          <a:latin typeface="Arial" charset="0"/>
        </a:defRPr>
      </a:lvl4pPr>
      <a:lvl5pPr marL="2057400" indent="-228600" algn="l" rtl="0" eaLnBrk="1" fontAlgn="base" hangingPunct="1">
        <a:spcBef>
          <a:spcPct val="20000"/>
        </a:spcBef>
        <a:spcAft>
          <a:spcPct val="0"/>
        </a:spcAft>
        <a:buChar char="»"/>
        <a:defRPr sz="2000">
          <a:solidFill>
            <a:schemeClr val="tx1"/>
          </a:solidFill>
          <a:latin typeface="Arial" charset="0"/>
        </a:defRPr>
      </a:lvl5pPr>
      <a:lvl6pPr marL="2514600" indent="-228600" algn="l" rtl="0" eaLnBrk="1" fontAlgn="base" hangingPunct="1">
        <a:spcBef>
          <a:spcPct val="20000"/>
        </a:spcBef>
        <a:spcAft>
          <a:spcPct val="0"/>
        </a:spcAft>
        <a:buChar char="»"/>
        <a:defRPr sz="2000">
          <a:solidFill>
            <a:schemeClr val="tx1"/>
          </a:solidFill>
          <a:latin typeface="Arial" charset="0"/>
        </a:defRPr>
      </a:lvl6pPr>
      <a:lvl7pPr marL="2971800" indent="-228600" algn="l" rtl="0" eaLnBrk="1" fontAlgn="base" hangingPunct="1">
        <a:spcBef>
          <a:spcPct val="20000"/>
        </a:spcBef>
        <a:spcAft>
          <a:spcPct val="0"/>
        </a:spcAft>
        <a:buChar char="»"/>
        <a:defRPr sz="2000">
          <a:solidFill>
            <a:schemeClr val="tx1"/>
          </a:solidFill>
          <a:latin typeface="Arial" charset="0"/>
        </a:defRPr>
      </a:lvl7pPr>
      <a:lvl8pPr marL="3429000" indent="-228600" algn="l" rtl="0" eaLnBrk="1" fontAlgn="base" hangingPunct="1">
        <a:spcBef>
          <a:spcPct val="20000"/>
        </a:spcBef>
        <a:spcAft>
          <a:spcPct val="0"/>
        </a:spcAft>
        <a:buChar char="»"/>
        <a:defRPr sz="2000">
          <a:solidFill>
            <a:schemeClr val="tx1"/>
          </a:solidFill>
          <a:latin typeface="Arial" charset="0"/>
        </a:defRPr>
      </a:lvl8pPr>
      <a:lvl9pPr marL="3886200" indent="-228600" algn="l" rtl="0" eaLnBrk="1" fontAlgn="base" hangingPunct="1">
        <a:spcBef>
          <a:spcPct val="20000"/>
        </a:spcBef>
        <a:spcAft>
          <a:spcPct val="0"/>
        </a:spcAft>
        <a:buChar char="»"/>
        <a:defRPr sz="2000">
          <a:solidFill>
            <a:schemeClr val="tx1"/>
          </a:solidFill>
          <a:latin typeface="Arial" charset="0"/>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sz="3600" dirty="0" smtClean="0"/>
              <a:t>Right to social security</a:t>
            </a:r>
            <a:endParaRPr lang="en-US" dirty="0"/>
          </a:p>
        </p:txBody>
      </p:sp>
      <p:sp>
        <p:nvSpPr>
          <p:cNvPr id="2051" name="Rectangle 3"/>
          <p:cNvSpPr>
            <a:spLocks noGrp="1" noChangeArrowheads="1"/>
          </p:cNvSpPr>
          <p:nvPr>
            <p:ph type="subTitle" idx="1"/>
          </p:nvPr>
        </p:nvSpPr>
        <p:spPr/>
        <p:txBody>
          <a:bodyPr/>
          <a:lstStyle/>
          <a:p>
            <a:r>
              <a:rPr lang="en-US" sz="1800" dirty="0" smtClean="0"/>
              <a:t>Educational discipline</a:t>
            </a:r>
            <a:endParaRPr lang="uk-UA"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41" name="Rectangle 5"/>
          <p:cNvSpPr>
            <a:spLocks noGrp="1" noChangeArrowheads="1"/>
          </p:cNvSpPr>
          <p:nvPr>
            <p:ph type="title"/>
          </p:nvPr>
        </p:nvSpPr>
        <p:spPr/>
        <p:txBody>
          <a:bodyPr/>
          <a:lstStyle/>
          <a:p>
            <a:r>
              <a:rPr lang="en-US" sz="2800" dirty="0" smtClean="0"/>
              <a:t>2. Notion of social security law</a:t>
            </a:r>
            <a:endParaRPr lang="en-US" sz="1600" dirty="0"/>
          </a:p>
        </p:txBody>
      </p:sp>
      <p:sp>
        <p:nvSpPr>
          <p:cNvPr id="2" name="Скругленный прямоугольник 1"/>
          <p:cNvSpPr/>
          <p:nvPr/>
        </p:nvSpPr>
        <p:spPr>
          <a:xfrm>
            <a:off x="1043608" y="1700808"/>
            <a:ext cx="7200800" cy="15841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t>Right to social security </a:t>
            </a:r>
            <a:r>
              <a:rPr lang="en-US" dirty="0" smtClean="0"/>
              <a:t>- a system of rules that govern social relations concerning implementation of social protection and the protection of human and civil rights for the conservation, restoration and development of human society.</a:t>
            </a:r>
            <a:endParaRPr lang="uk-UA" dirty="0"/>
          </a:p>
        </p:txBody>
      </p:sp>
      <p:sp>
        <p:nvSpPr>
          <p:cNvPr id="4" name="Скругленный прямоугольник 3"/>
          <p:cNvSpPr/>
          <p:nvPr/>
        </p:nvSpPr>
        <p:spPr>
          <a:xfrm>
            <a:off x="1043608" y="3573016"/>
            <a:ext cx="7200800" cy="1656184"/>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b="1" dirty="0" smtClean="0"/>
              <a:t>Right to social welfare </a:t>
            </a:r>
            <a:r>
              <a:rPr lang="en-US" dirty="0" smtClean="0"/>
              <a:t>- a system of rules that govern social relations that focused on physical protection of human and citizens with the aim of improving the material existence of man and citizen and social services.</a:t>
            </a:r>
            <a:endParaRPr lang="uk-UA"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Grp="1" noChangeArrowheads="1"/>
          </p:cNvSpPr>
          <p:nvPr>
            <p:ph type="title"/>
          </p:nvPr>
        </p:nvSpPr>
        <p:spPr>
          <a:xfrm>
            <a:off x="107504" y="548680"/>
            <a:ext cx="8712968" cy="563562"/>
          </a:xfrm>
        </p:spPr>
        <p:txBody>
          <a:bodyPr/>
          <a:lstStyle/>
          <a:p>
            <a:r>
              <a:rPr lang="en-US" sz="2000" dirty="0" smtClean="0"/>
              <a:t>The right to social welfare is a part of social protection</a:t>
            </a:r>
            <a:endParaRPr lang="en-US" sz="1200" dirty="0"/>
          </a:p>
        </p:txBody>
      </p:sp>
      <p:graphicFrame>
        <p:nvGraphicFramePr>
          <p:cNvPr id="2" name="Диаграмма 1"/>
          <p:cNvGraphicFramePr/>
          <p:nvPr>
            <p:extLst>
              <p:ext uri="{D42A27DB-BD31-4B8C-83A1-F6EECF244321}">
                <p14:modId xmlns:p14="http://schemas.microsoft.com/office/powerpoint/2010/main" val="1043875111"/>
              </p:ext>
            </p:extLst>
          </p:nvPr>
        </p:nvGraphicFramePr>
        <p:xfrm>
          <a:off x="1403648" y="1700808"/>
          <a:ext cx="6240016" cy="471207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412776"/>
            <a:ext cx="7776864" cy="1477328"/>
          </a:xfrm>
          <a:prstGeom prst="rect">
            <a:avLst/>
          </a:prstGeom>
          <a:noFill/>
        </p:spPr>
        <p:txBody>
          <a:bodyPr wrap="square" rtlCol="0">
            <a:spAutoFit/>
          </a:bodyPr>
          <a:lstStyle/>
          <a:p>
            <a:pPr algn="ctr"/>
            <a:r>
              <a:rPr lang="en-US" b="1" dirty="0" smtClean="0"/>
              <a:t>Constitution of Ukraine (Article 46) has established the right of citizens to social protection, including the right to security in the event of complete, partial disability, widowhood, unemployment and old age, and in other cases provided by law. The Constitution on the right to social security, not a right to social welfare.</a:t>
            </a:r>
            <a:endParaRPr lang="uk-UA" b="1" dirty="0"/>
          </a:p>
        </p:txBody>
      </p:sp>
      <p:pic>
        <p:nvPicPr>
          <p:cNvPr id="3" name="Рисунок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5856" y="3717032"/>
            <a:ext cx="2664296" cy="2664296"/>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a:xfrm>
            <a:off x="251520" y="547688"/>
            <a:ext cx="8712968" cy="563562"/>
          </a:xfrm>
        </p:spPr>
        <p:txBody>
          <a:bodyPr/>
          <a:lstStyle/>
          <a:p>
            <a:r>
              <a:rPr lang="en-US" sz="1400" dirty="0" smtClean="0"/>
              <a:t>The right to social welfare is one of the innate rights of human, which is recognized by the international community and enshrined in the main international legal instruments:</a:t>
            </a:r>
            <a:endParaRPr lang="en-US" sz="1400" dirty="0"/>
          </a:p>
        </p:txBody>
      </p:sp>
      <p:sp>
        <p:nvSpPr>
          <p:cNvPr id="2" name="TextBox 1"/>
          <p:cNvSpPr txBox="1"/>
          <p:nvPr/>
        </p:nvSpPr>
        <p:spPr>
          <a:xfrm>
            <a:off x="467544" y="1484784"/>
            <a:ext cx="8208912" cy="3785652"/>
          </a:xfrm>
          <a:prstGeom prst="rect">
            <a:avLst/>
          </a:prstGeom>
          <a:noFill/>
        </p:spPr>
        <p:txBody>
          <a:bodyPr wrap="square" rtlCol="0">
            <a:spAutoFit/>
          </a:bodyPr>
          <a:lstStyle/>
          <a:p>
            <a:pPr marL="342900" indent="-342900">
              <a:buFont typeface="Wingdings" pitchFamily="2" charset="2"/>
              <a:buChar char="v"/>
            </a:pPr>
            <a:r>
              <a:rPr lang="en-US" sz="2400" b="1" dirty="0" smtClean="0"/>
              <a:t>Universal Declaration of Human Rights (UN, 1948)</a:t>
            </a:r>
          </a:p>
          <a:p>
            <a:pPr marL="342900" indent="-342900">
              <a:buFont typeface="Wingdings" pitchFamily="2" charset="2"/>
              <a:buChar char="v"/>
            </a:pPr>
            <a:endParaRPr lang="en-US" sz="2400" b="1" dirty="0"/>
          </a:p>
          <a:p>
            <a:pPr marL="342900" indent="-342900">
              <a:buFont typeface="Wingdings" pitchFamily="2" charset="2"/>
              <a:buChar char="v"/>
            </a:pPr>
            <a:r>
              <a:rPr lang="en-US" sz="2400" b="1" dirty="0" smtClean="0"/>
              <a:t>International Covenant on Economic, Social and Cultural Rights (UN, 1966) </a:t>
            </a:r>
          </a:p>
          <a:p>
            <a:pPr marL="342900" indent="-342900">
              <a:buFont typeface="Wingdings" pitchFamily="2" charset="2"/>
              <a:buChar char="v"/>
            </a:pPr>
            <a:endParaRPr lang="en-US" sz="2400" b="1" dirty="0"/>
          </a:p>
          <a:p>
            <a:pPr marL="342900" indent="-342900">
              <a:buFont typeface="Wingdings" pitchFamily="2" charset="2"/>
              <a:buChar char="v"/>
            </a:pPr>
            <a:r>
              <a:rPr lang="en-US" sz="2400" b="1" dirty="0" smtClean="0"/>
              <a:t>European Social Charter (Council of Europe 1961). Revised in 1996. </a:t>
            </a:r>
          </a:p>
          <a:p>
            <a:pPr marL="342900" indent="-342900">
              <a:buFont typeface="Wingdings" pitchFamily="2" charset="2"/>
              <a:buChar char="v"/>
            </a:pPr>
            <a:endParaRPr lang="en-US" sz="2400" b="1" dirty="0"/>
          </a:p>
          <a:p>
            <a:pPr marL="342900" indent="-342900">
              <a:buFont typeface="Wingdings" pitchFamily="2" charset="2"/>
              <a:buChar char="v"/>
            </a:pPr>
            <a:r>
              <a:rPr lang="en-US" sz="2400" b="1" dirty="0" smtClean="0"/>
              <a:t>Resolution of the </a:t>
            </a:r>
            <a:r>
              <a:rPr lang="en-US" sz="2400" b="1" dirty="0" err="1" smtClean="0"/>
              <a:t>Verkhovna</a:t>
            </a:r>
            <a:r>
              <a:rPr lang="en-US" sz="2400" b="1" dirty="0" smtClean="0"/>
              <a:t> </a:t>
            </a:r>
            <a:r>
              <a:rPr lang="en-US" sz="2400" b="1" dirty="0" err="1" smtClean="0"/>
              <a:t>Rada</a:t>
            </a:r>
            <a:r>
              <a:rPr lang="en-US" sz="2400" b="1" dirty="0" smtClean="0"/>
              <a:t> of Ukraine of December 21, 1993</a:t>
            </a:r>
            <a:endParaRPr lang="uk-UA" sz="2400" b="1"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sz="2000" dirty="0" smtClean="0"/>
              <a:t>The subject of social security law form relations:</a:t>
            </a:r>
            <a:endParaRPr lang="en-US" sz="1200" dirty="0"/>
          </a:p>
        </p:txBody>
      </p:sp>
      <p:graphicFrame>
        <p:nvGraphicFramePr>
          <p:cNvPr id="2" name="Схема 1"/>
          <p:cNvGraphicFramePr/>
          <p:nvPr>
            <p:extLst>
              <p:ext uri="{D42A27DB-BD31-4B8C-83A1-F6EECF244321}">
                <p14:modId xmlns:p14="http://schemas.microsoft.com/office/powerpoint/2010/main" val="535968111"/>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sz="2000" dirty="0" smtClean="0"/>
              <a:t>Schematic representation of the process of security and social relations:</a:t>
            </a:r>
            <a:endParaRPr lang="en-US" sz="2000" dirty="0"/>
          </a:p>
        </p:txBody>
      </p:sp>
      <p:graphicFrame>
        <p:nvGraphicFramePr>
          <p:cNvPr id="2" name="Схема 1"/>
          <p:cNvGraphicFramePr/>
          <p:nvPr>
            <p:extLst>
              <p:ext uri="{D42A27DB-BD31-4B8C-83A1-F6EECF244321}">
                <p14:modId xmlns:p14="http://schemas.microsoft.com/office/powerpoint/2010/main" val="3779449022"/>
              </p:ext>
            </p:extLst>
          </p:nvPr>
        </p:nvGraphicFramePr>
        <p:xfrm>
          <a:off x="899592" y="1397000"/>
          <a:ext cx="7704856" cy="49123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5" name="WordArt 5"/>
          <p:cNvSpPr>
            <a:spLocks noChangeArrowheads="1" noChangeShapeType="1" noTextEdit="1"/>
          </p:cNvSpPr>
          <p:nvPr/>
        </p:nvSpPr>
        <p:spPr bwMode="gray">
          <a:xfrm>
            <a:off x="2209800" y="3048000"/>
            <a:ext cx="4343400" cy="609600"/>
          </a:xfrm>
          <a:prstGeom prst="rect">
            <a:avLst/>
          </a:prstGeom>
        </p:spPr>
        <p:txBody>
          <a:bodyPr wrap="none" fromWordArt="1">
            <a:prstTxWarp prst="textDeflate">
              <a:avLst>
                <a:gd name="adj" fmla="val 0"/>
              </a:avLst>
            </a:prstTxWarp>
          </a:bodyPr>
          <a:lstStyle/>
          <a:p>
            <a:pPr algn="ctr"/>
            <a:r>
              <a:rPr lang="en-US" sz="3600" b="1" kern="10">
                <a:ln w="19050">
                  <a:solidFill>
                    <a:srgbClr val="FFFFFF"/>
                  </a:solidFill>
                  <a:round/>
                  <a:headEnd/>
                  <a:tailEnd/>
                </a:ln>
                <a:gradFill rotWithShape="1">
                  <a:gsLst>
                    <a:gs pos="0">
                      <a:schemeClr val="bg2"/>
                    </a:gs>
                    <a:gs pos="100000">
                      <a:schemeClr val="bg2">
                        <a:gamma/>
                        <a:shade val="46275"/>
                        <a:invGamma/>
                      </a:schemeClr>
                    </a:gs>
                  </a:gsLst>
                  <a:lin ang="0" scaled="1"/>
                </a:gradFill>
                <a:effectLst>
                  <a:outerShdw dist="71842" dir="2700000" algn="ctr" rotWithShape="0">
                    <a:schemeClr val="tx1">
                      <a:alpha val="50000"/>
                    </a:schemeClr>
                  </a:outerShdw>
                </a:effectLst>
                <a:latin typeface="Arial"/>
                <a:cs typeface="Arial"/>
              </a:rPr>
              <a:t>Thank You !</a:t>
            </a:r>
            <a:endParaRPr lang="uk-UA" sz="3600" b="1" kern="10">
              <a:ln w="19050">
                <a:solidFill>
                  <a:srgbClr val="FFFFFF"/>
                </a:solidFill>
                <a:round/>
                <a:headEnd/>
                <a:tailEnd/>
              </a:ln>
              <a:gradFill rotWithShape="1">
                <a:gsLst>
                  <a:gs pos="0">
                    <a:schemeClr val="bg2"/>
                  </a:gs>
                  <a:gs pos="100000">
                    <a:schemeClr val="bg2">
                      <a:gamma/>
                      <a:shade val="46275"/>
                      <a:invGamma/>
                    </a:schemeClr>
                  </a:gs>
                </a:gsLst>
                <a:lin ang="0" scaled="1"/>
              </a:gradFill>
              <a:effectLst>
                <a:outerShdw dist="71842" dir="2700000" algn="ctr" rotWithShape="0">
                  <a:schemeClr val="tx1">
                    <a:alpha val="50000"/>
                  </a:schemeClr>
                </a:outerShdw>
              </a:effectLst>
              <a:latin typeface="Arial"/>
              <a:cs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3" presetClass="entr" presetSubtype="0" fill="hold" grpId="0" nodeType="afterEffect">
                                  <p:stCondLst>
                                    <p:cond delay="0"/>
                                  </p:stCondLst>
                                  <p:childTnLst>
                                    <p:set>
                                      <p:cBhvr>
                                        <p:cTn id="6" dur="1" fill="hold">
                                          <p:stCondLst>
                                            <p:cond delay="0"/>
                                          </p:stCondLst>
                                        </p:cTn>
                                        <p:tgtEl>
                                          <p:spTgt spid="87045"/>
                                        </p:tgtEl>
                                        <p:attrNameLst>
                                          <p:attrName>style.visibility</p:attrName>
                                        </p:attrNameLst>
                                      </p:cBhvr>
                                      <p:to>
                                        <p:strVal val="visible"/>
                                      </p:to>
                                    </p:set>
                                    <p:anim calcmode="lin" valueType="num">
                                      <p:cBhvr>
                                        <p:cTn id="7" dur="500" fill="hold"/>
                                        <p:tgtEl>
                                          <p:spTgt spid="87045"/>
                                        </p:tgtEl>
                                        <p:attrNameLst>
                                          <p:attrName>ppt_w</p:attrName>
                                        </p:attrNameLst>
                                      </p:cBhvr>
                                      <p:tavLst>
                                        <p:tav tm="0">
                                          <p:val>
                                            <p:fltVal val="0"/>
                                          </p:val>
                                        </p:tav>
                                        <p:tav tm="100000">
                                          <p:val>
                                            <p:strVal val="#ppt_w"/>
                                          </p:val>
                                        </p:tav>
                                      </p:tavLst>
                                    </p:anim>
                                    <p:anim calcmode="lin" valueType="num">
                                      <p:cBhvr>
                                        <p:cTn id="8" dur="500" fill="hold"/>
                                        <p:tgtEl>
                                          <p:spTgt spid="87045"/>
                                        </p:tgtEl>
                                        <p:attrNameLst>
                                          <p:attrName>ppt_h</p:attrName>
                                        </p:attrNameLst>
                                      </p:cBhvr>
                                      <p:tavLst>
                                        <p:tav tm="0">
                                          <p:val>
                                            <p:fltVal val="0"/>
                                          </p:val>
                                        </p:tav>
                                        <p:tav tm="100000">
                                          <p:val>
                                            <p:strVal val="#ppt_h"/>
                                          </p:val>
                                        </p:tav>
                                      </p:tavLst>
                                    </p:anim>
                                    <p:animEffect transition="in" filter="fade">
                                      <p:cBhvr>
                                        <p:cTn id="9" dur="500"/>
                                        <p:tgtEl>
                                          <p:spTgt spid="870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5"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lstStyle/>
          <a:p>
            <a:r>
              <a:rPr lang="en-US" dirty="0" smtClean="0"/>
              <a:t>I</a:t>
            </a:r>
            <a:r>
              <a:rPr lang="en-US" dirty="0" smtClean="0">
                <a:effectLst/>
              </a:rPr>
              <a:t>ntroduction</a:t>
            </a:r>
            <a:endParaRPr lang="en-US" dirty="0">
              <a:effectLst/>
            </a:endParaRPr>
          </a:p>
        </p:txBody>
      </p:sp>
      <p:sp>
        <p:nvSpPr>
          <p:cNvPr id="2" name="TextBox 1"/>
          <p:cNvSpPr txBox="1"/>
          <p:nvPr/>
        </p:nvSpPr>
        <p:spPr>
          <a:xfrm>
            <a:off x="611560" y="1340768"/>
            <a:ext cx="7920880" cy="646331"/>
          </a:xfrm>
          <a:prstGeom prst="rect">
            <a:avLst/>
          </a:prstGeom>
          <a:noFill/>
        </p:spPr>
        <p:txBody>
          <a:bodyPr wrap="square" rtlCol="0">
            <a:spAutoFit/>
          </a:bodyPr>
          <a:lstStyle/>
          <a:p>
            <a:pPr algn="ctr"/>
            <a:r>
              <a:rPr lang="en-US" b="1" dirty="0" smtClean="0"/>
              <a:t>The right to social security is an integral part of the total system of national law of Ukraine.</a:t>
            </a:r>
            <a:endParaRPr lang="uk-UA" b="1" dirty="0"/>
          </a:p>
        </p:txBody>
      </p:sp>
      <p:sp>
        <p:nvSpPr>
          <p:cNvPr id="3" name="TextBox 2"/>
          <p:cNvSpPr txBox="1"/>
          <p:nvPr/>
        </p:nvSpPr>
        <p:spPr>
          <a:xfrm>
            <a:off x="611560" y="2420888"/>
            <a:ext cx="7992888" cy="2308324"/>
          </a:xfrm>
          <a:prstGeom prst="rect">
            <a:avLst/>
          </a:prstGeom>
          <a:noFill/>
        </p:spPr>
        <p:txBody>
          <a:bodyPr wrap="square" rtlCol="0">
            <a:spAutoFit/>
          </a:bodyPr>
          <a:lstStyle/>
          <a:p>
            <a:pPr algn="just"/>
            <a:r>
              <a:rPr lang="en-US" sz="2400" dirty="0" smtClean="0"/>
              <a:t>The main objective of this industry - regulation of social relations in the sphere of material security and social services for the most vulnerable population groups of Ukraine - pensioners, the disabled, elderly and other disabled people, families with children and low-income families and others.</a:t>
            </a:r>
            <a:endParaRPr lang="uk-UA" sz="2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sz="2000" dirty="0" smtClean="0"/>
              <a:t>1. Term "social security" and "social welfare."</a:t>
            </a:r>
            <a:endParaRPr lang="en-US" sz="2000" dirty="0"/>
          </a:p>
        </p:txBody>
      </p:sp>
      <p:sp>
        <p:nvSpPr>
          <p:cNvPr id="69635" name="Rectangle 3"/>
          <p:cNvSpPr>
            <a:spLocks noGrp="1" noChangeArrowheads="1"/>
          </p:cNvSpPr>
          <p:nvPr>
            <p:ph type="body" idx="1"/>
          </p:nvPr>
        </p:nvSpPr>
        <p:spPr>
          <a:xfrm>
            <a:off x="838200" y="1644650"/>
            <a:ext cx="7605713" cy="4708525"/>
          </a:xfrm>
        </p:spPr>
        <p:txBody>
          <a:bodyPr/>
          <a:lstStyle/>
          <a:p>
            <a:pPr marL="0" indent="0">
              <a:lnSpc>
                <a:spcPct val="80000"/>
              </a:lnSpc>
              <a:buNone/>
            </a:pPr>
            <a:r>
              <a:rPr lang="en-US" sz="2400" dirty="0"/>
              <a:t/>
            </a:r>
            <a:br>
              <a:rPr lang="en-US" sz="2400" dirty="0"/>
            </a:br>
            <a:endParaRPr lang="en-US" sz="2400" dirty="0"/>
          </a:p>
          <a:p>
            <a:pPr lvl="1">
              <a:lnSpc>
                <a:spcPct val="80000"/>
              </a:lnSpc>
            </a:pPr>
            <a:endParaRPr lang="en-US" sz="2400" dirty="0"/>
          </a:p>
        </p:txBody>
      </p:sp>
      <p:graphicFrame>
        <p:nvGraphicFramePr>
          <p:cNvPr id="2" name="Таблица 1"/>
          <p:cNvGraphicFramePr>
            <a:graphicFrameLocks noGrp="1"/>
          </p:cNvGraphicFramePr>
          <p:nvPr>
            <p:extLst>
              <p:ext uri="{D42A27DB-BD31-4B8C-83A1-F6EECF244321}">
                <p14:modId xmlns:p14="http://schemas.microsoft.com/office/powerpoint/2010/main" val="2905689047"/>
              </p:ext>
            </p:extLst>
          </p:nvPr>
        </p:nvGraphicFramePr>
        <p:xfrm>
          <a:off x="1475656" y="1772816"/>
          <a:ext cx="6360368" cy="3040112"/>
        </p:xfrm>
        <a:graphic>
          <a:graphicData uri="http://schemas.openxmlformats.org/drawingml/2006/table">
            <a:tbl>
              <a:tblPr firstRow="1" bandRow="1">
                <a:tableStyleId>{5C22544A-7EE6-4342-B048-85BDC9FD1C3A}</a:tableStyleId>
              </a:tblPr>
              <a:tblGrid>
                <a:gridCol w="6360368">
                  <a:extLst>
                    <a:ext uri="{9D8B030D-6E8A-4147-A177-3AD203B41FA5}">
                      <a16:colId xmlns:a16="http://schemas.microsoft.com/office/drawing/2014/main" val="20000"/>
                    </a:ext>
                  </a:extLst>
                </a:gridCol>
              </a:tblGrid>
              <a:tr h="1703275">
                <a:tc>
                  <a:txBody>
                    <a:bodyPr/>
                    <a:lstStyle/>
                    <a:p>
                      <a:pPr algn="ctr"/>
                      <a:r>
                        <a:rPr lang="en-US" dirty="0" smtClean="0"/>
                        <a:t>The Constitution of Ukraine establishes that Ukraine is a "social state"</a:t>
                      </a:r>
                      <a:endParaRPr lang="uk-UA" dirty="0"/>
                    </a:p>
                  </a:txBody>
                  <a:tcPr/>
                </a:tc>
                <a:extLst>
                  <a:ext uri="{0D108BD9-81ED-4DB2-BD59-A6C34878D82A}">
                    <a16:rowId xmlns:a16="http://schemas.microsoft.com/office/drawing/2014/main" val="10000"/>
                  </a:ext>
                </a:extLst>
              </a:tr>
              <a:tr h="1336837">
                <a:tc>
                  <a:txBody>
                    <a:bodyPr/>
                    <a:lstStyle/>
                    <a:p>
                      <a:pPr algn="ctr"/>
                      <a:r>
                        <a:rPr lang="en-US" dirty="0" smtClean="0"/>
                        <a:t>The welfare state - constitutional concept, which means that the state is obligated to provide a certain standard of living of its citizens to satisfy their physical and spiritual needs</a:t>
                      </a:r>
                      <a:endParaRPr lang="uk-UA" dirty="0"/>
                    </a:p>
                  </a:txBody>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ChangeArrowheads="1"/>
          </p:cNvSpPr>
          <p:nvPr>
            <p:ph type="title"/>
          </p:nvPr>
        </p:nvSpPr>
        <p:spPr/>
        <p:txBody>
          <a:bodyPr/>
          <a:lstStyle/>
          <a:p>
            <a:endParaRPr lang="en-US" sz="2000" dirty="0"/>
          </a:p>
        </p:txBody>
      </p:sp>
      <p:sp>
        <p:nvSpPr>
          <p:cNvPr id="70664" name="AutoShape 8"/>
          <p:cNvSpPr>
            <a:spLocks noChangeAspect="1" noChangeArrowheads="1" noTextEdit="1"/>
          </p:cNvSpPr>
          <p:nvPr/>
        </p:nvSpPr>
        <p:spPr bwMode="gray">
          <a:xfrm flipH="1">
            <a:off x="4868863" y="3252788"/>
            <a:ext cx="909637" cy="124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uk-UA"/>
          </a:p>
        </p:txBody>
      </p:sp>
      <p:grpSp>
        <p:nvGrpSpPr>
          <p:cNvPr id="70666" name="Group 10"/>
          <p:cNvGrpSpPr>
            <a:grpSpLocks/>
          </p:cNvGrpSpPr>
          <p:nvPr/>
        </p:nvGrpSpPr>
        <p:grpSpPr bwMode="auto">
          <a:xfrm>
            <a:off x="683568" y="1628774"/>
            <a:ext cx="7632848" cy="3672433"/>
            <a:chOff x="1997" y="1314"/>
            <a:chExt cx="1889" cy="1009"/>
          </a:xfrm>
        </p:grpSpPr>
        <p:grpSp>
          <p:nvGrpSpPr>
            <p:cNvPr id="70667" name="Group 11"/>
            <p:cNvGrpSpPr>
              <a:grpSpLocks/>
            </p:cNvGrpSpPr>
            <p:nvPr/>
          </p:nvGrpSpPr>
          <p:grpSpPr bwMode="auto">
            <a:xfrm>
              <a:off x="1997" y="1404"/>
              <a:ext cx="1889" cy="919"/>
              <a:chOff x="1973" y="1027"/>
              <a:chExt cx="1926" cy="937"/>
            </a:xfrm>
          </p:grpSpPr>
          <p:sp>
            <p:nvSpPr>
              <p:cNvPr id="70668" name="Oval 12"/>
              <p:cNvSpPr>
                <a:spLocks noChangeArrowheads="1"/>
              </p:cNvSpPr>
              <p:nvPr/>
            </p:nvSpPr>
            <p:spPr bwMode="gray">
              <a:xfrm>
                <a:off x="1994" y="1057"/>
                <a:ext cx="1905" cy="907"/>
              </a:xfrm>
              <a:prstGeom prst="ellipse">
                <a:avLst/>
              </a:prstGeom>
              <a:gradFill rotWithShape="1">
                <a:gsLst>
                  <a:gs pos="0">
                    <a:schemeClr val="hlink"/>
                  </a:gs>
                  <a:gs pos="100000">
                    <a:schemeClr val="hlink">
                      <a:gamma/>
                      <a:shade val="48627"/>
                      <a:invGamma/>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sp>
            <p:nvSpPr>
              <p:cNvPr id="70669" name="Oval 13"/>
              <p:cNvSpPr>
                <a:spLocks noChangeArrowheads="1"/>
              </p:cNvSpPr>
              <p:nvPr/>
            </p:nvSpPr>
            <p:spPr bwMode="gray">
              <a:xfrm>
                <a:off x="1973" y="1027"/>
                <a:ext cx="1905" cy="907"/>
              </a:xfrm>
              <a:prstGeom prst="ellipse">
                <a:avLst/>
              </a:prstGeom>
              <a:gradFill rotWithShape="1">
                <a:gsLst>
                  <a:gs pos="0">
                    <a:schemeClr val="hlink">
                      <a:gamma/>
                      <a:tint val="44314"/>
                      <a:invGamma/>
                    </a:schemeClr>
                  </a:gs>
                  <a:gs pos="100000">
                    <a:schemeClr val="hlink"/>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uk-UA"/>
              </a:p>
            </p:txBody>
          </p:sp>
        </p:grpSp>
        <p:sp>
          <p:nvSpPr>
            <p:cNvPr id="70670" name="Oval 14"/>
            <p:cNvSpPr>
              <a:spLocks noChangeArrowheads="1"/>
            </p:cNvSpPr>
            <p:nvPr/>
          </p:nvSpPr>
          <p:spPr bwMode="gray">
            <a:xfrm>
              <a:off x="2086" y="1314"/>
              <a:ext cx="1691" cy="845"/>
            </a:xfrm>
            <a:prstGeom prst="ellipse">
              <a:avLst/>
            </a:prstGeom>
            <a:gradFill rotWithShape="1">
              <a:gsLst>
                <a:gs pos="0">
                  <a:schemeClr val="accent1">
                    <a:gamma/>
                    <a:shade val="46275"/>
                    <a:invGamma/>
                  </a:schemeClr>
                </a:gs>
                <a:gs pos="100000">
                  <a:schemeClr val="accent1"/>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uk-UA"/>
            </a:p>
          </p:txBody>
        </p:sp>
        <p:sp>
          <p:nvSpPr>
            <p:cNvPr id="70671" name="Oval 15"/>
            <p:cNvSpPr>
              <a:spLocks noChangeArrowheads="1"/>
            </p:cNvSpPr>
            <p:nvPr/>
          </p:nvSpPr>
          <p:spPr bwMode="gray">
            <a:xfrm>
              <a:off x="2108" y="1319"/>
              <a:ext cx="1650" cy="824"/>
            </a:xfrm>
            <a:prstGeom prst="ellipse">
              <a:avLst/>
            </a:prstGeom>
            <a:gradFill rotWithShape="1">
              <a:gsLst>
                <a:gs pos="0">
                  <a:schemeClr val="accent1">
                    <a:alpha val="0"/>
                  </a:schemeClr>
                </a:gs>
                <a:gs pos="100000">
                  <a:schemeClr val="accent1">
                    <a:gamma/>
                    <a:tint val="34902"/>
                    <a:invGamma/>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uk-UA"/>
            </a:p>
          </p:txBody>
        </p:sp>
        <p:sp>
          <p:nvSpPr>
            <p:cNvPr id="70672" name="Oval 16"/>
            <p:cNvSpPr>
              <a:spLocks noChangeArrowheads="1"/>
            </p:cNvSpPr>
            <p:nvPr/>
          </p:nvSpPr>
          <p:spPr bwMode="gray">
            <a:xfrm>
              <a:off x="2125" y="1327"/>
              <a:ext cx="1570" cy="770"/>
            </a:xfrm>
            <a:prstGeom prst="ellipse">
              <a:avLst/>
            </a:prstGeom>
            <a:gradFill rotWithShape="1">
              <a:gsLst>
                <a:gs pos="0">
                  <a:schemeClr val="accent1">
                    <a:gamma/>
                    <a:shade val="79216"/>
                    <a:invGamma/>
                  </a:schemeClr>
                </a:gs>
                <a:gs pos="100000">
                  <a:schemeClr val="accent1">
                    <a:alpha val="4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uk-UA"/>
            </a:p>
          </p:txBody>
        </p:sp>
        <p:sp>
          <p:nvSpPr>
            <p:cNvPr id="70673" name="Oval 17"/>
            <p:cNvSpPr>
              <a:spLocks noChangeArrowheads="1"/>
            </p:cNvSpPr>
            <p:nvPr/>
          </p:nvSpPr>
          <p:spPr bwMode="gray">
            <a:xfrm>
              <a:off x="2208" y="1344"/>
              <a:ext cx="1382" cy="624"/>
            </a:xfrm>
            <a:prstGeom prst="ellipse">
              <a:avLst/>
            </a:prstGeom>
            <a:gradFill rotWithShape="1">
              <a:gsLst>
                <a:gs pos="0">
                  <a:schemeClr val="accent1">
                    <a:gamma/>
                    <a:tint val="0"/>
                    <a:invGamma/>
                  </a:schemeClr>
                </a:gs>
                <a:gs pos="100000">
                  <a:schemeClr val="accent1">
                    <a:alpha val="38000"/>
                  </a:schemeClr>
                </a:gs>
              </a:gsLst>
              <a:lin ang="2700000" scaled="1"/>
            </a:gradFill>
            <a:ln>
              <a:noFill/>
            </a:ln>
            <a:effectLst/>
            <a:extLst>
              <a:ext uri="{91240B29-F687-4F45-9708-019B960494DF}">
                <a14:hiddenLine xmlns:a14="http://schemas.microsoft.com/office/drawing/2010/main" w="9525" algn="ctr">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uk-UA"/>
            </a:p>
          </p:txBody>
        </p:sp>
      </p:grpSp>
      <p:sp>
        <p:nvSpPr>
          <p:cNvPr id="70674" name="Text Box 18"/>
          <p:cNvSpPr txBox="1">
            <a:spLocks noChangeArrowheads="1"/>
          </p:cNvSpPr>
          <p:nvPr/>
        </p:nvSpPr>
        <p:spPr bwMode="auto">
          <a:xfrm>
            <a:off x="1907556" y="2271062"/>
            <a:ext cx="5268096"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sz="1400" b="1" dirty="0" smtClean="0"/>
              <a:t>Social security - is a system of state guarantees for the rights of citizens to work and support during unemployment, state aid, benefits, and other forms of state support for low-income citizens and families with children, financial support when you reach retirement age and so on.</a:t>
            </a:r>
            <a:endParaRPr lang="en-US" sz="1400" b="1"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Схема 2"/>
          <p:cNvGraphicFramePr/>
          <p:nvPr>
            <p:extLst>
              <p:ext uri="{D42A27DB-BD31-4B8C-83A1-F6EECF244321}">
                <p14:modId xmlns:p14="http://schemas.microsoft.com/office/powerpoint/2010/main" val="3817480408"/>
              </p:ext>
            </p:extLst>
          </p:nvPr>
        </p:nvGraphicFramePr>
        <p:xfrm>
          <a:off x="1115616" y="1268760"/>
          <a:ext cx="7008440" cy="52723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1412776"/>
            <a:ext cx="7776864" cy="369332"/>
          </a:xfrm>
          <a:prstGeom prst="rect">
            <a:avLst/>
          </a:prstGeom>
          <a:noFill/>
        </p:spPr>
        <p:txBody>
          <a:bodyPr wrap="square" rtlCol="0">
            <a:spAutoFit/>
          </a:bodyPr>
          <a:lstStyle/>
          <a:p>
            <a:pPr algn="ctr"/>
            <a:r>
              <a:rPr lang="en-US" b="1" dirty="0" smtClean="0"/>
              <a:t>Thus, the term "social security" includes social rights such as:</a:t>
            </a:r>
            <a:endParaRPr lang="uk-UA" b="1" dirty="0"/>
          </a:p>
        </p:txBody>
      </p:sp>
      <p:graphicFrame>
        <p:nvGraphicFramePr>
          <p:cNvPr id="3" name="Схема 2"/>
          <p:cNvGraphicFramePr/>
          <p:nvPr>
            <p:extLst>
              <p:ext uri="{D42A27DB-BD31-4B8C-83A1-F6EECF244321}">
                <p14:modId xmlns:p14="http://schemas.microsoft.com/office/powerpoint/2010/main" val="1456407148"/>
              </p:ext>
            </p:extLst>
          </p:nvPr>
        </p:nvGraphicFramePr>
        <p:xfrm>
          <a:off x="971600" y="2060848"/>
          <a:ext cx="7056784" cy="41044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sz="2000" dirty="0" smtClean="0"/>
              <a:t>The main types of social welfare</a:t>
            </a:r>
            <a:endParaRPr lang="en-US" sz="2000" dirty="0"/>
          </a:p>
        </p:txBody>
      </p:sp>
      <p:graphicFrame>
        <p:nvGraphicFramePr>
          <p:cNvPr id="73765" name="Схема 73764"/>
          <p:cNvGraphicFramePr/>
          <p:nvPr>
            <p:extLst>
              <p:ext uri="{D42A27DB-BD31-4B8C-83A1-F6EECF244321}">
                <p14:modId xmlns:p14="http://schemas.microsoft.com/office/powerpoint/2010/main" val="71825052"/>
              </p:ext>
            </p:extLst>
          </p:nvPr>
        </p:nvGraphicFramePr>
        <p:xfrm>
          <a:off x="827584" y="1484784"/>
          <a:ext cx="792088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3568" y="1556792"/>
            <a:ext cx="7632848" cy="1938992"/>
          </a:xfrm>
          <a:prstGeom prst="rect">
            <a:avLst/>
          </a:prstGeom>
          <a:noFill/>
        </p:spPr>
        <p:txBody>
          <a:bodyPr wrap="square" rtlCol="0">
            <a:spAutoFit/>
          </a:bodyPr>
          <a:lstStyle/>
          <a:p>
            <a:pPr algn="ctr"/>
            <a:r>
              <a:rPr lang="en-US" sz="2000" dirty="0" smtClean="0"/>
              <a:t>So</a:t>
            </a:r>
            <a:r>
              <a:rPr lang="uk-UA" sz="2000" dirty="0" smtClean="0"/>
              <a:t>, </a:t>
            </a:r>
            <a:r>
              <a:rPr lang="en-US" sz="2000" dirty="0" smtClean="0"/>
              <a:t>Social Security is the organizational and legal activities of the state in relation to financial security, social services, medical care by specially created financial resources of persons who have suffered social risk as a result of which there was loss of health and (or) means of subsistence and not material can provide for themselves and their dependents.</a:t>
            </a:r>
            <a:endParaRPr lang="uk-UA" sz="20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endParaRPr lang="en-US" sz="1800" dirty="0"/>
          </a:p>
        </p:txBody>
      </p:sp>
      <p:sp>
        <p:nvSpPr>
          <p:cNvPr id="90121" name="Text Box 9"/>
          <p:cNvSpPr txBox="1">
            <a:spLocks noChangeArrowheads="1"/>
          </p:cNvSpPr>
          <p:nvPr/>
        </p:nvSpPr>
        <p:spPr bwMode="auto">
          <a:xfrm>
            <a:off x="3311860" y="2200538"/>
            <a:ext cx="259228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eaLnBrk="0" hangingPunct="0"/>
            <a:r>
              <a:rPr lang="en-US" b="1" dirty="0" smtClean="0"/>
              <a:t>These measures include:</a:t>
            </a:r>
            <a:endParaRPr lang="en-US" b="1" dirty="0">
              <a:solidFill>
                <a:srgbClr val="5F5F5F"/>
              </a:solidFill>
            </a:endParaRPr>
          </a:p>
        </p:txBody>
      </p:sp>
      <p:sp>
        <p:nvSpPr>
          <p:cNvPr id="90123" name="Text Box 11"/>
          <p:cNvSpPr txBox="1">
            <a:spLocks noChangeArrowheads="1"/>
          </p:cNvSpPr>
          <p:nvPr/>
        </p:nvSpPr>
        <p:spPr bwMode="auto">
          <a:xfrm>
            <a:off x="683568" y="1268760"/>
            <a:ext cx="784887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eaLnBrk="0" hangingPunct="0"/>
            <a:r>
              <a:rPr lang="en-US" dirty="0" smtClean="0"/>
              <a:t>State in accordance with the Constitution of Ukraine guarantees the realization of their rights in social security by organizing and implementing a system of government and public measures to ensure social protection</a:t>
            </a:r>
            <a:endParaRPr lang="en-US" b="1" dirty="0">
              <a:solidFill>
                <a:srgbClr val="5F5F5F"/>
              </a:solidFill>
            </a:endParaRPr>
          </a:p>
        </p:txBody>
      </p:sp>
      <p:graphicFrame>
        <p:nvGraphicFramePr>
          <p:cNvPr id="3" name="Схема 2"/>
          <p:cNvGraphicFramePr/>
          <p:nvPr>
            <p:extLst>
              <p:ext uri="{D42A27DB-BD31-4B8C-83A1-F6EECF244321}">
                <p14:modId xmlns:p14="http://schemas.microsoft.com/office/powerpoint/2010/main" val="4262722872"/>
              </p:ext>
            </p:extLst>
          </p:nvPr>
        </p:nvGraphicFramePr>
        <p:xfrm>
          <a:off x="107504" y="2846869"/>
          <a:ext cx="8640960" cy="37444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For_presenatations_in_English">
  <a:themeElements>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fontScheme name="sample">
      <a:majorFont>
        <a:latin typeface="Verdana"/>
        <a:ea typeface=""/>
        <a:cs typeface=""/>
      </a:majorFont>
      <a:minorFont>
        <a:latin typeface="Verdan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ample 1">
        <a:dk1>
          <a:srgbClr val="000066"/>
        </a:dk1>
        <a:lt1>
          <a:srgbClr val="FFFFFF"/>
        </a:lt1>
        <a:dk2>
          <a:srgbClr val="40297B"/>
        </a:dk2>
        <a:lt2>
          <a:srgbClr val="DDDDDD"/>
        </a:lt2>
        <a:accent1>
          <a:srgbClr val="35978E"/>
        </a:accent1>
        <a:accent2>
          <a:srgbClr val="1E86E4"/>
        </a:accent2>
        <a:accent3>
          <a:srgbClr val="FFFFFF"/>
        </a:accent3>
        <a:accent4>
          <a:srgbClr val="000056"/>
        </a:accent4>
        <a:accent5>
          <a:srgbClr val="AEC9C6"/>
        </a:accent5>
        <a:accent6>
          <a:srgbClr val="1A79CF"/>
        </a:accent6>
        <a:hlink>
          <a:srgbClr val="9CAA32"/>
        </a:hlink>
        <a:folHlink>
          <a:srgbClr val="ACB3D0"/>
        </a:folHlink>
      </a:clrScheme>
      <a:clrMap bg1="lt1" tx1="dk1" bg2="lt2" tx2="dk2" accent1="accent1" accent2="accent2" accent3="accent3" accent4="accent4" accent5="accent5" accent6="accent6" hlink="hlink" folHlink="folHlink"/>
    </a:extraClrScheme>
    <a:extraClrScheme>
      <a:clrScheme name="sample 2">
        <a:dk1>
          <a:srgbClr val="000066"/>
        </a:dk1>
        <a:lt1>
          <a:srgbClr val="FFFFFF"/>
        </a:lt1>
        <a:dk2>
          <a:srgbClr val="0F5ABD"/>
        </a:dk2>
        <a:lt2>
          <a:srgbClr val="DDDDDD"/>
        </a:lt2>
        <a:accent1>
          <a:srgbClr val="7061C9"/>
        </a:accent1>
        <a:accent2>
          <a:srgbClr val="53BB9B"/>
        </a:accent2>
        <a:accent3>
          <a:srgbClr val="FFFFFF"/>
        </a:accent3>
        <a:accent4>
          <a:srgbClr val="000056"/>
        </a:accent4>
        <a:accent5>
          <a:srgbClr val="BBB7E1"/>
        </a:accent5>
        <a:accent6>
          <a:srgbClr val="4AA98C"/>
        </a:accent6>
        <a:hlink>
          <a:srgbClr val="57B2D7"/>
        </a:hlink>
        <a:folHlink>
          <a:srgbClr val="BCC8AC"/>
        </a:folHlink>
      </a:clrScheme>
      <a:clrMap bg1="lt1" tx1="dk1" bg2="lt2" tx2="dk2" accent1="accent1" accent2="accent2" accent3="accent3" accent4="accent4" accent5="accent5" accent6="accent6" hlink="hlink" folHlink="folHlink"/>
    </a:extraClrScheme>
    <a:extraClrScheme>
      <a:clrScheme name="sample 3">
        <a:dk1>
          <a:srgbClr val="003366"/>
        </a:dk1>
        <a:lt1>
          <a:srgbClr val="FFFFFF"/>
        </a:lt1>
        <a:dk2>
          <a:srgbClr val="99190B"/>
        </a:dk2>
        <a:lt2>
          <a:srgbClr val="DDDDDD"/>
        </a:lt2>
        <a:accent1>
          <a:srgbClr val="1F63AD"/>
        </a:accent1>
        <a:accent2>
          <a:srgbClr val="D28302"/>
        </a:accent2>
        <a:accent3>
          <a:srgbClr val="FFFFFF"/>
        </a:accent3>
        <a:accent4>
          <a:srgbClr val="002A56"/>
        </a:accent4>
        <a:accent5>
          <a:srgbClr val="ABB7D3"/>
        </a:accent5>
        <a:accent6>
          <a:srgbClr val="BE7602"/>
        </a:accent6>
        <a:hlink>
          <a:srgbClr val="3CA051"/>
        </a:hlink>
        <a:folHlink>
          <a:srgbClr val="97ADB5"/>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Тема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For_presenatations_in_English</Template>
  <TotalTime>70</TotalTime>
  <Words>804</Words>
  <Application>Microsoft Office PowerPoint</Application>
  <PresentationFormat>Экран (4:3)</PresentationFormat>
  <Paragraphs>58</Paragraphs>
  <Slides>16</Slides>
  <Notes>0</Notes>
  <HiddenSlides>0</HiddenSlides>
  <MMClips>0</MMClips>
  <ScaleCrop>false</ScaleCrop>
  <HeadingPairs>
    <vt:vector size="6" baseType="variant">
      <vt:variant>
        <vt:lpstr>Использованные шрифты</vt:lpstr>
      </vt:variant>
      <vt:variant>
        <vt:i4>3</vt:i4>
      </vt:variant>
      <vt:variant>
        <vt:lpstr>Тема</vt:lpstr>
      </vt:variant>
      <vt:variant>
        <vt:i4>1</vt:i4>
      </vt:variant>
      <vt:variant>
        <vt:lpstr>Заголовки слайдов</vt:lpstr>
      </vt:variant>
      <vt:variant>
        <vt:i4>16</vt:i4>
      </vt:variant>
    </vt:vector>
  </HeadingPairs>
  <TitlesOfParts>
    <vt:vector size="20" baseType="lpstr">
      <vt:lpstr>Arial</vt:lpstr>
      <vt:lpstr>Verdana</vt:lpstr>
      <vt:lpstr>Wingdings</vt:lpstr>
      <vt:lpstr>For_presenatations_in_English</vt:lpstr>
      <vt:lpstr>Right to social security</vt:lpstr>
      <vt:lpstr>Introduction</vt:lpstr>
      <vt:lpstr>1. Term "social security" and "social welfare."</vt:lpstr>
      <vt:lpstr>Презентация PowerPoint</vt:lpstr>
      <vt:lpstr>Презентация PowerPoint</vt:lpstr>
      <vt:lpstr>Презентация PowerPoint</vt:lpstr>
      <vt:lpstr>The main types of social welfare</vt:lpstr>
      <vt:lpstr>Презентация PowerPoint</vt:lpstr>
      <vt:lpstr>Презентация PowerPoint</vt:lpstr>
      <vt:lpstr>2. Notion of social security law</vt:lpstr>
      <vt:lpstr>The right to social welfare is a part of social protection</vt:lpstr>
      <vt:lpstr>Презентация PowerPoint</vt:lpstr>
      <vt:lpstr>The right to social welfare is one of the innate rights of human, which is recognized by the international community and enshrined in the main international legal instruments:</vt:lpstr>
      <vt:lpstr>The subject of social security law form relations:</vt:lpstr>
      <vt:lpstr>Schematic representation of the process of security and social relations:</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Right to social security</dc:title>
  <dc:creator>Charlie</dc:creator>
  <cp:lastModifiedBy>Наташа</cp:lastModifiedBy>
  <cp:revision>11</cp:revision>
  <dcterms:created xsi:type="dcterms:W3CDTF">2014-04-12T12:39:33Z</dcterms:created>
  <dcterms:modified xsi:type="dcterms:W3CDTF">2022-01-27T11:04:16Z</dcterms:modified>
</cp:coreProperties>
</file>