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80AD42-FF6E-4878-AE55-3A7BC164C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7E22FF0-6C54-44F0-9212-25A02450F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027A889-8545-4D7D-BD2C-98263E1AA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3315F3B-1D88-4C76-99FE-116AC9839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00448D2-9A0F-4F4E-A23B-3DD0DB35B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6230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168E1A-EFBD-41CB-BFF7-5542B113B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A0BB05D-9E80-4287-BC60-60E669AA5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9893052-C60D-4072-A818-B7CB60A63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6629D1E-47AC-41D9-91D7-78507109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900D69D-26FE-450B-A5AB-33E18579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9278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5F6E8E6-0BB5-4A07-A90F-1668D66894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9D04A66-0498-4B8B-AC4D-864606567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DEB41FF-73FC-41A3-8C1D-9D8A38AF9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B2B0DE8-322F-4CF8-BA4D-FC1C0FD8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766190-AD4F-4DB5-9196-DE5EA1AFD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996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AF578-4CEB-45FD-87B2-42CDBA417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250721A-2099-473F-B8BF-EEC94B58B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9BBB010-A54C-49BB-84D6-C479918AB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92197C8-67D4-4969-96CD-3B7EEDA63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5D289C-55AC-4E15-AD33-13E4478AE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002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2829D-E6BF-47ED-AA77-826C9463B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15EC00D-A77C-403D-8B3D-F7D94C4C6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7792F5F-80D1-443D-90CD-187902A5A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D66B4A2-FC3A-4B7B-861C-A26C65806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6751638-AE41-4009-80F5-BFA045489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6862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BC6577-BA2B-4B66-A889-C14DF41A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DA9F96-C6B5-4FB8-818A-A2F2AE7353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D5A93AF-5A7A-41F7-8A90-E430DBC7F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160B9E9-8EFB-4E37-97EB-23A4808F2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568B637-812D-46B8-A206-E1A5E4CFE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C32D00A-CECE-47C2-91D2-7EE60A217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275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FBB67-3474-44F4-B777-FE85AEF38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C2AB07F-5938-4071-B6E5-0F7EA5340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DD5696E-B876-4709-A727-40E3C1852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BAAA559D-1D3E-400A-BCE7-11E8876C0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FE0C362-56A3-47A3-BF40-46D101B65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4783E71-87A6-47C5-8E0F-9369400CA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599A58F5-827B-4A03-BE55-9299FE971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2B07287-1E4E-481E-8447-0F2FFC9A6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2053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EDD746-DDAA-419D-B03E-5E4D892B5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DEF4AE6-042C-4C23-8FD0-E3AC39D72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817B207-E5A2-4C73-89FC-A7F2A0C5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06E7D23-64A9-47C6-A9FE-DDD207C6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0103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EA77015-657A-4FBE-B1C9-BB8DF7072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62B610F7-B266-4B29-B542-E0DBF13D4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520C491-7180-4A14-84C1-40391F8B3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99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2999CC-8C53-4B34-9F3B-6C0B4AB9D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C95AB8-0B54-423C-8946-F7CB3A7C1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3DAFFD0-DC6B-4F71-9C0F-84B933D11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25FAD84-F0AD-431D-82D4-0F1220B02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1D75F31-C038-475C-A071-0583735E5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4238D3C-681D-49DD-961C-5E6BBE159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737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3246D3-B523-4858-97E2-3DE27874C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0BDF7374-5017-4EB9-A662-CDCA3BAF02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A5DE2F9-4612-4571-9E46-5AD88B617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718FCCB-D435-414A-856B-F4EE0D8EA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7CD1F46-EF38-40F8-B435-BCA5537D1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22A49B4-74BD-40C1-94EB-1A6C78368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838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08B45BA1-4DE1-45A7-B020-1C179FE8B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985F130-DC0E-48BA-92E9-AF2FBC27F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A268BFA-43C0-4C12-90C9-86B31B838A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ED5E7-7462-424B-92B6-17E1E7B111E0}" type="datetimeFigureOut">
              <a:rPr lang="uk-UA" smtClean="0"/>
              <a:t>21.01.2025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50107A6-B471-439D-B179-C32FA68C7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E2BBE4C-C09D-4F42-B903-735627AFF6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6848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AEBADC-2D62-4818-8B14-0D080CC86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965" y="0"/>
            <a:ext cx="5015753" cy="3697941"/>
          </a:xfrm>
        </p:spPr>
        <p:txBody>
          <a:bodyPr>
            <a:normAutofit/>
          </a:bodyPr>
          <a:lstStyle/>
          <a:p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 дисципліна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«Література країни, мова якої вивчається (іспанська)»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студентів 4 курсу денного відділення</a:t>
            </a:r>
            <a:br>
              <a:rPr lang="uk-UA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03993D3-7B9C-44CC-B8CA-779E775BF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965" y="5123328"/>
            <a:ext cx="8589867" cy="1196789"/>
          </a:xfrm>
        </p:spPr>
        <p:txBody>
          <a:bodyPr>
            <a:no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Кравченко Я.П.  –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канд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філол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наук, доцент кафедри німецької філології, перекладу та світової літератури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EFB8A8-3BD7-446E-B3D2-4B9D5119F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181" y="80682"/>
            <a:ext cx="6573819" cy="493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B68F01-BF10-42C0-89E9-FD9CDA53B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66482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курсу: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4105BBE-A6EB-4630-AC5B-87D0A4BE8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6518" y="1573306"/>
            <a:ext cx="6844553" cy="504264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засвоєння студентами художньої специфіки літератури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Іспанії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процесі аналітичної роботи над корпусом знакових творів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іспанської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літератури ХХ-ХХІ ст.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урс надає можливість встановити філософські, геополітичні, соціокультурні, художньо-естетичні фактори, що визначили формування специфічних національних рис літератури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Іспанії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європейському культурному контексті.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сягнення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ціннісно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-смислової природи художніх творів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іспанських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іспано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мовних авторів різних жанрів дозволить слухачам впевнено почуватися у просторі культурних аспектів, пов’язаних з національною традицією сучасної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Іспанії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вільно орієнтуватися у спеціальній термінології, філософських концепціях, персоналіях, реаліях тощо. </a:t>
            </a:r>
            <a:endParaRPr lang="uk-UA" sz="2000" dirty="0"/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id="{D0601303-793A-46B0-8CEA-0579833648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067" y="0"/>
            <a:ext cx="4835415" cy="4034118"/>
          </a:xfrm>
        </p:spPr>
      </p:pic>
    </p:spTree>
    <p:extLst>
      <p:ext uri="{BB962C8B-B14F-4D97-AF65-F5344CB8AC3E}">
        <p14:creationId xmlns:p14="http://schemas.microsoft.com/office/powerpoint/2010/main" val="3696760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16D3C-0D25-4A98-84C9-0BF00EB4E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623" y="332348"/>
            <a:ext cx="3932237" cy="833718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роботи і розподіл балів: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E71BA3C-E588-4C43-9B61-787CF8FAA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344706"/>
            <a:ext cx="4954588" cy="4524282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Лекційні заняття – 16  год</a:t>
            </a:r>
          </a:p>
          <a:p>
            <a:pPr marL="285750" indent="-285750"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 – 16 год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8Х5 = 40 балів</a:t>
            </a:r>
          </a:p>
          <a:p>
            <a:pPr marL="285750" indent="-285750"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ІДЗ – 20 балів</a:t>
            </a:r>
          </a:p>
          <a:p>
            <a:pPr marL="285750" indent="-285750"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атестаційних контрольних робіт – 20 балів</a:t>
            </a:r>
          </a:p>
          <a:p>
            <a:pPr marL="285750" indent="-285750">
              <a:buFontTx/>
              <a:buChar char="-"/>
            </a:pPr>
            <a:r>
              <a:rPr lang="uk-UA" sz="2400">
                <a:latin typeface="Times New Roman" panose="02020603050405020304" pitchFamily="18" charset="0"/>
                <a:cs typeface="Times New Roman" panose="02020603050405020304" pitchFamily="18" charset="0"/>
              </a:rPr>
              <a:t>Екзамен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20 балів</a:t>
            </a:r>
          </a:p>
          <a:p>
            <a:pPr marL="285750" indent="-285750">
              <a:buFontTx/>
              <a:buChar char="-"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id="{42211FB2-D017-413E-8235-E908D4AE2B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408" y="332348"/>
            <a:ext cx="5148263" cy="5148263"/>
          </a:xfrm>
        </p:spPr>
      </p:pic>
    </p:spTree>
    <p:extLst>
      <p:ext uri="{BB962C8B-B14F-4D97-AF65-F5344CB8AC3E}">
        <p14:creationId xmlns:p14="http://schemas.microsoft.com/office/powerpoint/2010/main" val="36906671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169</Words>
  <Application>Microsoft Office PowerPoint</Application>
  <PresentationFormat>Широкий екран</PresentationFormat>
  <Paragraphs>14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Навчальна дисципліна «Література країни, мова якої вивчається (іспанська)» для студентів 4 курсу денного відділення </vt:lpstr>
      <vt:lpstr>Мета курсу:</vt:lpstr>
      <vt:lpstr>Форми роботи і розподіл балів: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Література країни, мова якої вивчається (китайська)</dc:title>
  <dc:creator>Яна Кравченко</dc:creator>
  <cp:lastModifiedBy>Яна Кравченко</cp:lastModifiedBy>
  <cp:revision>5</cp:revision>
  <dcterms:created xsi:type="dcterms:W3CDTF">2024-10-13T18:35:46Z</dcterms:created>
  <dcterms:modified xsi:type="dcterms:W3CDTF">2025-01-21T18:11:22Z</dcterms:modified>
</cp:coreProperties>
</file>