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embeddedFontLst>
    <p:embeddedFont>
      <p:font typeface="Outfit Extra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Arimo" panose="020B0604020202020204" charset="0"/>
      <p:regular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56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28769"/>
            <a:ext cx="7556421" cy="48910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Дисципліна "Техніка і технології адміністративної діяльності"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5860018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Ця дисципліна </a:t>
            </a:r>
            <a:r>
              <a:rPr lang="en-US" sz="175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надає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uk-UA" sz="1750" dirty="0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здобувачам </a:t>
            </a:r>
            <a:r>
              <a:rPr lang="en-US" sz="1750" dirty="0" err="1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знання</a:t>
            </a:r>
            <a:r>
              <a:rPr lang="en-US" sz="1750" dirty="0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та практичні навички в галузі технологій і методів адміністративного управління, необхідних для ефективної організації робочих процесів у сучасних організаціях.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904756" y="7353419"/>
            <a:ext cx="140851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 smtClean="0">
                <a:solidFill>
                  <a:srgbClr val="FFFFFF"/>
                </a:solidFill>
                <a:latin typeface="Arimo Medium" pitchFamily="34" charset="0"/>
                <a:ea typeface="Arimo Medium" pitchFamily="34" charset="-122"/>
                <a:cs typeface="Arimo Medium" pitchFamily="34" charset="-120"/>
              </a:rPr>
              <a:t>H</a:t>
            </a:r>
            <a:endParaRPr lang="en-US" sz="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09298"/>
            <a:ext cx="888301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Мета та завдання дисципліни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133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2504" y="5298400"/>
            <a:ext cx="1327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Мета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5703808"/>
            <a:ext cx="56709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Сформувати у студентів системні знання та практичні навички з ефективної організації та управління адміністративною діяльністю.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8667" y="52133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585829" y="5298400"/>
            <a:ext cx="19597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8165783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Завдання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8165783" y="5703808"/>
            <a:ext cx="56709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Вивчити сучасні технології та інструменти адміністративної діяльності, а також методи підвищення ефективності адміністративного управління.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1186445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Професійні компетентності випускника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Аналітичні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Здатність до аналізу та вирішення адміністративних завдань, використовуючи сучасні технології.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Організаційні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Вміння ефективно організовувати робочі процеси, делегувати повноваження та контролювати виконання завдань.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Комунікативні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Навички ефективної комунікації та взаємодії з колегами, партнерами та клієнтами.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4870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Зміст та структура навчальної дисципліни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2806422"/>
            <a:ext cx="30480" cy="4374475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2" y="3301484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0" y="306157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7514" y="3146584"/>
            <a:ext cx="1327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30332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Модуль 1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381488" y="3523655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Теоретичні основи адміністративної діяльності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58622" y="4835247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11" name="Shape 8"/>
          <p:cNvSpPr/>
          <p:nvPr/>
        </p:nvSpPr>
        <p:spPr>
          <a:xfrm>
            <a:off x="878800" y="45953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35963" y="4680347"/>
            <a:ext cx="19597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381488" y="4566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Модуль 2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381488" y="5057418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Технології та інструменти адміністративного управління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358622" y="6369010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16" name="Shape 13"/>
          <p:cNvSpPr/>
          <p:nvPr/>
        </p:nvSpPr>
        <p:spPr>
          <a:xfrm>
            <a:off x="878800" y="612909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37153" y="6214110"/>
            <a:ext cx="1935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381488" y="61007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Модуль 3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381488" y="6591181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Ефективна організація адміністративних процесів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3049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Методи навчання та оцінювання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788212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40226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Методи навчання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4513064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Лекції, практичні заняття, кейси, ділові ігри, групові дискусії, самостійна робота.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788212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4022646"/>
            <a:ext cx="29971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Методи оцінювання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4513064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Поточний контроль, модульні контрольні роботи, презентації, письмові есе, </a:t>
            </a:r>
            <a:r>
              <a:rPr lang="uk-UA" sz="1750" dirty="0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залік</a:t>
            </a:r>
            <a:r>
              <a:rPr lang="en-US" sz="1750" dirty="0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2136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Основні теми лекцій та практичних занять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179088"/>
            <a:ext cx="1134070" cy="18145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34059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Теми лекцій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3896320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Основи адміністративної діяльності, документообіг, планування та організація </a:t>
            </a:r>
            <a:r>
              <a:rPr lang="en-US" sz="175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роботи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uk-UA" sz="1750" dirty="0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установи</a:t>
            </a:r>
            <a:r>
              <a:rPr lang="en-US" sz="1750" dirty="0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993600"/>
            <a:ext cx="1134070" cy="18145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52204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Теми практичних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5710833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Діловий</a:t>
            </a:r>
            <a:r>
              <a:rPr lang="en-US" sz="1750" dirty="0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етикет, тайм-менеджмент, </a:t>
            </a:r>
            <a:r>
              <a:rPr lang="uk-UA" sz="1750" dirty="0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делегування повноважень, аналітика в управлінні.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223</Words>
  <Application>Microsoft Office PowerPoint</Application>
  <PresentationFormat>Произвольный</PresentationFormat>
  <Paragraphs>43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Outfit Extra Bold</vt:lpstr>
      <vt:lpstr>Arial</vt:lpstr>
      <vt:lpstr>Calibri</vt:lpstr>
      <vt:lpstr>Arimo Medium</vt:lpstr>
      <vt:lpstr>Arimo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Учетная запись Майкрософт</cp:lastModifiedBy>
  <cp:revision>2</cp:revision>
  <dcterms:created xsi:type="dcterms:W3CDTF">2024-11-10T20:37:44Z</dcterms:created>
  <dcterms:modified xsi:type="dcterms:W3CDTF">2024-11-10T20:46:43Z</dcterms:modified>
</cp:coreProperties>
</file>