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76" r:id="rId3"/>
    <p:sldId id="277" r:id="rId4"/>
    <p:sldId id="278" r:id="rId5"/>
    <p:sldId id="27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71" autoAdjust="0"/>
    <p:restoredTop sz="94660"/>
  </p:normalViewPr>
  <p:slideViewPr>
    <p:cSldViewPr>
      <p:cViewPr varScale="1">
        <p:scale>
          <a:sx n="83" d="100"/>
          <a:sy n="83" d="100"/>
        </p:scale>
        <p:origin x="1757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206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6ED6F2-5BBF-40CC-A76B-A11B35DCC5DF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18D3F7-AD1A-4C6D-AD6D-153772CCF4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1851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f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908720"/>
            <a:ext cx="7851648" cy="2291680"/>
          </a:xfrm>
        </p:spPr>
        <p:txBody>
          <a:bodyPr>
            <a:noAutofit/>
          </a:bodyPr>
          <a:lstStyle/>
          <a:p>
            <a:pPr algn="ctr"/>
            <a:r>
              <a:rPr lang="uk-UA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Презентація курсу «Вторинні ресурси  мисливського господарства»</a:t>
            </a:r>
            <a:endParaRPr lang="ru-RU" sz="3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99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72784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>Метою </a:t>
            </a:r>
            <a:r>
              <a:rPr lang="ru-RU" sz="3200" dirty="0" err="1"/>
              <a:t>викладання</a:t>
            </a:r>
            <a:r>
              <a:rPr lang="ru-RU" sz="3200" dirty="0"/>
              <a:t> </a:t>
            </a:r>
            <a:r>
              <a:rPr lang="ru-RU" sz="3200" dirty="0" err="1"/>
              <a:t>навчальної</a:t>
            </a:r>
            <a:r>
              <a:rPr lang="ru-RU" sz="3200" dirty="0"/>
              <a:t> </a:t>
            </a:r>
            <a:r>
              <a:rPr lang="ru-RU" sz="3200" dirty="0" err="1"/>
              <a:t>дисципліни</a:t>
            </a:r>
            <a:r>
              <a:rPr lang="ru-RU" sz="3200" dirty="0"/>
              <a:t> «</a:t>
            </a:r>
            <a:r>
              <a:rPr lang="ru-RU" sz="3200" dirty="0" err="1"/>
              <a:t>Вторинні</a:t>
            </a:r>
            <a:r>
              <a:rPr lang="ru-RU" sz="3200" dirty="0"/>
              <a:t> </a:t>
            </a:r>
            <a:r>
              <a:rPr lang="ru-RU" sz="3200" dirty="0" err="1"/>
              <a:t>ресурси</a:t>
            </a:r>
            <a:r>
              <a:rPr lang="ru-RU" sz="3200" dirty="0"/>
              <a:t> </a:t>
            </a:r>
            <a:r>
              <a:rPr lang="ru-RU" sz="3200" dirty="0" err="1"/>
              <a:t>мисливського</a:t>
            </a:r>
            <a:r>
              <a:rPr lang="ru-RU" sz="3200" dirty="0"/>
              <a:t> </a:t>
            </a:r>
            <a:r>
              <a:rPr lang="ru-RU" sz="3200" dirty="0" err="1"/>
              <a:t>господарства</a:t>
            </a:r>
            <a:r>
              <a:rPr lang="ru-RU" sz="3200" dirty="0"/>
              <a:t>» є: </a:t>
            </a:r>
            <a:endParaRPr lang="en-US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759696"/>
          </a:xfrm>
        </p:spPr>
        <p:txBody>
          <a:bodyPr>
            <a:normAutofit/>
          </a:bodyPr>
          <a:lstStyle/>
          <a:p>
            <a:pPr algn="just"/>
            <a:r>
              <a:rPr lang="ru-RU" sz="2800" dirty="0" err="1" smtClean="0"/>
              <a:t>надання</a:t>
            </a:r>
            <a:r>
              <a:rPr lang="ru-RU" sz="2800" dirty="0" smtClean="0"/>
              <a:t> </a:t>
            </a:r>
            <a:r>
              <a:rPr lang="ru-RU" sz="2800" dirty="0" err="1"/>
              <a:t>майбутнім</a:t>
            </a:r>
            <a:r>
              <a:rPr lang="ru-RU" sz="2800" dirty="0"/>
              <a:t> </a:t>
            </a:r>
            <a:r>
              <a:rPr lang="ru-RU" sz="2800" dirty="0" err="1"/>
              <a:t>фахівцям</a:t>
            </a:r>
            <a:r>
              <a:rPr lang="ru-RU" sz="2800" dirty="0"/>
              <a:t> комплексу </a:t>
            </a:r>
            <a:r>
              <a:rPr lang="ru-RU" sz="2800" dirty="0" err="1"/>
              <a:t>знань</a:t>
            </a:r>
            <a:r>
              <a:rPr lang="ru-RU" sz="2800" dirty="0"/>
              <a:t> </a:t>
            </a:r>
            <a:r>
              <a:rPr lang="ru-RU" sz="2800" dirty="0" err="1"/>
              <a:t>щодо</a:t>
            </a:r>
            <a:r>
              <a:rPr lang="ru-RU" sz="2800" dirty="0"/>
              <a:t> </a:t>
            </a:r>
            <a:r>
              <a:rPr lang="ru-RU" sz="2800" dirty="0" err="1"/>
              <a:t>можливостей</a:t>
            </a:r>
            <a:r>
              <a:rPr lang="ru-RU" sz="2800" dirty="0"/>
              <a:t> </a:t>
            </a:r>
            <a:r>
              <a:rPr lang="ru-RU" sz="2800" dirty="0" err="1"/>
              <a:t>розширення</a:t>
            </a:r>
            <a:r>
              <a:rPr lang="ru-RU" sz="2800" dirty="0"/>
              <a:t> </a:t>
            </a:r>
            <a:r>
              <a:rPr lang="ru-RU" sz="2800" dirty="0" err="1"/>
              <a:t>діяльності</a:t>
            </a:r>
            <a:r>
              <a:rPr lang="ru-RU" sz="2800" dirty="0"/>
              <a:t> </a:t>
            </a:r>
            <a:r>
              <a:rPr lang="ru-RU" sz="2800" dirty="0" err="1"/>
              <a:t>мисливського</a:t>
            </a:r>
            <a:r>
              <a:rPr lang="ru-RU" sz="2800" dirty="0"/>
              <a:t> </a:t>
            </a:r>
            <a:r>
              <a:rPr lang="ru-RU" sz="2800" dirty="0" err="1"/>
              <a:t>господарства</a:t>
            </a:r>
            <a:r>
              <a:rPr lang="ru-RU" sz="2800" dirty="0"/>
              <a:t> шляхом </a:t>
            </a:r>
            <a:r>
              <a:rPr lang="ru-RU" sz="2800" dirty="0" err="1"/>
              <a:t>використання</a:t>
            </a:r>
            <a:r>
              <a:rPr lang="ru-RU" sz="2800" dirty="0"/>
              <a:t> </a:t>
            </a:r>
            <a:r>
              <a:rPr lang="ru-RU" sz="2800" dirty="0" err="1"/>
              <a:t>вторинних</a:t>
            </a:r>
            <a:r>
              <a:rPr lang="ru-RU" sz="2800" dirty="0"/>
              <a:t> </a:t>
            </a:r>
            <a:r>
              <a:rPr lang="ru-RU" sz="2800" dirty="0" err="1"/>
              <a:t>ресурсів</a:t>
            </a:r>
            <a:r>
              <a:rPr lang="ru-RU" sz="2800" dirty="0"/>
              <a:t> </a:t>
            </a:r>
            <a:r>
              <a:rPr lang="ru-RU" sz="2800" dirty="0" err="1"/>
              <a:t>лісового</a:t>
            </a:r>
            <a:r>
              <a:rPr lang="ru-RU" sz="2800" dirty="0"/>
              <a:t> та </a:t>
            </a:r>
            <a:r>
              <a:rPr lang="ru-RU" sz="2800" dirty="0" err="1"/>
              <a:t>мисливського</a:t>
            </a:r>
            <a:r>
              <a:rPr lang="ru-RU" sz="2800" dirty="0"/>
              <a:t> </a:t>
            </a:r>
            <a:r>
              <a:rPr lang="ru-RU" sz="2800" dirty="0" err="1"/>
              <a:t>промислу</a:t>
            </a:r>
            <a:r>
              <a:rPr lang="ru-RU" sz="2800" dirty="0"/>
              <a:t>; </a:t>
            </a:r>
            <a:r>
              <a:rPr lang="ru-RU" sz="2800" dirty="0" err="1" smtClean="0"/>
              <a:t>набуття</a:t>
            </a:r>
            <a:r>
              <a:rPr lang="ru-RU" sz="2800" dirty="0" smtClean="0"/>
              <a:t> </a:t>
            </a:r>
            <a:r>
              <a:rPr lang="ru-RU" sz="2800" dirty="0" err="1"/>
              <a:t>умінь</a:t>
            </a:r>
            <a:r>
              <a:rPr lang="ru-RU" sz="2800" dirty="0"/>
              <a:t> </a:t>
            </a:r>
            <a:r>
              <a:rPr lang="ru-RU" sz="2800" dirty="0" err="1"/>
              <a:t>планувати</a:t>
            </a:r>
            <a:r>
              <a:rPr lang="ru-RU" sz="2800" dirty="0"/>
              <a:t> </a:t>
            </a:r>
            <a:r>
              <a:rPr lang="ru-RU" sz="2800" dirty="0" err="1"/>
              <a:t>діяльність</a:t>
            </a:r>
            <a:r>
              <a:rPr lang="ru-RU" sz="2800" dirty="0"/>
              <a:t>, </a:t>
            </a:r>
            <a:r>
              <a:rPr lang="ru-RU" sz="2800" dirty="0" err="1"/>
              <a:t>фіксувати</a:t>
            </a:r>
            <a:r>
              <a:rPr lang="ru-RU" sz="2800" dirty="0"/>
              <a:t> і </a:t>
            </a:r>
            <a:r>
              <a:rPr lang="ru-RU" sz="2800" dirty="0" err="1" smtClean="0"/>
              <a:t>зіставляти</a:t>
            </a:r>
            <a:r>
              <a:rPr lang="ru-RU" sz="2800" dirty="0" smtClean="0"/>
              <a:t> </a:t>
            </a:r>
            <a:r>
              <a:rPr lang="ru-RU" sz="2800" dirty="0" err="1" smtClean="0"/>
              <a:t>проміжні</a:t>
            </a:r>
            <a:r>
              <a:rPr lang="ru-RU" sz="2800" dirty="0" smtClean="0"/>
              <a:t> </a:t>
            </a:r>
            <a:r>
              <a:rPr lang="ru-RU" sz="2800" dirty="0"/>
              <a:t>та </a:t>
            </a:r>
            <a:r>
              <a:rPr lang="ru-RU" sz="2800" dirty="0" err="1"/>
              <a:t>кінцеві</a:t>
            </a:r>
            <a:r>
              <a:rPr lang="ru-RU" sz="2800" dirty="0"/>
              <a:t> </a:t>
            </a:r>
            <a:r>
              <a:rPr lang="ru-RU" sz="2800" dirty="0" err="1"/>
              <a:t>результати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28406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sz="3200" dirty="0" err="1"/>
              <a:t>Основними</a:t>
            </a:r>
            <a:r>
              <a:rPr lang="ru-RU" sz="3200" dirty="0"/>
              <a:t> </a:t>
            </a:r>
            <a:r>
              <a:rPr lang="ru-RU" sz="3200" dirty="0" err="1"/>
              <a:t>завданнями</a:t>
            </a:r>
            <a:r>
              <a:rPr lang="ru-RU" sz="3200" dirty="0"/>
              <a:t> </a:t>
            </a:r>
            <a:r>
              <a:rPr lang="ru-RU" sz="3200" dirty="0" err="1"/>
              <a:t>вивчення</a:t>
            </a:r>
            <a:r>
              <a:rPr lang="ru-RU" sz="3200" dirty="0"/>
              <a:t> </a:t>
            </a:r>
            <a:r>
              <a:rPr lang="ru-RU" sz="3200" dirty="0" err="1"/>
              <a:t>дисципліни</a:t>
            </a:r>
            <a:r>
              <a:rPr lang="ru-RU" sz="3200" dirty="0"/>
              <a:t> «</a:t>
            </a:r>
            <a:r>
              <a:rPr lang="ru-RU" sz="3200" dirty="0" err="1"/>
              <a:t>Вторинні</a:t>
            </a:r>
            <a:r>
              <a:rPr lang="ru-RU" sz="3200" dirty="0"/>
              <a:t> </a:t>
            </a:r>
            <a:r>
              <a:rPr lang="ru-RU" sz="3200" dirty="0" err="1"/>
              <a:t>ресурси</a:t>
            </a:r>
            <a:r>
              <a:rPr lang="ru-RU" sz="3200" dirty="0"/>
              <a:t> </a:t>
            </a:r>
            <a:r>
              <a:rPr lang="ru-RU" sz="3200" dirty="0" err="1"/>
              <a:t>мисливського</a:t>
            </a:r>
            <a:r>
              <a:rPr lang="ru-RU" sz="3200" dirty="0"/>
              <a:t> </a:t>
            </a:r>
            <a:r>
              <a:rPr lang="ru-RU" sz="3200" dirty="0" err="1"/>
              <a:t>господарства</a:t>
            </a:r>
            <a:r>
              <a:rPr lang="ru-RU" sz="3200" dirty="0"/>
              <a:t>» є: </a:t>
            </a:r>
            <a:endParaRPr lang="en-US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800" dirty="0" err="1" smtClean="0"/>
              <a:t>надання</a:t>
            </a:r>
            <a:r>
              <a:rPr lang="ru-RU" sz="2800" dirty="0" smtClean="0"/>
              <a:t> </a:t>
            </a:r>
            <a:r>
              <a:rPr lang="ru-RU" sz="2800" dirty="0" err="1"/>
              <a:t>майбутнім</a:t>
            </a:r>
            <a:r>
              <a:rPr lang="ru-RU" sz="2800" dirty="0"/>
              <a:t> </a:t>
            </a:r>
            <a:r>
              <a:rPr lang="ru-RU" sz="2800" dirty="0" err="1"/>
              <a:t>фахівцям</a:t>
            </a:r>
            <a:r>
              <a:rPr lang="ru-RU" sz="2800" dirty="0"/>
              <a:t> комплексу </a:t>
            </a:r>
            <a:r>
              <a:rPr lang="ru-RU" sz="2800" dirty="0" err="1"/>
              <a:t>знань</a:t>
            </a:r>
            <a:r>
              <a:rPr lang="ru-RU" sz="2800" dirty="0"/>
              <a:t> </a:t>
            </a:r>
            <a:r>
              <a:rPr lang="ru-RU" sz="2800" dirty="0" err="1"/>
              <a:t>щодо</a:t>
            </a:r>
            <a:r>
              <a:rPr lang="ru-RU" sz="2800" dirty="0"/>
              <a:t> </a:t>
            </a:r>
            <a:r>
              <a:rPr lang="ru-RU" sz="2800" dirty="0" err="1"/>
              <a:t>виробництва</a:t>
            </a:r>
            <a:r>
              <a:rPr lang="ru-RU" sz="2800" dirty="0"/>
              <a:t> та </a:t>
            </a:r>
            <a:r>
              <a:rPr lang="ru-RU" sz="2800" dirty="0" err="1"/>
              <a:t>переробки</a:t>
            </a:r>
            <a:r>
              <a:rPr lang="ru-RU" sz="2800" dirty="0"/>
              <a:t> </a:t>
            </a:r>
            <a:r>
              <a:rPr lang="ru-RU" sz="2800" dirty="0" err="1"/>
              <a:t>вторинної</a:t>
            </a:r>
            <a:r>
              <a:rPr lang="ru-RU" sz="2800" dirty="0"/>
              <a:t> </a:t>
            </a:r>
            <a:r>
              <a:rPr lang="ru-RU" sz="2800" dirty="0" err="1"/>
              <a:t>продукції</a:t>
            </a:r>
            <a:r>
              <a:rPr lang="ru-RU" sz="2800" dirty="0"/>
              <a:t> </a:t>
            </a:r>
            <a:r>
              <a:rPr lang="ru-RU" sz="2800" dirty="0" err="1"/>
              <a:t>тваринництва</a:t>
            </a:r>
            <a:r>
              <a:rPr lang="ru-RU" sz="2800" dirty="0"/>
              <a:t>, </a:t>
            </a:r>
            <a:r>
              <a:rPr lang="ru-RU" sz="2800" dirty="0" err="1"/>
              <a:t>рибництва</a:t>
            </a:r>
            <a:r>
              <a:rPr lang="ru-RU" sz="2800" dirty="0"/>
              <a:t> та </a:t>
            </a:r>
            <a:r>
              <a:rPr lang="ru-RU" sz="2800" dirty="0" err="1"/>
              <a:t>лікарських</a:t>
            </a:r>
            <a:r>
              <a:rPr lang="ru-RU" sz="2800" dirty="0"/>
              <a:t> </a:t>
            </a:r>
            <a:r>
              <a:rPr lang="ru-RU" sz="2800" dirty="0" err="1"/>
              <a:t>рослин</a:t>
            </a:r>
            <a:r>
              <a:rPr lang="ru-RU" sz="2800" dirty="0"/>
              <a:t>; </a:t>
            </a:r>
            <a:r>
              <a:rPr lang="ru-RU" sz="2800" dirty="0" err="1"/>
              <a:t>усвідомлення</a:t>
            </a:r>
            <a:r>
              <a:rPr lang="ru-RU" sz="2800" dirty="0"/>
              <a:t> </a:t>
            </a:r>
            <a:r>
              <a:rPr lang="ru-RU" sz="2800" dirty="0" err="1"/>
              <a:t>ролі</a:t>
            </a:r>
            <a:r>
              <a:rPr lang="ru-RU" sz="2800" dirty="0"/>
              <a:t> і практичного </a:t>
            </a:r>
            <a:r>
              <a:rPr lang="ru-RU" sz="2800" dirty="0" err="1"/>
              <a:t>значення</a:t>
            </a:r>
            <a:r>
              <a:rPr lang="ru-RU" sz="2800" dirty="0"/>
              <a:t> </a:t>
            </a:r>
            <a:r>
              <a:rPr lang="ru-RU" sz="2800" dirty="0" err="1"/>
              <a:t>набутих</a:t>
            </a:r>
            <a:r>
              <a:rPr lang="ru-RU" sz="2800" dirty="0"/>
              <a:t> </a:t>
            </a:r>
            <a:r>
              <a:rPr lang="ru-RU" sz="2800" dirty="0" err="1"/>
              <a:t>знань</a:t>
            </a:r>
            <a:r>
              <a:rPr lang="ru-RU" sz="2800" dirty="0"/>
              <a:t>; </a:t>
            </a:r>
            <a:r>
              <a:rPr lang="ru-RU" sz="2800" dirty="0" err="1"/>
              <a:t>виявлення</a:t>
            </a:r>
            <a:r>
              <a:rPr lang="ru-RU" sz="2800" dirty="0"/>
              <a:t> </a:t>
            </a:r>
            <a:r>
              <a:rPr lang="ru-RU" sz="2800" dirty="0" err="1"/>
              <a:t>аналітичних</a:t>
            </a:r>
            <a:r>
              <a:rPr lang="ru-RU" sz="2800" dirty="0"/>
              <a:t>, </a:t>
            </a:r>
            <a:r>
              <a:rPr lang="ru-RU" sz="2800" dirty="0" err="1"/>
              <a:t>організаторських</a:t>
            </a:r>
            <a:r>
              <a:rPr lang="ru-RU" sz="2800" dirty="0"/>
              <a:t> </a:t>
            </a:r>
            <a:r>
              <a:rPr lang="ru-RU" sz="2800" dirty="0" err="1"/>
              <a:t>здібностей</a:t>
            </a:r>
            <a:r>
              <a:rPr lang="ru-RU" sz="2800" dirty="0"/>
              <a:t> </a:t>
            </a:r>
            <a:r>
              <a:rPr lang="ru-RU" sz="2800" dirty="0" err="1"/>
              <a:t>студентів</a:t>
            </a:r>
            <a:r>
              <a:rPr lang="ru-RU" sz="2800" dirty="0"/>
              <a:t>. </a:t>
            </a:r>
            <a:r>
              <a:rPr lang="ru-RU" sz="2800" dirty="0" err="1"/>
              <a:t>інтенсифікації</a:t>
            </a:r>
            <a:r>
              <a:rPr lang="ru-RU" sz="2800" dirty="0"/>
              <a:t> в </a:t>
            </a:r>
            <a:r>
              <a:rPr lang="ru-RU" sz="2800" dirty="0" err="1"/>
              <a:t>рибництві</a:t>
            </a:r>
            <a:r>
              <a:rPr lang="ru-RU" sz="2800" dirty="0"/>
              <a:t> (</a:t>
            </a:r>
            <a:r>
              <a:rPr lang="ru-RU" sz="2800" dirty="0" err="1"/>
              <a:t>годівля</a:t>
            </a:r>
            <a:r>
              <a:rPr lang="ru-RU" sz="2800" dirty="0"/>
              <a:t> </a:t>
            </a:r>
            <a:r>
              <a:rPr lang="ru-RU" sz="2800" dirty="0" err="1"/>
              <a:t>риб</a:t>
            </a:r>
            <a:r>
              <a:rPr lang="ru-RU" sz="2800" dirty="0"/>
              <a:t>, </a:t>
            </a:r>
            <a:r>
              <a:rPr lang="ru-RU" sz="2800" dirty="0" err="1"/>
              <a:t>добриво</a:t>
            </a:r>
            <a:r>
              <a:rPr lang="ru-RU" sz="2800" dirty="0"/>
              <a:t> і </a:t>
            </a:r>
            <a:r>
              <a:rPr lang="ru-RU" sz="2800" dirty="0" err="1"/>
              <a:t>меліорація</a:t>
            </a:r>
            <a:r>
              <a:rPr lang="ru-RU" sz="2800" dirty="0"/>
              <a:t> </a:t>
            </a:r>
            <a:r>
              <a:rPr lang="ru-RU" sz="2800" dirty="0" err="1"/>
              <a:t>ставків</a:t>
            </a:r>
            <a:r>
              <a:rPr lang="ru-RU" sz="2800" dirty="0"/>
              <a:t>).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79411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80120"/>
          </a:xfrm>
        </p:spPr>
        <p:txBody>
          <a:bodyPr>
            <a:normAutofit/>
          </a:bodyPr>
          <a:lstStyle/>
          <a:p>
            <a:r>
              <a:rPr lang="ru-RU" sz="3200" dirty="0"/>
              <a:t>У </a:t>
            </a:r>
            <a:r>
              <a:rPr lang="ru-RU" sz="3200" dirty="0" err="1"/>
              <a:t>результаті</a:t>
            </a:r>
            <a:r>
              <a:rPr lang="ru-RU" sz="3200" dirty="0"/>
              <a:t> </a:t>
            </a:r>
            <a:r>
              <a:rPr lang="ru-RU" sz="3200" dirty="0" err="1"/>
              <a:t>вивчення</a:t>
            </a:r>
            <a:r>
              <a:rPr lang="ru-RU" sz="3200" dirty="0"/>
              <a:t> </a:t>
            </a:r>
            <a:r>
              <a:rPr lang="ru-RU" sz="3200" dirty="0" err="1"/>
              <a:t>навчальної</a:t>
            </a:r>
            <a:r>
              <a:rPr lang="ru-RU" sz="3200" dirty="0"/>
              <a:t> </a:t>
            </a:r>
            <a:r>
              <a:rPr lang="ru-RU" sz="3200" dirty="0" err="1"/>
              <a:t>дисципліни</a:t>
            </a:r>
            <a:r>
              <a:rPr lang="ru-RU" sz="3200" dirty="0"/>
              <a:t> студент повинен </a:t>
            </a:r>
            <a:endParaRPr lang="en-US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 smtClean="0"/>
              <a:t>знати</a:t>
            </a:r>
            <a:r>
              <a:rPr lang="ru-RU" sz="1600" dirty="0"/>
              <a:t>: </a:t>
            </a:r>
            <a:endParaRPr lang="ru-RU" sz="1600" dirty="0" smtClean="0"/>
          </a:p>
          <a:p>
            <a:pPr algn="just"/>
            <a:r>
              <a:rPr lang="ru-RU" sz="1600" dirty="0" err="1" smtClean="0"/>
              <a:t>види</a:t>
            </a:r>
            <a:r>
              <a:rPr lang="ru-RU" sz="1600" dirty="0" smtClean="0"/>
              <a:t> </a:t>
            </a:r>
            <a:r>
              <a:rPr lang="ru-RU" sz="1600" dirty="0"/>
              <a:t>та </a:t>
            </a:r>
            <a:r>
              <a:rPr lang="ru-RU" sz="1600" dirty="0" err="1"/>
              <a:t>напрями</a:t>
            </a:r>
            <a:r>
              <a:rPr lang="ru-RU" sz="1600" dirty="0"/>
              <a:t> </a:t>
            </a:r>
            <a:r>
              <a:rPr lang="ru-RU" sz="1600" dirty="0" err="1"/>
              <a:t>використання</a:t>
            </a:r>
            <a:r>
              <a:rPr lang="ru-RU" sz="1600" dirty="0"/>
              <a:t> </a:t>
            </a:r>
            <a:r>
              <a:rPr lang="ru-RU" sz="1600" dirty="0" err="1"/>
              <a:t>лікарсько-технічної</a:t>
            </a:r>
            <a:r>
              <a:rPr lang="ru-RU" sz="1600" dirty="0"/>
              <a:t> </a:t>
            </a:r>
            <a:r>
              <a:rPr lang="ru-RU" sz="1600" dirty="0" err="1"/>
              <a:t>сировини</a:t>
            </a:r>
            <a:r>
              <a:rPr lang="ru-RU" sz="1600" dirty="0"/>
              <a:t> </a:t>
            </a:r>
            <a:r>
              <a:rPr lang="ru-RU" sz="1600" dirty="0" err="1"/>
              <a:t>рослинного</a:t>
            </a:r>
            <a:r>
              <a:rPr lang="ru-RU" sz="1600" dirty="0"/>
              <a:t> </a:t>
            </a:r>
            <a:r>
              <a:rPr lang="ru-RU" sz="1600" dirty="0" err="1"/>
              <a:t>походження</a:t>
            </a:r>
            <a:r>
              <a:rPr lang="ru-RU" sz="1600" dirty="0"/>
              <a:t>; </a:t>
            </a:r>
            <a:endParaRPr lang="ru-RU" sz="1600" dirty="0" smtClean="0"/>
          </a:p>
          <a:p>
            <a:pPr algn="just"/>
            <a:r>
              <a:rPr lang="ru-RU" sz="1600" dirty="0" err="1" smtClean="0"/>
              <a:t>види</a:t>
            </a:r>
            <a:r>
              <a:rPr lang="ru-RU" sz="1600" dirty="0" smtClean="0"/>
              <a:t> </a:t>
            </a:r>
            <a:r>
              <a:rPr lang="ru-RU" sz="1600" dirty="0" err="1"/>
              <a:t>вторинної</a:t>
            </a:r>
            <a:r>
              <a:rPr lang="ru-RU" sz="1600" dirty="0"/>
              <a:t> </a:t>
            </a:r>
            <a:r>
              <a:rPr lang="ru-RU" sz="1600" dirty="0" err="1"/>
              <a:t>продукції</a:t>
            </a:r>
            <a:r>
              <a:rPr lang="ru-RU" sz="1600" dirty="0"/>
              <a:t> </a:t>
            </a:r>
            <a:r>
              <a:rPr lang="ru-RU" sz="1600" dirty="0" err="1"/>
              <a:t>тваринного</a:t>
            </a:r>
            <a:r>
              <a:rPr lang="ru-RU" sz="1600" dirty="0"/>
              <a:t> </a:t>
            </a:r>
            <a:r>
              <a:rPr lang="ru-RU" sz="1600" dirty="0" err="1"/>
              <a:t>походження</a:t>
            </a:r>
            <a:r>
              <a:rPr lang="ru-RU" sz="1600" dirty="0"/>
              <a:t> </a:t>
            </a:r>
            <a:r>
              <a:rPr lang="ru-RU" sz="1600" dirty="0" err="1"/>
              <a:t>мисливського</a:t>
            </a:r>
            <a:r>
              <a:rPr lang="ru-RU" sz="1600" dirty="0"/>
              <a:t> </a:t>
            </a:r>
            <a:r>
              <a:rPr lang="ru-RU" sz="1600" dirty="0" err="1"/>
              <a:t>господарства</a:t>
            </a:r>
            <a:r>
              <a:rPr lang="ru-RU" sz="1600" dirty="0" smtClean="0"/>
              <a:t>;</a:t>
            </a:r>
          </a:p>
          <a:p>
            <a:pPr algn="just"/>
            <a:r>
              <a:rPr lang="ru-RU" sz="1600" dirty="0" smtClean="0"/>
              <a:t> </a:t>
            </a:r>
            <a:r>
              <a:rPr lang="ru-RU" sz="1600" dirty="0" err="1" smtClean="0"/>
              <a:t>способи</a:t>
            </a:r>
            <a:r>
              <a:rPr lang="ru-RU" sz="1600" dirty="0" smtClean="0"/>
              <a:t> </a:t>
            </a:r>
            <a:r>
              <a:rPr lang="ru-RU" sz="1600" dirty="0" err="1"/>
              <a:t>заготівлі</a:t>
            </a:r>
            <a:r>
              <a:rPr lang="ru-RU" sz="1600" dirty="0"/>
              <a:t>, </a:t>
            </a:r>
            <a:r>
              <a:rPr lang="ru-RU" sz="1600" dirty="0" err="1"/>
              <a:t>зберігання</a:t>
            </a:r>
            <a:r>
              <a:rPr lang="ru-RU" sz="1600" dirty="0"/>
              <a:t> та </a:t>
            </a:r>
            <a:r>
              <a:rPr lang="ru-RU" sz="1600" dirty="0" err="1"/>
              <a:t>переробки</a:t>
            </a:r>
            <a:r>
              <a:rPr lang="ru-RU" sz="1600" dirty="0"/>
              <a:t> </a:t>
            </a:r>
            <a:r>
              <a:rPr lang="ru-RU" sz="1600" dirty="0" err="1"/>
              <a:t>вторинної</a:t>
            </a:r>
            <a:r>
              <a:rPr lang="ru-RU" sz="1600" dirty="0"/>
              <a:t> </a:t>
            </a:r>
            <a:r>
              <a:rPr lang="ru-RU" sz="1600" dirty="0" err="1"/>
              <a:t>продукції</a:t>
            </a:r>
            <a:r>
              <a:rPr lang="ru-RU" sz="1600" dirty="0"/>
              <a:t> </a:t>
            </a:r>
            <a:r>
              <a:rPr lang="ru-RU" sz="1600" dirty="0" err="1"/>
              <a:t>тваринного</a:t>
            </a:r>
            <a:r>
              <a:rPr lang="ru-RU" sz="1600" dirty="0"/>
              <a:t> </a:t>
            </a:r>
            <a:r>
              <a:rPr lang="ru-RU" sz="1600" dirty="0" err="1"/>
              <a:t>походження</a:t>
            </a:r>
            <a:r>
              <a:rPr lang="ru-RU" sz="1600" dirty="0"/>
              <a:t> </a:t>
            </a:r>
            <a:r>
              <a:rPr lang="ru-RU" sz="1600" dirty="0" err="1"/>
              <a:t>мисливського</a:t>
            </a:r>
            <a:r>
              <a:rPr lang="ru-RU" sz="1600" dirty="0"/>
              <a:t> </a:t>
            </a:r>
            <a:r>
              <a:rPr lang="ru-RU" sz="1600" dirty="0" err="1"/>
              <a:t>господарства</a:t>
            </a:r>
            <a:r>
              <a:rPr lang="ru-RU" sz="1600" dirty="0"/>
              <a:t>; </a:t>
            </a:r>
            <a:endParaRPr lang="ru-RU" sz="1600" dirty="0" smtClean="0"/>
          </a:p>
          <a:p>
            <a:pPr algn="just"/>
            <a:r>
              <a:rPr lang="ru-RU" sz="1600" dirty="0" smtClean="0"/>
              <a:t> </a:t>
            </a:r>
            <a:r>
              <a:rPr lang="ru-RU" sz="1600" dirty="0" err="1"/>
              <a:t>організацію</a:t>
            </a:r>
            <a:r>
              <a:rPr lang="ru-RU" sz="1600" dirty="0"/>
              <a:t> </a:t>
            </a:r>
            <a:r>
              <a:rPr lang="ru-RU" sz="1600" dirty="0" err="1"/>
              <a:t>бджільництва</a:t>
            </a:r>
            <a:r>
              <a:rPr lang="ru-RU" sz="1600" dirty="0"/>
              <a:t> у </a:t>
            </a:r>
            <a:r>
              <a:rPr lang="ru-RU" sz="1600" dirty="0" err="1"/>
              <a:t>мисливському</a:t>
            </a:r>
            <a:r>
              <a:rPr lang="ru-RU" sz="1600" dirty="0"/>
              <a:t> </a:t>
            </a:r>
            <a:r>
              <a:rPr lang="ru-RU" sz="1600" dirty="0" err="1"/>
              <a:t>господарстві</a:t>
            </a:r>
            <a:r>
              <a:rPr lang="ru-RU" sz="1600" dirty="0"/>
              <a:t>; </a:t>
            </a:r>
            <a:endParaRPr lang="ru-RU" sz="1600" dirty="0" smtClean="0"/>
          </a:p>
          <a:p>
            <a:pPr algn="just"/>
            <a:r>
              <a:rPr lang="ru-RU" sz="1600" dirty="0" err="1" smtClean="0"/>
              <a:t>раціональне</a:t>
            </a:r>
            <a:r>
              <a:rPr lang="ru-RU" sz="1600" dirty="0" smtClean="0"/>
              <a:t> </a:t>
            </a:r>
            <a:r>
              <a:rPr lang="ru-RU" sz="1600" dirty="0" err="1"/>
              <a:t>використання</a:t>
            </a:r>
            <a:r>
              <a:rPr lang="ru-RU" sz="1600" dirty="0"/>
              <a:t> </a:t>
            </a:r>
            <a:r>
              <a:rPr lang="ru-RU" sz="1600" dirty="0" err="1"/>
              <a:t>водойм</a:t>
            </a:r>
            <a:r>
              <a:rPr lang="ru-RU" sz="1600" dirty="0"/>
              <a:t> у </a:t>
            </a:r>
            <a:r>
              <a:rPr lang="ru-RU" sz="1600" dirty="0" err="1"/>
              <a:t>мисливському</a:t>
            </a:r>
            <a:r>
              <a:rPr lang="ru-RU" sz="1600" dirty="0"/>
              <a:t> </a:t>
            </a:r>
            <a:r>
              <a:rPr lang="ru-RU" sz="1600" dirty="0" err="1"/>
              <a:t>господарстві</a:t>
            </a:r>
            <a:r>
              <a:rPr lang="ru-RU" sz="1600" dirty="0"/>
              <a:t> і </a:t>
            </a:r>
            <a:r>
              <a:rPr lang="ru-RU" sz="1600" dirty="0" err="1"/>
              <a:t>організацію</a:t>
            </a:r>
            <a:r>
              <a:rPr lang="ru-RU" sz="1600" dirty="0"/>
              <a:t> </a:t>
            </a:r>
            <a:r>
              <a:rPr lang="ru-RU" sz="1600" dirty="0" err="1"/>
              <a:t>рибальства</a:t>
            </a:r>
            <a:r>
              <a:rPr lang="ru-RU" sz="1600" dirty="0"/>
              <a:t> в </a:t>
            </a:r>
            <a:r>
              <a:rPr lang="ru-RU" sz="1600" dirty="0" err="1"/>
              <a:t>мисливському</a:t>
            </a:r>
            <a:r>
              <a:rPr lang="ru-RU" sz="1600" dirty="0"/>
              <a:t> </a:t>
            </a:r>
            <a:r>
              <a:rPr lang="ru-RU" sz="1600" dirty="0" err="1"/>
              <a:t>господарстві</a:t>
            </a:r>
            <a:r>
              <a:rPr lang="ru-RU" sz="1600" dirty="0"/>
              <a:t>. </a:t>
            </a:r>
            <a:endParaRPr lang="ru-RU" sz="1600" dirty="0" smtClean="0"/>
          </a:p>
          <a:p>
            <a:pPr marL="0" indent="0" algn="just">
              <a:buNone/>
            </a:pPr>
            <a:r>
              <a:rPr lang="ru-RU" sz="1600" dirty="0" err="1" smtClean="0"/>
              <a:t>вміти</a:t>
            </a:r>
            <a:r>
              <a:rPr lang="ru-RU" sz="1600" dirty="0"/>
              <a:t>: </a:t>
            </a:r>
            <a:endParaRPr lang="ru-RU" sz="1600" dirty="0" smtClean="0"/>
          </a:p>
          <a:p>
            <a:pPr marL="0" indent="0" algn="just">
              <a:buNone/>
            </a:pPr>
            <a:r>
              <a:rPr lang="ru-RU" sz="1600" dirty="0" smtClean="0"/>
              <a:t>-</a:t>
            </a:r>
            <a:r>
              <a:rPr lang="ru-RU" sz="1600" dirty="0" err="1"/>
              <a:t>визначати</a:t>
            </a:r>
            <a:r>
              <a:rPr lang="ru-RU" sz="1600" dirty="0"/>
              <a:t> </a:t>
            </a:r>
            <a:r>
              <a:rPr lang="ru-RU" sz="1600" dirty="0" err="1"/>
              <a:t>напрями</a:t>
            </a:r>
            <a:r>
              <a:rPr lang="ru-RU" sz="1600" dirty="0"/>
              <a:t> </a:t>
            </a:r>
            <a:r>
              <a:rPr lang="ru-RU" sz="1600" dirty="0" err="1"/>
              <a:t>використання</a:t>
            </a:r>
            <a:r>
              <a:rPr lang="ru-RU" sz="1600" dirty="0"/>
              <a:t> </a:t>
            </a:r>
            <a:r>
              <a:rPr lang="ru-RU" sz="1600" dirty="0" err="1"/>
              <a:t>лікарсько-технічної</a:t>
            </a:r>
            <a:r>
              <a:rPr lang="ru-RU" sz="1600" dirty="0"/>
              <a:t> </a:t>
            </a:r>
            <a:r>
              <a:rPr lang="ru-RU" sz="1600" dirty="0" err="1"/>
              <a:t>сировини</a:t>
            </a:r>
            <a:r>
              <a:rPr lang="ru-RU" sz="1600" dirty="0"/>
              <a:t> </a:t>
            </a:r>
            <a:r>
              <a:rPr lang="ru-RU" sz="1600" dirty="0" err="1"/>
              <a:t>рослинного</a:t>
            </a:r>
            <a:r>
              <a:rPr lang="ru-RU" sz="1600" dirty="0"/>
              <a:t> </a:t>
            </a:r>
            <a:r>
              <a:rPr lang="ru-RU" sz="1600" dirty="0" err="1"/>
              <a:t>походження</a:t>
            </a:r>
            <a:r>
              <a:rPr lang="ru-RU" sz="1600" dirty="0"/>
              <a:t>, </a:t>
            </a:r>
            <a:r>
              <a:rPr lang="ru-RU" sz="1600" dirty="0" err="1"/>
              <a:t>деревної</a:t>
            </a:r>
            <a:r>
              <a:rPr lang="ru-RU" sz="1600" dirty="0"/>
              <a:t> та </a:t>
            </a:r>
            <a:r>
              <a:rPr lang="ru-RU" sz="1600" dirty="0" err="1"/>
              <a:t>недервної</a:t>
            </a:r>
            <a:r>
              <a:rPr lang="ru-RU" sz="1600" dirty="0"/>
              <a:t> </a:t>
            </a:r>
            <a:r>
              <a:rPr lang="ru-RU" sz="1600" dirty="0" err="1"/>
              <a:t>продукції</a:t>
            </a:r>
            <a:r>
              <a:rPr lang="ru-RU" sz="1600" dirty="0"/>
              <a:t> </a:t>
            </a:r>
            <a:r>
              <a:rPr lang="ru-RU" sz="1600" dirty="0" err="1"/>
              <a:t>лісу</a:t>
            </a:r>
            <a:r>
              <a:rPr lang="ru-RU" sz="1600" dirty="0" smtClean="0"/>
              <a:t>;</a:t>
            </a:r>
          </a:p>
          <a:p>
            <a:pPr marL="0" indent="0" algn="just">
              <a:buNone/>
            </a:pPr>
            <a:r>
              <a:rPr lang="ru-RU" sz="1600" dirty="0" smtClean="0"/>
              <a:t> </a:t>
            </a:r>
            <a:r>
              <a:rPr lang="ru-RU" sz="1600" dirty="0"/>
              <a:t>-</a:t>
            </a:r>
            <a:r>
              <a:rPr lang="ru-RU" sz="1600" dirty="0" err="1"/>
              <a:t>проводити</a:t>
            </a:r>
            <a:r>
              <a:rPr lang="ru-RU" sz="1600" dirty="0"/>
              <a:t> </a:t>
            </a:r>
            <a:r>
              <a:rPr lang="ru-RU" sz="1600" dirty="0" err="1"/>
              <a:t>підсічку</a:t>
            </a:r>
            <a:r>
              <a:rPr lang="ru-RU" sz="1600" dirty="0"/>
              <a:t> дерев </a:t>
            </a:r>
            <a:r>
              <a:rPr lang="ru-RU" sz="1600" dirty="0" err="1"/>
              <a:t>різних</a:t>
            </a:r>
            <a:r>
              <a:rPr lang="ru-RU" sz="1600" dirty="0"/>
              <a:t> </a:t>
            </a:r>
            <a:r>
              <a:rPr lang="ru-RU" sz="1600" dirty="0" err="1"/>
              <a:t>порід</a:t>
            </a:r>
            <a:r>
              <a:rPr lang="ru-RU" sz="1600" dirty="0"/>
              <a:t>, </a:t>
            </a:r>
            <a:r>
              <a:rPr lang="ru-RU" sz="1600" dirty="0" err="1"/>
              <a:t>збір</a:t>
            </a:r>
            <a:r>
              <a:rPr lang="ru-RU" sz="1600" dirty="0"/>
              <a:t> </a:t>
            </a:r>
            <a:r>
              <a:rPr lang="ru-RU" sz="1600" dirty="0" err="1"/>
              <a:t>рослинної</a:t>
            </a:r>
            <a:r>
              <a:rPr lang="ru-RU" sz="1600" dirty="0"/>
              <a:t> </a:t>
            </a:r>
            <a:r>
              <a:rPr lang="ru-RU" sz="1600" dirty="0" err="1"/>
              <a:t>сировини</a:t>
            </a:r>
            <a:r>
              <a:rPr lang="ru-RU" sz="1600" dirty="0"/>
              <a:t>, </a:t>
            </a:r>
            <a:r>
              <a:rPr lang="ru-RU" sz="1600" dirty="0" err="1"/>
              <a:t>її</a:t>
            </a:r>
            <a:r>
              <a:rPr lang="ru-RU" sz="1600" dirty="0"/>
              <a:t> </a:t>
            </a:r>
            <a:r>
              <a:rPr lang="ru-RU" sz="1600" dirty="0" err="1"/>
              <a:t>класифікацію</a:t>
            </a:r>
            <a:r>
              <a:rPr lang="ru-RU" sz="1600" dirty="0"/>
              <a:t>, </a:t>
            </a:r>
            <a:r>
              <a:rPr lang="ru-RU" sz="1600" dirty="0" err="1"/>
              <a:t>сушіння</a:t>
            </a:r>
            <a:r>
              <a:rPr lang="ru-RU" sz="1600" dirty="0"/>
              <a:t> та </a:t>
            </a:r>
            <a:r>
              <a:rPr lang="ru-RU" sz="1600" dirty="0" err="1"/>
              <a:t>зберігання</a:t>
            </a:r>
            <a:r>
              <a:rPr lang="ru-RU" sz="1600" dirty="0"/>
              <a:t>; </a:t>
            </a:r>
            <a:endParaRPr lang="ru-RU" sz="1600" dirty="0" smtClean="0"/>
          </a:p>
          <a:p>
            <a:pPr marL="0" indent="0" algn="just">
              <a:buNone/>
            </a:pPr>
            <a:r>
              <a:rPr lang="ru-RU" sz="1600" dirty="0" smtClean="0"/>
              <a:t>-</a:t>
            </a:r>
            <a:r>
              <a:rPr lang="ru-RU" sz="1600" dirty="0" err="1"/>
              <a:t>визначати</a:t>
            </a:r>
            <a:r>
              <a:rPr lang="ru-RU" sz="1600" dirty="0"/>
              <a:t> </a:t>
            </a:r>
            <a:r>
              <a:rPr lang="ru-RU" sz="1600" dirty="0" err="1"/>
              <a:t>напрями</a:t>
            </a:r>
            <a:r>
              <a:rPr lang="ru-RU" sz="1600" dirty="0"/>
              <a:t> </a:t>
            </a:r>
            <a:r>
              <a:rPr lang="ru-RU" sz="1600" dirty="0" err="1"/>
              <a:t>використання</a:t>
            </a:r>
            <a:r>
              <a:rPr lang="ru-RU" sz="1600" dirty="0"/>
              <a:t> </a:t>
            </a:r>
            <a:r>
              <a:rPr lang="ru-RU" sz="1600" dirty="0" err="1"/>
              <a:t>вторинної</a:t>
            </a:r>
            <a:r>
              <a:rPr lang="ru-RU" sz="1600" dirty="0"/>
              <a:t> </a:t>
            </a:r>
            <a:r>
              <a:rPr lang="ru-RU" sz="1600" dirty="0" err="1"/>
              <a:t>продукції</a:t>
            </a:r>
            <a:r>
              <a:rPr lang="ru-RU" sz="1600" dirty="0"/>
              <a:t> </a:t>
            </a:r>
            <a:r>
              <a:rPr lang="ru-RU" sz="1600" dirty="0" err="1"/>
              <a:t>тваринного</a:t>
            </a:r>
            <a:r>
              <a:rPr lang="ru-RU" sz="1600" dirty="0"/>
              <a:t> </a:t>
            </a:r>
            <a:r>
              <a:rPr lang="ru-RU" sz="1600" dirty="0" err="1"/>
              <a:t>походження</a:t>
            </a:r>
            <a:r>
              <a:rPr lang="ru-RU" sz="1600" dirty="0"/>
              <a:t> </a:t>
            </a:r>
            <a:r>
              <a:rPr lang="ru-RU" sz="1600" dirty="0" err="1"/>
              <a:t>мисливського</a:t>
            </a:r>
            <a:r>
              <a:rPr lang="ru-RU" sz="1600" dirty="0"/>
              <a:t> </a:t>
            </a:r>
            <a:r>
              <a:rPr lang="ru-RU" sz="1600" dirty="0" err="1"/>
              <a:t>господарства</a:t>
            </a:r>
            <a:r>
              <a:rPr lang="ru-RU" sz="1600" dirty="0"/>
              <a:t>, </a:t>
            </a:r>
            <a:r>
              <a:rPr lang="ru-RU" sz="1600" dirty="0" err="1"/>
              <a:t>проводити</a:t>
            </a:r>
            <a:r>
              <a:rPr lang="ru-RU" sz="1600" dirty="0"/>
              <a:t> </a:t>
            </a:r>
            <a:r>
              <a:rPr lang="ru-RU" sz="1600" dirty="0" err="1"/>
              <a:t>їх</a:t>
            </a:r>
            <a:r>
              <a:rPr lang="ru-RU" sz="1600" dirty="0"/>
              <a:t> </a:t>
            </a:r>
            <a:r>
              <a:rPr lang="ru-RU" sz="1600" dirty="0" err="1"/>
              <a:t>заготівлю</a:t>
            </a:r>
            <a:r>
              <a:rPr lang="ru-RU" sz="1600" dirty="0"/>
              <a:t>, </a:t>
            </a:r>
            <a:r>
              <a:rPr lang="ru-RU" sz="1600" dirty="0" err="1"/>
              <a:t>первинну</a:t>
            </a:r>
            <a:r>
              <a:rPr lang="ru-RU" sz="1600" dirty="0"/>
              <a:t> </a:t>
            </a:r>
            <a:r>
              <a:rPr lang="ru-RU" sz="1600" dirty="0" err="1"/>
              <a:t>переробку</a:t>
            </a:r>
            <a:r>
              <a:rPr lang="ru-RU" sz="1600" dirty="0"/>
              <a:t> та </a:t>
            </a:r>
            <a:r>
              <a:rPr lang="ru-RU" sz="1600" dirty="0" err="1"/>
              <a:t>зберігання</a:t>
            </a:r>
            <a:r>
              <a:rPr lang="ru-RU" sz="1600" dirty="0"/>
              <a:t>; </a:t>
            </a:r>
            <a:endParaRPr lang="ru-RU" sz="1600" dirty="0" smtClean="0"/>
          </a:p>
          <a:p>
            <a:pPr marL="0" indent="0" algn="just">
              <a:buNone/>
            </a:pPr>
            <a:r>
              <a:rPr lang="ru-RU" sz="1600" dirty="0" smtClean="0"/>
              <a:t>-</a:t>
            </a:r>
            <a:r>
              <a:rPr lang="ru-RU" sz="1600" dirty="0" err="1"/>
              <a:t>визначати</a:t>
            </a:r>
            <a:r>
              <a:rPr lang="ru-RU" sz="1600" dirty="0"/>
              <a:t> </a:t>
            </a:r>
            <a:r>
              <a:rPr lang="ru-RU" sz="1600" dirty="0" err="1"/>
              <a:t>основні</a:t>
            </a:r>
            <a:r>
              <a:rPr lang="ru-RU" sz="1600" dirty="0"/>
              <a:t> </a:t>
            </a:r>
            <a:r>
              <a:rPr lang="ru-RU" sz="1600" dirty="0" err="1"/>
              <a:t>принципи</a:t>
            </a:r>
            <a:r>
              <a:rPr lang="ru-RU" sz="1600" dirty="0"/>
              <a:t> </a:t>
            </a:r>
            <a:r>
              <a:rPr lang="ru-RU" sz="1600" dirty="0" err="1"/>
              <a:t>організації</a:t>
            </a:r>
            <a:r>
              <a:rPr lang="ru-RU" sz="1600" dirty="0"/>
              <a:t> </a:t>
            </a:r>
            <a:r>
              <a:rPr lang="ru-RU" sz="1600" dirty="0" err="1"/>
              <a:t>бджільництва</a:t>
            </a:r>
            <a:r>
              <a:rPr lang="ru-RU" sz="1600" dirty="0"/>
              <a:t> у </a:t>
            </a:r>
            <a:r>
              <a:rPr lang="ru-RU" sz="1600" dirty="0" err="1"/>
              <a:t>мисливському</a:t>
            </a:r>
            <a:r>
              <a:rPr lang="ru-RU" sz="1600" dirty="0"/>
              <a:t> </a:t>
            </a:r>
            <a:r>
              <a:rPr lang="ru-RU" sz="1600" dirty="0" err="1"/>
              <a:t>господарстві</a:t>
            </a:r>
            <a:r>
              <a:rPr lang="ru-RU" sz="1600" dirty="0"/>
              <a:t>; -</a:t>
            </a:r>
            <a:r>
              <a:rPr lang="ru-RU" sz="1600" dirty="0" err="1"/>
              <a:t>визначати</a:t>
            </a:r>
            <a:r>
              <a:rPr lang="ru-RU" sz="1600" dirty="0"/>
              <a:t> </a:t>
            </a:r>
            <a:r>
              <a:rPr lang="ru-RU" sz="1600" dirty="0" err="1"/>
              <a:t>напрями</a:t>
            </a:r>
            <a:r>
              <a:rPr lang="ru-RU" sz="1600" dirty="0"/>
              <a:t> та </a:t>
            </a:r>
            <a:r>
              <a:rPr lang="ru-RU" sz="1600" dirty="0" err="1"/>
              <a:t>форми</a:t>
            </a:r>
            <a:r>
              <a:rPr lang="ru-RU" sz="1600" dirty="0"/>
              <a:t> </a:t>
            </a:r>
            <a:r>
              <a:rPr lang="ru-RU" sz="1600" dirty="0" err="1"/>
              <a:t>використання</a:t>
            </a:r>
            <a:r>
              <a:rPr lang="ru-RU" sz="1600" dirty="0"/>
              <a:t> </a:t>
            </a:r>
            <a:r>
              <a:rPr lang="ru-RU" sz="1600" dirty="0" err="1"/>
              <a:t>водойм</a:t>
            </a:r>
            <a:r>
              <a:rPr lang="ru-RU" sz="1600" dirty="0"/>
              <a:t> </a:t>
            </a:r>
            <a:r>
              <a:rPr lang="ru-RU" sz="1600" dirty="0" err="1"/>
              <a:t>різних</a:t>
            </a:r>
            <a:r>
              <a:rPr lang="ru-RU" sz="1600" dirty="0"/>
              <a:t> </a:t>
            </a:r>
            <a:r>
              <a:rPr lang="ru-RU" sz="1600" dirty="0" err="1"/>
              <a:t>типів</a:t>
            </a:r>
            <a:r>
              <a:rPr lang="ru-RU" sz="1600" dirty="0"/>
              <a:t> для </a:t>
            </a:r>
            <a:r>
              <a:rPr lang="ru-RU" sz="1600" dirty="0" err="1"/>
              <a:t>організації</a:t>
            </a:r>
            <a:r>
              <a:rPr lang="ru-RU" sz="1600" dirty="0"/>
              <a:t> </a:t>
            </a:r>
            <a:r>
              <a:rPr lang="ru-RU" sz="1600" dirty="0" err="1" smtClean="0"/>
              <a:t>рибальства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82185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Объект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0"/>
            <a:ext cx="4756726" cy="6525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4" descr="C:\Users\%D0%93%D0%B0%D0%BB%D0%B8%D0%BD%D0%B0\Downloads\image;s=644x461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6727" y="0"/>
            <a:ext cx="4387272" cy="292494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9" y="2924946"/>
            <a:ext cx="4409070" cy="31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7998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166</TotalTime>
  <Words>235</Words>
  <Application>Microsoft Office PowerPoint</Application>
  <PresentationFormat>Экран (4:3)</PresentationFormat>
  <Paragraphs>17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Calibri</vt:lpstr>
      <vt:lpstr>Constantia</vt:lpstr>
      <vt:lpstr>Times New Roman</vt:lpstr>
      <vt:lpstr>Wingdings 2</vt:lpstr>
      <vt:lpstr>Поток</vt:lpstr>
      <vt:lpstr>Презентація курсу «Вторинні ресурси  мисливського господарства»</vt:lpstr>
      <vt:lpstr>    Метою викладання навчальної дисципліни «Вторинні ресурси мисливського господарства» є: </vt:lpstr>
      <vt:lpstr>Основними завданнями вивчення дисципліни «Вторинні ресурси мисливського господарства» є: </vt:lpstr>
      <vt:lpstr>У результаті вивчення навчальної дисципліни студент повинен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Индивидуальная работа на тему: «Использование высшей водной растительности в биологической очистке воды»</dc:title>
  <dc:creator>userznu</dc:creator>
  <cp:lastModifiedBy>Галина</cp:lastModifiedBy>
  <cp:revision>36</cp:revision>
  <dcterms:created xsi:type="dcterms:W3CDTF">2014-12-24T07:20:35Z</dcterms:created>
  <dcterms:modified xsi:type="dcterms:W3CDTF">2020-09-08T03:39:16Z</dcterms:modified>
</cp:coreProperties>
</file>