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C9F1A9-FA18-4927-B5CC-8DEA2039C1D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FD4ECBD-47B0-4472-8F78-203961CB2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3200" dirty="0" smtClean="0"/>
              <a:t>Зоопсихологія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6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61389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ЕВОЛЮЦІЯ СТАТЕВОЇ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ПОВЕДІНКИ. СОЦІАЛЬНА ОРГАНІЗАЦІЯ ТВАРИН.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Перерахуйте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організованих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спільнот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.________________________________________________________________________________________________________________________________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.________________________________________________________________________________________________________________________________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.________________________________________________________________________________________________________________________________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.________________________________________________________________________________________________________________________________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Заповніть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5616" y="4287012"/>
          <a:ext cx="6077585" cy="2570988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Система ієрархії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Характеристика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Представники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тваринного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світу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Відносна ієрархія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Calibri"/>
                          <a:cs typeface="Times New Roman"/>
                        </a:rPr>
                        <a:t>Абсолютна ієрархія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Деспотична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сімейна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лінійна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кругова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рольова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Домінуванняза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певним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поведінковим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актом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87824" y="38610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 ієрархії тварин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39552" y="335940"/>
            <a:ext cx="82809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Заповніть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спільнот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(К. Лоренц)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648" y="1484784"/>
          <a:ext cx="6077585" cy="2624328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298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Типи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спільнот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тварин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характеристика типів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співтовариств тварин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приклади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Анонімні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суспільства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а)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скупчення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або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агрегації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б)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відкрите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співтовариство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в) закрите співтовариство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Персоніфіці-рова (індивідуалізовані) спільноти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265048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 ТВАРИН. ФОРМИ НАВЧАННЯ ТВАРИН. ВИВЧЕННЯ ЕЛЕМЕНТІВ СВІДОМОСТІ У ТВАРИН.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елементів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648" y="1412776"/>
          <a:ext cx="6077585" cy="672084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Досліджуваний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елемент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поведінки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Постановка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експерименту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Експериментальні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тварини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276872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Дайте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самопізнанняу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намірів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суспільстві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__________________________________________________________________________________________________________________________________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30134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Опишить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ґрунтовно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научіння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 Розгляньте відео про тварин запишіть до якого розвитку психіки вони відносяться. Чому?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49289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Всі види їхньої комунікації один між одним.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28498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3. Описати типи поведінки їх контроль.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8610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4. Інші спостереження.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50912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5. Опишіть ваше спостереження за 2 тваринами.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</TotalTime>
  <Words>241</Words>
  <Application>Microsoft Office PowerPoint</Application>
  <PresentationFormat>Экран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Лабораторна робота 6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6</dc:title>
  <dc:creator>Руслан Аминов</dc:creator>
  <cp:lastModifiedBy>Руслан Аминов</cp:lastModifiedBy>
  <cp:revision>6</cp:revision>
  <dcterms:created xsi:type="dcterms:W3CDTF">2023-11-15T06:56:04Z</dcterms:created>
  <dcterms:modified xsi:type="dcterms:W3CDTF">2023-11-15T07:42:49Z</dcterms:modified>
</cp:coreProperties>
</file>