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ADDF1-ECCD-4EBE-A75C-7D304ABFAA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E574E-649F-47B3-8D6B-401535A05257}">
      <dgm:prSet phldrT="[Текст]" custT="1"/>
      <dgm:spPr/>
      <dgm:t>
        <a:bodyPr/>
        <a:lstStyle/>
        <a:p>
          <a:r>
            <a:rPr lang="ru-RU" sz="2400" b="1" i="0" dirty="0" err="1" smtClean="0"/>
            <a:t>Українське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законодавство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захищає</a:t>
          </a:r>
          <a:r>
            <a:rPr lang="ru-RU" sz="2400" b="1" i="0" dirty="0" smtClean="0"/>
            <a:t> права </a:t>
          </a:r>
          <a:r>
            <a:rPr lang="ru-RU" sz="2400" b="1" i="0" dirty="0" err="1" smtClean="0"/>
            <a:t>дитини</a:t>
          </a:r>
          <a:r>
            <a:rPr lang="ru-RU" sz="2400" b="1" i="0" dirty="0" smtClean="0"/>
            <a:t> за </a:t>
          </a:r>
          <a:r>
            <a:rPr lang="ru-RU" sz="2400" b="1" i="0" dirty="0" err="1" smtClean="0"/>
            <a:t>допомогою</a:t>
          </a:r>
          <a:r>
            <a:rPr lang="ru-RU" sz="2400" b="1" i="0" dirty="0" smtClean="0"/>
            <a:t> таких </a:t>
          </a:r>
          <a:endParaRPr lang="en-US" sz="2400" b="1" i="0" dirty="0" smtClean="0"/>
        </a:p>
        <a:p>
          <a:r>
            <a:rPr lang="ru-RU" sz="3200" b="1" i="0" dirty="0" err="1" smtClean="0">
              <a:solidFill>
                <a:schemeClr val="tx1"/>
              </a:solidFill>
            </a:rPr>
            <a:t>механізмів</a:t>
          </a:r>
          <a:r>
            <a:rPr lang="ru-RU" sz="3200" b="1" i="0" dirty="0" smtClean="0">
              <a:solidFill>
                <a:schemeClr val="tx1"/>
              </a:solidFill>
            </a:rPr>
            <a:t>:</a:t>
          </a:r>
          <a:endParaRPr lang="ru-RU" sz="3200" dirty="0">
            <a:solidFill>
              <a:schemeClr val="tx1"/>
            </a:solidFill>
          </a:endParaRPr>
        </a:p>
      </dgm:t>
    </dgm:pt>
    <dgm:pt modelId="{904BC8B3-5420-4CD1-BEE9-1DB4E1B89AB2}" type="parTrans" cxnId="{EFD23C21-53FB-4D95-94ED-220CF9F12A9F}">
      <dgm:prSet/>
      <dgm:spPr/>
      <dgm:t>
        <a:bodyPr/>
        <a:lstStyle/>
        <a:p>
          <a:endParaRPr lang="ru-RU"/>
        </a:p>
      </dgm:t>
    </dgm:pt>
    <dgm:pt modelId="{7C3E58BD-1046-4727-9CD8-900C7D19FEA7}" type="sibTrans" cxnId="{EFD23C21-53FB-4D95-94ED-220CF9F12A9F}">
      <dgm:prSet/>
      <dgm:spPr/>
      <dgm:t>
        <a:bodyPr/>
        <a:lstStyle/>
        <a:p>
          <a:endParaRPr lang="ru-RU"/>
        </a:p>
      </dgm:t>
    </dgm:pt>
    <dgm:pt modelId="{84787306-100B-4063-AE54-B6B07AE48FF6}" type="asst">
      <dgm:prSet phldrT="[Текст]" custT="1"/>
      <dgm:spPr/>
      <dgm:t>
        <a:bodyPr/>
        <a:lstStyle/>
        <a:p>
          <a:r>
            <a:rPr lang="ru-RU" sz="4000" b="1" i="0" dirty="0" err="1" smtClean="0">
              <a:solidFill>
                <a:srgbClr val="00B0F0"/>
              </a:solidFill>
            </a:rPr>
            <a:t>Конституція</a:t>
          </a:r>
          <a:r>
            <a:rPr lang="ru-RU" sz="4000" b="1" i="0" dirty="0" smtClean="0">
              <a:solidFill>
                <a:srgbClr val="00B0F0"/>
              </a:solidFill>
            </a:rPr>
            <a:t> </a:t>
          </a:r>
          <a:r>
            <a:rPr lang="ru-RU" sz="4000" b="1" i="0" dirty="0" err="1" smtClean="0">
              <a:solidFill>
                <a:srgbClr val="00B0F0"/>
              </a:solidFill>
            </a:rPr>
            <a:t>України</a:t>
          </a:r>
          <a:r>
            <a:rPr lang="ru-RU" sz="4000" b="1" i="0" dirty="0" smtClean="0">
              <a:solidFill>
                <a:srgbClr val="00B0F0"/>
              </a:solidFill>
            </a:rPr>
            <a:t> </a:t>
          </a:r>
          <a:endParaRPr lang="en-US" sz="4000" b="1" i="0" dirty="0" smtClean="0">
            <a:solidFill>
              <a:srgbClr val="00B0F0"/>
            </a:solidFill>
          </a:endParaRPr>
        </a:p>
        <a:p>
          <a:r>
            <a:rPr lang="ru-RU" sz="2400" b="1" i="0" dirty="0" smtClean="0">
              <a:solidFill>
                <a:srgbClr val="FFFF00"/>
              </a:solidFill>
            </a:rPr>
            <a:t>(ст. 24, 51, 52, 92);</a:t>
          </a:r>
          <a:endParaRPr lang="ru-RU" sz="2400" b="1" dirty="0">
            <a:solidFill>
              <a:srgbClr val="FFFF00"/>
            </a:solidFill>
          </a:endParaRPr>
        </a:p>
      </dgm:t>
    </dgm:pt>
    <dgm:pt modelId="{1C2D9A3F-209B-41C0-B4A3-1FAE7F302F65}" type="parTrans" cxnId="{02A3BC12-F4BB-46A0-8F28-FEFA218D8D7E}">
      <dgm:prSet/>
      <dgm:spPr/>
      <dgm:t>
        <a:bodyPr/>
        <a:lstStyle/>
        <a:p>
          <a:endParaRPr lang="ru-RU"/>
        </a:p>
      </dgm:t>
    </dgm:pt>
    <dgm:pt modelId="{5A0C66D0-302F-43AC-AA4C-009436A9171D}" type="sibTrans" cxnId="{02A3BC12-F4BB-46A0-8F28-FEFA218D8D7E}">
      <dgm:prSet/>
      <dgm:spPr/>
      <dgm:t>
        <a:bodyPr/>
        <a:lstStyle/>
        <a:p>
          <a:endParaRPr lang="ru-RU"/>
        </a:p>
      </dgm:t>
    </dgm:pt>
    <dgm:pt modelId="{49DC49EB-112A-4FFE-BF68-5AF284AE1724}">
      <dgm:prSet phldrT="[Текст]" custT="1"/>
      <dgm:spPr/>
      <dgm:t>
        <a:bodyPr/>
        <a:lstStyle/>
        <a:p>
          <a:r>
            <a:rPr lang="ru-RU" sz="2800" b="0" i="0" dirty="0" err="1" smtClean="0">
              <a:solidFill>
                <a:srgbClr val="FFFF00"/>
              </a:solidFill>
            </a:rPr>
            <a:t>Сімейний</a:t>
          </a:r>
          <a:r>
            <a:rPr lang="ru-RU" sz="2800" b="0" i="0" dirty="0" smtClean="0">
              <a:solidFill>
                <a:srgbClr val="FFFF00"/>
              </a:solidFill>
            </a:rPr>
            <a:t> кодекс </a:t>
          </a:r>
          <a:r>
            <a:rPr lang="ru-RU" sz="2800" b="0" i="0" dirty="0" err="1" smtClean="0">
              <a:solidFill>
                <a:srgbClr val="FFFF00"/>
              </a:solidFill>
            </a:rPr>
            <a:t>України</a:t>
          </a:r>
          <a:r>
            <a:rPr lang="ru-RU" sz="2800" b="0" i="0" dirty="0" smtClean="0">
              <a:solidFill>
                <a:srgbClr val="FFFF00"/>
              </a:solidFill>
            </a:rPr>
            <a:t> </a:t>
          </a:r>
          <a:endParaRPr lang="en-US" sz="2800" b="0" i="0" dirty="0" smtClean="0">
            <a:solidFill>
              <a:srgbClr val="FFFF00"/>
            </a:solidFill>
          </a:endParaRPr>
        </a:p>
        <a:p>
          <a:r>
            <a:rPr lang="ru-RU" sz="2200" b="0" i="0" dirty="0" smtClean="0">
              <a:solidFill>
                <a:srgbClr val="FF0000"/>
              </a:solidFill>
            </a:rPr>
            <a:t>(</a:t>
          </a:r>
          <a:r>
            <a:rPr lang="ru-RU" sz="2200" b="0" i="0" dirty="0" err="1" smtClean="0">
              <a:solidFill>
                <a:srgbClr val="FF0000"/>
              </a:solidFill>
            </a:rPr>
            <a:t>глави</a:t>
          </a:r>
          <a:r>
            <a:rPr lang="ru-RU" sz="2200" b="0" i="0" dirty="0" smtClean="0">
              <a:solidFill>
                <a:srgbClr val="FF0000"/>
              </a:solidFill>
            </a:rPr>
            <a:t> 13, 14 та </a:t>
          </a:r>
          <a:r>
            <a:rPr lang="ru-RU" sz="2200" b="0" i="0" dirty="0" err="1" smtClean="0">
              <a:solidFill>
                <a:srgbClr val="FF0000"/>
              </a:solidFill>
            </a:rPr>
            <a:t>ін</a:t>
          </a:r>
          <a:r>
            <a:rPr lang="ru-RU" sz="2200" b="0" i="0" dirty="0" smtClean="0">
              <a:solidFill>
                <a:srgbClr val="FF0000"/>
              </a:solidFill>
            </a:rPr>
            <a:t>.);</a:t>
          </a:r>
          <a:endParaRPr lang="ru-RU" sz="2200" dirty="0">
            <a:solidFill>
              <a:srgbClr val="FF0000"/>
            </a:solidFill>
          </a:endParaRPr>
        </a:p>
      </dgm:t>
    </dgm:pt>
    <dgm:pt modelId="{2E87991C-83AA-4E0C-BF22-E398F523C36F}" type="parTrans" cxnId="{82135079-3F0E-4461-B564-13F1325F5DCE}">
      <dgm:prSet/>
      <dgm:spPr/>
      <dgm:t>
        <a:bodyPr/>
        <a:lstStyle/>
        <a:p>
          <a:endParaRPr lang="ru-RU"/>
        </a:p>
      </dgm:t>
    </dgm:pt>
    <dgm:pt modelId="{BB6C968C-A151-48DD-A440-B193FBB02C32}" type="sibTrans" cxnId="{82135079-3F0E-4461-B564-13F1325F5DCE}">
      <dgm:prSet/>
      <dgm:spPr/>
      <dgm:t>
        <a:bodyPr/>
        <a:lstStyle/>
        <a:p>
          <a:endParaRPr lang="ru-RU"/>
        </a:p>
      </dgm:t>
    </dgm:pt>
    <dgm:pt modelId="{2AE3399E-B2E0-4885-94A2-C3E3844B280B}">
      <dgm:prSet phldrT="[Текст]" custT="1"/>
      <dgm:spPr/>
      <dgm:t>
        <a:bodyPr/>
        <a:lstStyle/>
        <a:p>
          <a:r>
            <a:rPr lang="ru-RU" sz="2400" b="1" i="0" dirty="0" err="1" smtClean="0">
              <a:solidFill>
                <a:srgbClr val="FFFF00"/>
              </a:solidFill>
            </a:rPr>
            <a:t>Цивільний</a:t>
          </a:r>
          <a:r>
            <a:rPr lang="ru-RU" sz="2400" b="1" i="0" dirty="0" smtClean="0">
              <a:solidFill>
                <a:srgbClr val="FFFF00"/>
              </a:solidFill>
            </a:rPr>
            <a:t> кодекс </a:t>
          </a:r>
          <a:r>
            <a:rPr lang="ru-RU" sz="2400" b="1" i="0" dirty="0" err="1" smtClean="0">
              <a:solidFill>
                <a:srgbClr val="FFFF00"/>
              </a:solidFill>
            </a:rPr>
            <a:t>України</a:t>
          </a:r>
          <a:r>
            <a:rPr lang="ru-RU" sz="2400" b="1" i="0" dirty="0" smtClean="0">
              <a:solidFill>
                <a:srgbClr val="FFFF00"/>
              </a:solidFill>
            </a:rPr>
            <a:t> </a:t>
          </a:r>
          <a:endParaRPr lang="en-US" sz="2400" b="1" i="0" dirty="0" smtClean="0">
            <a:solidFill>
              <a:srgbClr val="FFFF00"/>
            </a:solidFill>
          </a:endParaRPr>
        </a:p>
        <a:p>
          <a:r>
            <a:rPr lang="ru-RU" sz="2200" b="1" i="0" dirty="0" smtClean="0">
              <a:solidFill>
                <a:srgbClr val="002060"/>
              </a:solidFill>
            </a:rPr>
            <a:t>(ст. 295, 1261 та </a:t>
          </a:r>
          <a:r>
            <a:rPr lang="ru-RU" sz="2200" b="1" i="0" dirty="0" err="1" smtClean="0">
              <a:solidFill>
                <a:srgbClr val="002060"/>
              </a:solidFill>
            </a:rPr>
            <a:t>ін</a:t>
          </a:r>
          <a:r>
            <a:rPr lang="ru-RU" sz="2200" b="1" i="0" dirty="0" smtClean="0">
              <a:solidFill>
                <a:srgbClr val="002060"/>
              </a:solidFill>
            </a:rPr>
            <a:t>.);</a:t>
          </a:r>
          <a:endParaRPr lang="ru-RU" sz="2200" b="1" dirty="0">
            <a:solidFill>
              <a:srgbClr val="002060"/>
            </a:solidFill>
          </a:endParaRPr>
        </a:p>
      </dgm:t>
    </dgm:pt>
    <dgm:pt modelId="{368E7FE6-4691-4B29-898D-916E2547ADE9}" type="parTrans" cxnId="{B3EC72CB-A3E3-40D0-8B59-A6D7E573EDDA}">
      <dgm:prSet/>
      <dgm:spPr/>
      <dgm:t>
        <a:bodyPr/>
        <a:lstStyle/>
        <a:p>
          <a:endParaRPr lang="ru-RU"/>
        </a:p>
      </dgm:t>
    </dgm:pt>
    <dgm:pt modelId="{DEC7D7CD-66A6-46CD-A9C4-80C50B8C14D1}" type="sibTrans" cxnId="{B3EC72CB-A3E3-40D0-8B59-A6D7E573EDDA}">
      <dgm:prSet/>
      <dgm:spPr/>
      <dgm:t>
        <a:bodyPr/>
        <a:lstStyle/>
        <a:p>
          <a:endParaRPr lang="ru-RU"/>
        </a:p>
      </dgm:t>
    </dgm:pt>
    <dgm:pt modelId="{E89ECFCD-4F90-45A8-8C0D-B4959084011B}">
      <dgm:prSet phldrT="[Текст]"/>
      <dgm:spPr/>
      <dgm:t>
        <a:bodyPr/>
        <a:lstStyle/>
        <a:p>
          <a:r>
            <a:rPr lang="ru-RU" b="1" i="0" dirty="0" smtClean="0">
              <a:solidFill>
                <a:srgbClr val="FFFF00"/>
              </a:solidFill>
            </a:rPr>
            <a:t>Закон </a:t>
          </a:r>
          <a:r>
            <a:rPr lang="ru-RU" b="1" i="0" dirty="0" err="1" smtClean="0">
              <a:solidFill>
                <a:srgbClr val="FFFF00"/>
              </a:solidFill>
            </a:rPr>
            <a:t>України</a:t>
          </a:r>
          <a:r>
            <a:rPr lang="ru-RU" b="1" i="0" dirty="0" smtClean="0">
              <a:solidFill>
                <a:srgbClr val="FFFF00"/>
              </a:solidFill>
            </a:rPr>
            <a:t> «Про </a:t>
          </a:r>
          <a:r>
            <a:rPr lang="ru-RU" b="1" i="0" dirty="0" err="1" smtClean="0">
              <a:solidFill>
                <a:srgbClr val="FFFF00"/>
              </a:solidFill>
            </a:rPr>
            <a:t>основи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соціального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захисту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бездомних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осіб</a:t>
          </a:r>
          <a:r>
            <a:rPr lang="ru-RU" b="1" i="0" dirty="0" smtClean="0">
              <a:solidFill>
                <a:srgbClr val="FFFF00"/>
              </a:solidFill>
            </a:rPr>
            <a:t> і </a:t>
          </a:r>
          <a:r>
            <a:rPr lang="ru-RU" b="1" i="0" dirty="0" err="1" smtClean="0">
              <a:solidFill>
                <a:srgbClr val="FFFF00"/>
              </a:solidFill>
            </a:rPr>
            <a:t>безпритульних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дітей</a:t>
          </a:r>
          <a:r>
            <a:rPr lang="ru-RU" b="1" i="0" dirty="0" smtClean="0">
              <a:solidFill>
                <a:srgbClr val="FFFF00"/>
              </a:solidFill>
            </a:rPr>
            <a:t>»;</a:t>
          </a:r>
          <a:endParaRPr lang="ru-RU" b="1" dirty="0">
            <a:solidFill>
              <a:srgbClr val="FFFF00"/>
            </a:solidFill>
          </a:endParaRPr>
        </a:p>
      </dgm:t>
    </dgm:pt>
    <dgm:pt modelId="{B61DAF2A-EC03-4F75-BCC7-2795A47A345A}" type="parTrans" cxnId="{555D70E9-C008-4A96-A8C3-B6BF275165E0}">
      <dgm:prSet/>
      <dgm:spPr/>
      <dgm:t>
        <a:bodyPr/>
        <a:lstStyle/>
        <a:p>
          <a:endParaRPr lang="ru-RU"/>
        </a:p>
      </dgm:t>
    </dgm:pt>
    <dgm:pt modelId="{3A4DC6A3-0E8B-4E6C-99E4-75772024A582}" type="sibTrans" cxnId="{555D70E9-C008-4A96-A8C3-B6BF275165E0}">
      <dgm:prSet/>
      <dgm:spPr/>
      <dgm:t>
        <a:bodyPr/>
        <a:lstStyle/>
        <a:p>
          <a:endParaRPr lang="ru-RU"/>
        </a:p>
      </dgm:t>
    </dgm:pt>
    <dgm:pt modelId="{9E4C8383-6C51-4B83-8C77-B6B2CF53AC80}" type="pres">
      <dgm:prSet presAssocID="{F14ADDF1-ECCD-4EBE-A75C-7D304ABFAA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A24208B-A61D-424F-92CB-3FDDED18048A}" type="pres">
      <dgm:prSet presAssocID="{B90E574E-649F-47B3-8D6B-401535A05257}" presName="hierRoot1" presStyleCnt="0">
        <dgm:presLayoutVars>
          <dgm:hierBranch val="init"/>
        </dgm:presLayoutVars>
      </dgm:prSet>
      <dgm:spPr/>
    </dgm:pt>
    <dgm:pt modelId="{C5EA6E3C-6134-4294-ADA0-50F2E398587D}" type="pres">
      <dgm:prSet presAssocID="{B90E574E-649F-47B3-8D6B-401535A05257}" presName="rootComposite1" presStyleCnt="0"/>
      <dgm:spPr/>
    </dgm:pt>
    <dgm:pt modelId="{01903062-A254-4B0C-AA85-BA0C701D9E9A}" type="pres">
      <dgm:prSet presAssocID="{B90E574E-649F-47B3-8D6B-401535A05257}" presName="rootText1" presStyleLbl="node0" presStyleIdx="0" presStyleCnt="1" custScaleX="342046" custScaleY="108772" custLinFactNeighborY="-42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6B8A5-5549-413D-A813-CA3DB989F87C}" type="pres">
      <dgm:prSet presAssocID="{B90E574E-649F-47B3-8D6B-401535A0525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83D4870E-9785-4C08-B41D-9E89050CAE9D}" type="pres">
      <dgm:prSet presAssocID="{B90E574E-649F-47B3-8D6B-401535A05257}" presName="hierChild2" presStyleCnt="0"/>
      <dgm:spPr/>
    </dgm:pt>
    <dgm:pt modelId="{04D485E8-82E8-40C3-B454-252135BAD554}" type="pres">
      <dgm:prSet presAssocID="{2E87991C-83AA-4E0C-BF22-E398F523C36F}" presName="Name37" presStyleLbl="parChTrans1D2" presStyleIdx="0" presStyleCnt="4"/>
      <dgm:spPr/>
      <dgm:t>
        <a:bodyPr/>
        <a:lstStyle/>
        <a:p>
          <a:endParaRPr lang="uk-UA"/>
        </a:p>
      </dgm:t>
    </dgm:pt>
    <dgm:pt modelId="{791EA548-A3DF-4D81-858B-D23CC9067CEB}" type="pres">
      <dgm:prSet presAssocID="{49DC49EB-112A-4FFE-BF68-5AF284AE1724}" presName="hierRoot2" presStyleCnt="0">
        <dgm:presLayoutVars>
          <dgm:hierBranch val="init"/>
        </dgm:presLayoutVars>
      </dgm:prSet>
      <dgm:spPr/>
    </dgm:pt>
    <dgm:pt modelId="{021FCC8F-07DD-46CB-9E66-2DAAFB9EA69C}" type="pres">
      <dgm:prSet presAssocID="{49DC49EB-112A-4FFE-BF68-5AF284AE1724}" presName="rootComposite" presStyleCnt="0"/>
      <dgm:spPr/>
    </dgm:pt>
    <dgm:pt modelId="{2D5DE4B6-0407-4428-9EE1-6B3CBE6BDFC9}" type="pres">
      <dgm:prSet presAssocID="{49DC49EB-112A-4FFE-BF68-5AF284AE1724}" presName="rootText" presStyleLbl="node2" presStyleIdx="0" presStyleCnt="3" custScaleX="105963" custScaleY="146442" custLinFactNeighborX="609" custLinFactNeighborY="-9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B23D0-3D11-452E-9BDA-03A3A60E05B9}" type="pres">
      <dgm:prSet presAssocID="{49DC49EB-112A-4FFE-BF68-5AF284AE1724}" presName="rootConnector" presStyleLbl="node2" presStyleIdx="0" presStyleCnt="3"/>
      <dgm:spPr/>
      <dgm:t>
        <a:bodyPr/>
        <a:lstStyle/>
        <a:p>
          <a:endParaRPr lang="uk-UA"/>
        </a:p>
      </dgm:t>
    </dgm:pt>
    <dgm:pt modelId="{E4680A2B-CE33-47D1-B657-868D2C60B194}" type="pres">
      <dgm:prSet presAssocID="{49DC49EB-112A-4FFE-BF68-5AF284AE1724}" presName="hierChild4" presStyleCnt="0"/>
      <dgm:spPr/>
    </dgm:pt>
    <dgm:pt modelId="{22EEF842-800F-4244-B4FC-9533DE1EA952}" type="pres">
      <dgm:prSet presAssocID="{49DC49EB-112A-4FFE-BF68-5AF284AE1724}" presName="hierChild5" presStyleCnt="0"/>
      <dgm:spPr/>
    </dgm:pt>
    <dgm:pt modelId="{0831493A-3585-4BBB-9BC6-BC1C00B99C5B}" type="pres">
      <dgm:prSet presAssocID="{368E7FE6-4691-4B29-898D-916E2547ADE9}" presName="Name37" presStyleLbl="parChTrans1D2" presStyleIdx="1" presStyleCnt="4"/>
      <dgm:spPr/>
      <dgm:t>
        <a:bodyPr/>
        <a:lstStyle/>
        <a:p>
          <a:endParaRPr lang="uk-UA"/>
        </a:p>
      </dgm:t>
    </dgm:pt>
    <dgm:pt modelId="{73CDB3EF-5B2D-496A-AB28-D3B68321B2CB}" type="pres">
      <dgm:prSet presAssocID="{2AE3399E-B2E0-4885-94A2-C3E3844B280B}" presName="hierRoot2" presStyleCnt="0">
        <dgm:presLayoutVars>
          <dgm:hierBranch val="init"/>
        </dgm:presLayoutVars>
      </dgm:prSet>
      <dgm:spPr/>
    </dgm:pt>
    <dgm:pt modelId="{131C6CBD-C1E8-402B-AF40-028EB5D57AFE}" type="pres">
      <dgm:prSet presAssocID="{2AE3399E-B2E0-4885-94A2-C3E3844B280B}" presName="rootComposite" presStyleCnt="0"/>
      <dgm:spPr/>
    </dgm:pt>
    <dgm:pt modelId="{924A78DD-31D3-4B06-B18E-A78A8D775877}" type="pres">
      <dgm:prSet presAssocID="{2AE3399E-B2E0-4885-94A2-C3E3844B280B}" presName="rootText" presStyleLbl="node2" presStyleIdx="1" presStyleCnt="3" custScaleX="106188" custScaleY="143821" custLinFactNeighborX="-1231" custLinFactNeighborY="-9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AE3340-2A78-4175-83CA-77A341A0A64E}" type="pres">
      <dgm:prSet presAssocID="{2AE3399E-B2E0-4885-94A2-C3E3844B280B}" presName="rootConnector" presStyleLbl="node2" presStyleIdx="1" presStyleCnt="3"/>
      <dgm:spPr/>
      <dgm:t>
        <a:bodyPr/>
        <a:lstStyle/>
        <a:p>
          <a:endParaRPr lang="uk-UA"/>
        </a:p>
      </dgm:t>
    </dgm:pt>
    <dgm:pt modelId="{DA437138-339C-4349-992B-FF6AFC5028F8}" type="pres">
      <dgm:prSet presAssocID="{2AE3399E-B2E0-4885-94A2-C3E3844B280B}" presName="hierChild4" presStyleCnt="0"/>
      <dgm:spPr/>
    </dgm:pt>
    <dgm:pt modelId="{FFDC78EF-C555-494E-9273-FD3C1C64C81A}" type="pres">
      <dgm:prSet presAssocID="{2AE3399E-B2E0-4885-94A2-C3E3844B280B}" presName="hierChild5" presStyleCnt="0"/>
      <dgm:spPr/>
    </dgm:pt>
    <dgm:pt modelId="{6DF44984-88C7-4D96-AA2A-864DDE3C6EE4}" type="pres">
      <dgm:prSet presAssocID="{B61DAF2A-EC03-4F75-BCC7-2795A47A345A}" presName="Name37" presStyleLbl="parChTrans1D2" presStyleIdx="2" presStyleCnt="4"/>
      <dgm:spPr/>
      <dgm:t>
        <a:bodyPr/>
        <a:lstStyle/>
        <a:p>
          <a:endParaRPr lang="uk-UA"/>
        </a:p>
      </dgm:t>
    </dgm:pt>
    <dgm:pt modelId="{540D773D-71E6-4023-8D22-D0BCA70F9B8A}" type="pres">
      <dgm:prSet presAssocID="{E89ECFCD-4F90-45A8-8C0D-B4959084011B}" presName="hierRoot2" presStyleCnt="0">
        <dgm:presLayoutVars>
          <dgm:hierBranch val="init"/>
        </dgm:presLayoutVars>
      </dgm:prSet>
      <dgm:spPr/>
    </dgm:pt>
    <dgm:pt modelId="{F15D5CA7-1B17-4F97-B4B8-7D0A22C3F703}" type="pres">
      <dgm:prSet presAssocID="{E89ECFCD-4F90-45A8-8C0D-B4959084011B}" presName="rootComposite" presStyleCnt="0"/>
      <dgm:spPr/>
    </dgm:pt>
    <dgm:pt modelId="{5F3CEDA7-8DF7-41D3-887D-ABFA7AFA2CE6}" type="pres">
      <dgm:prSet presAssocID="{E89ECFCD-4F90-45A8-8C0D-B4959084011B}" presName="rootText" presStyleLbl="node2" presStyleIdx="2" presStyleCnt="3" custScaleX="114295" custScaleY="141809" custLinFactNeighborX="-186" custLinFactNeighborY="-9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71379-67C9-462D-9FE8-F3F8F9CA899D}" type="pres">
      <dgm:prSet presAssocID="{E89ECFCD-4F90-45A8-8C0D-B4959084011B}" presName="rootConnector" presStyleLbl="node2" presStyleIdx="2" presStyleCnt="3"/>
      <dgm:spPr/>
      <dgm:t>
        <a:bodyPr/>
        <a:lstStyle/>
        <a:p>
          <a:endParaRPr lang="uk-UA"/>
        </a:p>
      </dgm:t>
    </dgm:pt>
    <dgm:pt modelId="{612D98CA-E4B4-43AA-BE45-11BE2CFE89B5}" type="pres">
      <dgm:prSet presAssocID="{E89ECFCD-4F90-45A8-8C0D-B4959084011B}" presName="hierChild4" presStyleCnt="0"/>
      <dgm:spPr/>
    </dgm:pt>
    <dgm:pt modelId="{53BFE318-DE6B-40F5-BD55-3FBD0FB02A26}" type="pres">
      <dgm:prSet presAssocID="{E89ECFCD-4F90-45A8-8C0D-B4959084011B}" presName="hierChild5" presStyleCnt="0"/>
      <dgm:spPr/>
    </dgm:pt>
    <dgm:pt modelId="{FF2E9687-9F01-4D54-89F9-AC113FACBB88}" type="pres">
      <dgm:prSet presAssocID="{B90E574E-649F-47B3-8D6B-401535A05257}" presName="hierChild3" presStyleCnt="0"/>
      <dgm:spPr/>
    </dgm:pt>
    <dgm:pt modelId="{7CEA18C5-E7D7-40FB-B2A9-745140F95E72}" type="pres">
      <dgm:prSet presAssocID="{1C2D9A3F-209B-41C0-B4A3-1FAE7F302F65}" presName="Name111" presStyleLbl="parChTrans1D2" presStyleIdx="3" presStyleCnt="4"/>
      <dgm:spPr/>
      <dgm:t>
        <a:bodyPr/>
        <a:lstStyle/>
        <a:p>
          <a:endParaRPr lang="uk-UA"/>
        </a:p>
      </dgm:t>
    </dgm:pt>
    <dgm:pt modelId="{ED4CC6C9-7671-47F8-B82D-C7B1BB46BCED}" type="pres">
      <dgm:prSet presAssocID="{84787306-100B-4063-AE54-B6B07AE48FF6}" presName="hierRoot3" presStyleCnt="0">
        <dgm:presLayoutVars>
          <dgm:hierBranch val="init"/>
        </dgm:presLayoutVars>
      </dgm:prSet>
      <dgm:spPr/>
    </dgm:pt>
    <dgm:pt modelId="{16707BC1-61A0-48B8-8C4F-560C2A9F25C8}" type="pres">
      <dgm:prSet presAssocID="{84787306-100B-4063-AE54-B6B07AE48FF6}" presName="rootComposite3" presStyleCnt="0"/>
      <dgm:spPr/>
    </dgm:pt>
    <dgm:pt modelId="{B0B093E5-BF5A-4B64-BAA6-17D4EEEA462C}" type="pres">
      <dgm:prSet presAssocID="{84787306-100B-4063-AE54-B6B07AE48FF6}" presName="rootText3" presStyleLbl="asst1" presStyleIdx="0" presStyleCnt="1" custScaleX="158688" custScaleY="138884" custLinFactNeighborX="75551" custLinFactNeighborY="-44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B568DC-E806-4BE9-9543-2BE3D8A14A9F}" type="pres">
      <dgm:prSet presAssocID="{84787306-100B-4063-AE54-B6B07AE48FF6}" presName="rootConnector3" presStyleLbl="asst1" presStyleIdx="0" presStyleCnt="1"/>
      <dgm:spPr/>
      <dgm:t>
        <a:bodyPr/>
        <a:lstStyle/>
        <a:p>
          <a:endParaRPr lang="uk-UA"/>
        </a:p>
      </dgm:t>
    </dgm:pt>
    <dgm:pt modelId="{32D62DA8-4631-4935-8BF5-CCE80EC0746F}" type="pres">
      <dgm:prSet presAssocID="{84787306-100B-4063-AE54-B6B07AE48FF6}" presName="hierChild6" presStyleCnt="0"/>
      <dgm:spPr/>
    </dgm:pt>
    <dgm:pt modelId="{28A01C19-CE06-4042-B9E1-C9E4A353CEF7}" type="pres">
      <dgm:prSet presAssocID="{84787306-100B-4063-AE54-B6B07AE48FF6}" presName="hierChild7" presStyleCnt="0"/>
      <dgm:spPr/>
    </dgm:pt>
  </dgm:ptLst>
  <dgm:cxnLst>
    <dgm:cxn modelId="{FA298D75-7938-468C-AEEC-106845F62808}" type="presOf" srcId="{E89ECFCD-4F90-45A8-8C0D-B4959084011B}" destId="{5F3CEDA7-8DF7-41D3-887D-ABFA7AFA2CE6}" srcOrd="0" destOrd="0" presId="urn:microsoft.com/office/officeart/2005/8/layout/orgChart1"/>
    <dgm:cxn modelId="{8790D9E6-DCB3-42BF-9301-4735D02B2528}" type="presOf" srcId="{B61DAF2A-EC03-4F75-BCC7-2795A47A345A}" destId="{6DF44984-88C7-4D96-AA2A-864DDE3C6EE4}" srcOrd="0" destOrd="0" presId="urn:microsoft.com/office/officeart/2005/8/layout/orgChart1"/>
    <dgm:cxn modelId="{C8D17EFC-F44D-4BE6-BC7D-81585867BB6C}" type="presOf" srcId="{84787306-100B-4063-AE54-B6B07AE48FF6}" destId="{5AB568DC-E806-4BE9-9543-2BE3D8A14A9F}" srcOrd="1" destOrd="0" presId="urn:microsoft.com/office/officeart/2005/8/layout/orgChart1"/>
    <dgm:cxn modelId="{B3EC72CB-A3E3-40D0-8B59-A6D7E573EDDA}" srcId="{B90E574E-649F-47B3-8D6B-401535A05257}" destId="{2AE3399E-B2E0-4885-94A2-C3E3844B280B}" srcOrd="2" destOrd="0" parTransId="{368E7FE6-4691-4B29-898D-916E2547ADE9}" sibTransId="{DEC7D7CD-66A6-46CD-A9C4-80C50B8C14D1}"/>
    <dgm:cxn modelId="{82135079-3F0E-4461-B564-13F1325F5DCE}" srcId="{B90E574E-649F-47B3-8D6B-401535A05257}" destId="{49DC49EB-112A-4FFE-BF68-5AF284AE1724}" srcOrd="1" destOrd="0" parTransId="{2E87991C-83AA-4E0C-BF22-E398F523C36F}" sibTransId="{BB6C968C-A151-48DD-A440-B193FBB02C32}"/>
    <dgm:cxn modelId="{6EA938E7-98E6-4104-ABC2-15F57CEAD8E9}" type="presOf" srcId="{2E87991C-83AA-4E0C-BF22-E398F523C36F}" destId="{04D485E8-82E8-40C3-B454-252135BAD554}" srcOrd="0" destOrd="0" presId="urn:microsoft.com/office/officeart/2005/8/layout/orgChart1"/>
    <dgm:cxn modelId="{CDE725FC-A1F3-4841-A062-01C740553007}" type="presOf" srcId="{F14ADDF1-ECCD-4EBE-A75C-7D304ABFAA79}" destId="{9E4C8383-6C51-4B83-8C77-B6B2CF53AC80}" srcOrd="0" destOrd="0" presId="urn:microsoft.com/office/officeart/2005/8/layout/orgChart1"/>
    <dgm:cxn modelId="{32E96BC5-DB2D-44BF-8D49-85BAF7A81AA1}" type="presOf" srcId="{368E7FE6-4691-4B29-898D-916E2547ADE9}" destId="{0831493A-3585-4BBB-9BC6-BC1C00B99C5B}" srcOrd="0" destOrd="0" presId="urn:microsoft.com/office/officeart/2005/8/layout/orgChart1"/>
    <dgm:cxn modelId="{F5D1527D-1412-48DE-ACA6-349C35138193}" type="presOf" srcId="{1C2D9A3F-209B-41C0-B4A3-1FAE7F302F65}" destId="{7CEA18C5-E7D7-40FB-B2A9-745140F95E72}" srcOrd="0" destOrd="0" presId="urn:microsoft.com/office/officeart/2005/8/layout/orgChart1"/>
    <dgm:cxn modelId="{555D70E9-C008-4A96-A8C3-B6BF275165E0}" srcId="{B90E574E-649F-47B3-8D6B-401535A05257}" destId="{E89ECFCD-4F90-45A8-8C0D-B4959084011B}" srcOrd="3" destOrd="0" parTransId="{B61DAF2A-EC03-4F75-BCC7-2795A47A345A}" sibTransId="{3A4DC6A3-0E8B-4E6C-99E4-75772024A582}"/>
    <dgm:cxn modelId="{2B56A7FE-6EC6-43EF-8A9B-84CDFBC6907D}" type="presOf" srcId="{2AE3399E-B2E0-4885-94A2-C3E3844B280B}" destId="{2EAE3340-2A78-4175-83CA-77A341A0A64E}" srcOrd="1" destOrd="0" presId="urn:microsoft.com/office/officeart/2005/8/layout/orgChart1"/>
    <dgm:cxn modelId="{B0D15566-3440-4DDB-8446-9074EB90F93E}" type="presOf" srcId="{B90E574E-649F-47B3-8D6B-401535A05257}" destId="{01903062-A254-4B0C-AA85-BA0C701D9E9A}" srcOrd="0" destOrd="0" presId="urn:microsoft.com/office/officeart/2005/8/layout/orgChart1"/>
    <dgm:cxn modelId="{229A2D95-E0C4-43F4-9CE2-AC24740BD6F7}" type="presOf" srcId="{E89ECFCD-4F90-45A8-8C0D-B4959084011B}" destId="{49E71379-67C9-462D-9FE8-F3F8F9CA899D}" srcOrd="1" destOrd="0" presId="urn:microsoft.com/office/officeart/2005/8/layout/orgChart1"/>
    <dgm:cxn modelId="{02A3BC12-F4BB-46A0-8F28-FEFA218D8D7E}" srcId="{B90E574E-649F-47B3-8D6B-401535A05257}" destId="{84787306-100B-4063-AE54-B6B07AE48FF6}" srcOrd="0" destOrd="0" parTransId="{1C2D9A3F-209B-41C0-B4A3-1FAE7F302F65}" sibTransId="{5A0C66D0-302F-43AC-AA4C-009436A9171D}"/>
    <dgm:cxn modelId="{F823B850-2609-4AC3-8D2E-AFB3B953F515}" type="presOf" srcId="{84787306-100B-4063-AE54-B6B07AE48FF6}" destId="{B0B093E5-BF5A-4B64-BAA6-17D4EEEA462C}" srcOrd="0" destOrd="0" presId="urn:microsoft.com/office/officeart/2005/8/layout/orgChart1"/>
    <dgm:cxn modelId="{4B20F4EB-B1A1-4983-84C5-9DBC9E96B522}" type="presOf" srcId="{49DC49EB-112A-4FFE-BF68-5AF284AE1724}" destId="{2D5DE4B6-0407-4428-9EE1-6B3CBE6BDFC9}" srcOrd="0" destOrd="0" presId="urn:microsoft.com/office/officeart/2005/8/layout/orgChart1"/>
    <dgm:cxn modelId="{AD3DFD2C-B5FA-4BEC-9C61-8011BBDEBC8E}" type="presOf" srcId="{2AE3399E-B2E0-4885-94A2-C3E3844B280B}" destId="{924A78DD-31D3-4B06-B18E-A78A8D775877}" srcOrd="0" destOrd="0" presId="urn:microsoft.com/office/officeart/2005/8/layout/orgChart1"/>
    <dgm:cxn modelId="{2F6D16B0-A675-41B9-81A2-7B9E0DC62FAA}" type="presOf" srcId="{B90E574E-649F-47B3-8D6B-401535A05257}" destId="{9EC6B8A5-5549-413D-A813-CA3DB989F87C}" srcOrd="1" destOrd="0" presId="urn:microsoft.com/office/officeart/2005/8/layout/orgChart1"/>
    <dgm:cxn modelId="{EFD23C21-53FB-4D95-94ED-220CF9F12A9F}" srcId="{F14ADDF1-ECCD-4EBE-A75C-7D304ABFAA79}" destId="{B90E574E-649F-47B3-8D6B-401535A05257}" srcOrd="0" destOrd="0" parTransId="{904BC8B3-5420-4CD1-BEE9-1DB4E1B89AB2}" sibTransId="{7C3E58BD-1046-4727-9CD8-900C7D19FEA7}"/>
    <dgm:cxn modelId="{CF5B64AB-607A-4FDE-9440-0D3ED87B16A0}" type="presOf" srcId="{49DC49EB-112A-4FFE-BF68-5AF284AE1724}" destId="{36EB23D0-3D11-452E-9BDA-03A3A60E05B9}" srcOrd="1" destOrd="0" presId="urn:microsoft.com/office/officeart/2005/8/layout/orgChart1"/>
    <dgm:cxn modelId="{2CBECBBF-D00A-4758-BC6E-ECEC9F57714C}" type="presParOf" srcId="{9E4C8383-6C51-4B83-8C77-B6B2CF53AC80}" destId="{DA24208B-A61D-424F-92CB-3FDDED18048A}" srcOrd="0" destOrd="0" presId="urn:microsoft.com/office/officeart/2005/8/layout/orgChart1"/>
    <dgm:cxn modelId="{ECBB949B-E5B9-4355-B05B-F3B9E1BA76A5}" type="presParOf" srcId="{DA24208B-A61D-424F-92CB-3FDDED18048A}" destId="{C5EA6E3C-6134-4294-ADA0-50F2E398587D}" srcOrd="0" destOrd="0" presId="urn:microsoft.com/office/officeart/2005/8/layout/orgChart1"/>
    <dgm:cxn modelId="{708ABECE-F60C-43A7-B8FA-132EA440CE52}" type="presParOf" srcId="{C5EA6E3C-6134-4294-ADA0-50F2E398587D}" destId="{01903062-A254-4B0C-AA85-BA0C701D9E9A}" srcOrd="0" destOrd="0" presId="urn:microsoft.com/office/officeart/2005/8/layout/orgChart1"/>
    <dgm:cxn modelId="{0E050757-370B-40E3-83E0-B414A0F8FB9D}" type="presParOf" srcId="{C5EA6E3C-6134-4294-ADA0-50F2E398587D}" destId="{9EC6B8A5-5549-413D-A813-CA3DB989F87C}" srcOrd="1" destOrd="0" presId="urn:microsoft.com/office/officeart/2005/8/layout/orgChart1"/>
    <dgm:cxn modelId="{B291377B-9CA9-42FB-911C-945BD0C353F2}" type="presParOf" srcId="{DA24208B-A61D-424F-92CB-3FDDED18048A}" destId="{83D4870E-9785-4C08-B41D-9E89050CAE9D}" srcOrd="1" destOrd="0" presId="urn:microsoft.com/office/officeart/2005/8/layout/orgChart1"/>
    <dgm:cxn modelId="{D22EEFC8-765F-4CD2-9995-155B9FCE3240}" type="presParOf" srcId="{83D4870E-9785-4C08-B41D-9E89050CAE9D}" destId="{04D485E8-82E8-40C3-B454-252135BAD554}" srcOrd="0" destOrd="0" presId="urn:microsoft.com/office/officeart/2005/8/layout/orgChart1"/>
    <dgm:cxn modelId="{700C1512-059C-4415-BE9F-71764E23F6F7}" type="presParOf" srcId="{83D4870E-9785-4C08-B41D-9E89050CAE9D}" destId="{791EA548-A3DF-4D81-858B-D23CC9067CEB}" srcOrd="1" destOrd="0" presId="urn:microsoft.com/office/officeart/2005/8/layout/orgChart1"/>
    <dgm:cxn modelId="{3027B94B-D5F1-40F1-A79F-3413D5046022}" type="presParOf" srcId="{791EA548-A3DF-4D81-858B-D23CC9067CEB}" destId="{021FCC8F-07DD-46CB-9E66-2DAAFB9EA69C}" srcOrd="0" destOrd="0" presId="urn:microsoft.com/office/officeart/2005/8/layout/orgChart1"/>
    <dgm:cxn modelId="{5885E702-0D94-4BE0-9934-C98E10B4F4A3}" type="presParOf" srcId="{021FCC8F-07DD-46CB-9E66-2DAAFB9EA69C}" destId="{2D5DE4B6-0407-4428-9EE1-6B3CBE6BDFC9}" srcOrd="0" destOrd="0" presId="urn:microsoft.com/office/officeart/2005/8/layout/orgChart1"/>
    <dgm:cxn modelId="{73E62DC1-2D47-414E-9DB6-FA70CA2FB61F}" type="presParOf" srcId="{021FCC8F-07DD-46CB-9E66-2DAAFB9EA69C}" destId="{36EB23D0-3D11-452E-9BDA-03A3A60E05B9}" srcOrd="1" destOrd="0" presId="urn:microsoft.com/office/officeart/2005/8/layout/orgChart1"/>
    <dgm:cxn modelId="{1EA4273B-E282-43F2-89C8-4838C0E2112C}" type="presParOf" srcId="{791EA548-A3DF-4D81-858B-D23CC9067CEB}" destId="{E4680A2B-CE33-47D1-B657-868D2C60B194}" srcOrd="1" destOrd="0" presId="urn:microsoft.com/office/officeart/2005/8/layout/orgChart1"/>
    <dgm:cxn modelId="{A71045E5-757A-4603-B3C4-8B9D1A7C4FDA}" type="presParOf" srcId="{791EA548-A3DF-4D81-858B-D23CC9067CEB}" destId="{22EEF842-800F-4244-B4FC-9533DE1EA952}" srcOrd="2" destOrd="0" presId="urn:microsoft.com/office/officeart/2005/8/layout/orgChart1"/>
    <dgm:cxn modelId="{DD657908-400A-4190-9A0F-03CD1276F91A}" type="presParOf" srcId="{83D4870E-9785-4C08-B41D-9E89050CAE9D}" destId="{0831493A-3585-4BBB-9BC6-BC1C00B99C5B}" srcOrd="2" destOrd="0" presId="urn:microsoft.com/office/officeart/2005/8/layout/orgChart1"/>
    <dgm:cxn modelId="{B9306B16-D5DF-4EBA-B810-C5EB12F8E7CF}" type="presParOf" srcId="{83D4870E-9785-4C08-B41D-9E89050CAE9D}" destId="{73CDB3EF-5B2D-496A-AB28-D3B68321B2CB}" srcOrd="3" destOrd="0" presId="urn:microsoft.com/office/officeart/2005/8/layout/orgChart1"/>
    <dgm:cxn modelId="{9ED1E3EE-A969-400A-93FD-42AE4C376DA6}" type="presParOf" srcId="{73CDB3EF-5B2D-496A-AB28-D3B68321B2CB}" destId="{131C6CBD-C1E8-402B-AF40-028EB5D57AFE}" srcOrd="0" destOrd="0" presId="urn:microsoft.com/office/officeart/2005/8/layout/orgChart1"/>
    <dgm:cxn modelId="{61758E23-DA36-4F22-A110-888DB3A7CBE7}" type="presParOf" srcId="{131C6CBD-C1E8-402B-AF40-028EB5D57AFE}" destId="{924A78DD-31D3-4B06-B18E-A78A8D775877}" srcOrd="0" destOrd="0" presId="urn:microsoft.com/office/officeart/2005/8/layout/orgChart1"/>
    <dgm:cxn modelId="{6B8352A8-51D6-4B27-97E0-32217562C0A6}" type="presParOf" srcId="{131C6CBD-C1E8-402B-AF40-028EB5D57AFE}" destId="{2EAE3340-2A78-4175-83CA-77A341A0A64E}" srcOrd="1" destOrd="0" presId="urn:microsoft.com/office/officeart/2005/8/layout/orgChart1"/>
    <dgm:cxn modelId="{C54E825F-8031-4400-976F-D69E89A63989}" type="presParOf" srcId="{73CDB3EF-5B2D-496A-AB28-D3B68321B2CB}" destId="{DA437138-339C-4349-992B-FF6AFC5028F8}" srcOrd="1" destOrd="0" presId="urn:microsoft.com/office/officeart/2005/8/layout/orgChart1"/>
    <dgm:cxn modelId="{8903602C-C68B-4295-A236-5BA7E82644E9}" type="presParOf" srcId="{73CDB3EF-5B2D-496A-AB28-D3B68321B2CB}" destId="{FFDC78EF-C555-494E-9273-FD3C1C64C81A}" srcOrd="2" destOrd="0" presId="urn:microsoft.com/office/officeart/2005/8/layout/orgChart1"/>
    <dgm:cxn modelId="{4D1F5276-B47D-4192-BC6E-47B0FBCEFAEB}" type="presParOf" srcId="{83D4870E-9785-4C08-B41D-9E89050CAE9D}" destId="{6DF44984-88C7-4D96-AA2A-864DDE3C6EE4}" srcOrd="4" destOrd="0" presId="urn:microsoft.com/office/officeart/2005/8/layout/orgChart1"/>
    <dgm:cxn modelId="{F9F4DF01-546C-4A59-8F24-53C5F4866A70}" type="presParOf" srcId="{83D4870E-9785-4C08-B41D-9E89050CAE9D}" destId="{540D773D-71E6-4023-8D22-D0BCA70F9B8A}" srcOrd="5" destOrd="0" presId="urn:microsoft.com/office/officeart/2005/8/layout/orgChart1"/>
    <dgm:cxn modelId="{A66C84C2-6391-46D7-A0B4-19E4EF7D785F}" type="presParOf" srcId="{540D773D-71E6-4023-8D22-D0BCA70F9B8A}" destId="{F15D5CA7-1B17-4F97-B4B8-7D0A22C3F703}" srcOrd="0" destOrd="0" presId="urn:microsoft.com/office/officeart/2005/8/layout/orgChart1"/>
    <dgm:cxn modelId="{DC43602B-5ACE-4B5F-9D6A-392E01BDAFDD}" type="presParOf" srcId="{F15D5CA7-1B17-4F97-B4B8-7D0A22C3F703}" destId="{5F3CEDA7-8DF7-41D3-887D-ABFA7AFA2CE6}" srcOrd="0" destOrd="0" presId="urn:microsoft.com/office/officeart/2005/8/layout/orgChart1"/>
    <dgm:cxn modelId="{87C20ED3-DA4F-40AA-84E5-B358B37ABD97}" type="presParOf" srcId="{F15D5CA7-1B17-4F97-B4B8-7D0A22C3F703}" destId="{49E71379-67C9-462D-9FE8-F3F8F9CA899D}" srcOrd="1" destOrd="0" presId="urn:microsoft.com/office/officeart/2005/8/layout/orgChart1"/>
    <dgm:cxn modelId="{3A2C59BE-B0BA-4C54-BE35-260925DF548D}" type="presParOf" srcId="{540D773D-71E6-4023-8D22-D0BCA70F9B8A}" destId="{612D98CA-E4B4-43AA-BE45-11BE2CFE89B5}" srcOrd="1" destOrd="0" presId="urn:microsoft.com/office/officeart/2005/8/layout/orgChart1"/>
    <dgm:cxn modelId="{793E7496-3A2E-4993-AED2-A9780CBCF578}" type="presParOf" srcId="{540D773D-71E6-4023-8D22-D0BCA70F9B8A}" destId="{53BFE318-DE6B-40F5-BD55-3FBD0FB02A26}" srcOrd="2" destOrd="0" presId="urn:microsoft.com/office/officeart/2005/8/layout/orgChart1"/>
    <dgm:cxn modelId="{FD64E02D-4685-40AD-87C2-611752CD4DB2}" type="presParOf" srcId="{DA24208B-A61D-424F-92CB-3FDDED18048A}" destId="{FF2E9687-9F01-4D54-89F9-AC113FACBB88}" srcOrd="2" destOrd="0" presId="urn:microsoft.com/office/officeart/2005/8/layout/orgChart1"/>
    <dgm:cxn modelId="{D67EDF79-C5F1-4883-A6D2-47BA750CFE56}" type="presParOf" srcId="{FF2E9687-9F01-4D54-89F9-AC113FACBB88}" destId="{7CEA18C5-E7D7-40FB-B2A9-745140F95E72}" srcOrd="0" destOrd="0" presId="urn:microsoft.com/office/officeart/2005/8/layout/orgChart1"/>
    <dgm:cxn modelId="{86DED34A-40EB-4984-955B-264C3FCC948C}" type="presParOf" srcId="{FF2E9687-9F01-4D54-89F9-AC113FACBB88}" destId="{ED4CC6C9-7671-47F8-B82D-C7B1BB46BCED}" srcOrd="1" destOrd="0" presId="urn:microsoft.com/office/officeart/2005/8/layout/orgChart1"/>
    <dgm:cxn modelId="{43B04B47-773E-40BE-BD3D-9FA9C7D26408}" type="presParOf" srcId="{ED4CC6C9-7671-47F8-B82D-C7B1BB46BCED}" destId="{16707BC1-61A0-48B8-8C4F-560C2A9F25C8}" srcOrd="0" destOrd="0" presId="urn:microsoft.com/office/officeart/2005/8/layout/orgChart1"/>
    <dgm:cxn modelId="{077AF165-BC6F-491E-9F99-DF2C18D7A7CB}" type="presParOf" srcId="{16707BC1-61A0-48B8-8C4F-560C2A9F25C8}" destId="{B0B093E5-BF5A-4B64-BAA6-17D4EEEA462C}" srcOrd="0" destOrd="0" presId="urn:microsoft.com/office/officeart/2005/8/layout/orgChart1"/>
    <dgm:cxn modelId="{5447E8BF-12B7-4484-B290-F44228FD82B6}" type="presParOf" srcId="{16707BC1-61A0-48B8-8C4F-560C2A9F25C8}" destId="{5AB568DC-E806-4BE9-9543-2BE3D8A14A9F}" srcOrd="1" destOrd="0" presId="urn:microsoft.com/office/officeart/2005/8/layout/orgChart1"/>
    <dgm:cxn modelId="{ADA6E07C-EC6B-40F5-AE67-756E6BA55407}" type="presParOf" srcId="{ED4CC6C9-7671-47F8-B82D-C7B1BB46BCED}" destId="{32D62DA8-4631-4935-8BF5-CCE80EC0746F}" srcOrd="1" destOrd="0" presId="urn:microsoft.com/office/officeart/2005/8/layout/orgChart1"/>
    <dgm:cxn modelId="{D4A5E403-B85D-483F-939F-1E3BF4324E1F}" type="presParOf" srcId="{ED4CC6C9-7671-47F8-B82D-C7B1BB46BCED}" destId="{28A01C19-CE06-4042-B9E1-C9E4A353CE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68A4E-9841-4A55-ABF8-6214560D07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936FA-2EAB-466F-8221-E26A1B1FA94B}">
      <dgm:prSet phldrT="[Текст]" custT="1"/>
      <dgm:spPr/>
      <dgm:t>
        <a:bodyPr/>
        <a:lstStyle/>
        <a:p>
          <a:r>
            <a:rPr lang="uk-UA" sz="2400" b="1" u="sng" dirty="0" smtClean="0">
              <a:solidFill>
                <a:srgbClr val="FF0000"/>
              </a:solidFill>
            </a:rPr>
            <a:t>МЕХАНІЗМИ ЗАХИСТУ ПРАВ ДИТИНИ В УКРАЇНІ </a:t>
          </a:r>
        </a:p>
        <a:p>
          <a:r>
            <a:rPr lang="uk-UA" sz="2400" b="1" u="sng" dirty="0" smtClean="0">
              <a:solidFill>
                <a:srgbClr val="7030A0"/>
              </a:solidFill>
            </a:rPr>
            <a:t>ШЛЯХИ ЗАХИСТУ ПРАВ ДИТИНИ</a:t>
          </a:r>
          <a:endParaRPr lang="ru-RU" sz="2400" b="1" u="sng" dirty="0">
            <a:solidFill>
              <a:srgbClr val="7030A0"/>
            </a:solidFill>
          </a:endParaRPr>
        </a:p>
      </dgm:t>
    </dgm:pt>
    <dgm:pt modelId="{4F686858-2B68-49E8-A909-B3987D3233C1}" type="parTrans" cxnId="{F23F36EF-23AF-4B78-A513-D230B01C615F}">
      <dgm:prSet/>
      <dgm:spPr/>
      <dgm:t>
        <a:bodyPr/>
        <a:lstStyle/>
        <a:p>
          <a:endParaRPr lang="ru-RU"/>
        </a:p>
      </dgm:t>
    </dgm:pt>
    <dgm:pt modelId="{1B545C8F-460D-4D6D-BE66-0511386CF664}" type="sibTrans" cxnId="{F23F36EF-23AF-4B78-A513-D230B01C615F}">
      <dgm:prSet/>
      <dgm:spPr/>
      <dgm:t>
        <a:bodyPr/>
        <a:lstStyle/>
        <a:p>
          <a:endParaRPr lang="ru-RU"/>
        </a:p>
      </dgm:t>
    </dgm:pt>
    <dgm:pt modelId="{6871D9FD-FCB8-4829-B74D-4BD64C386CF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b="0" i="0" dirty="0" smtClean="0"/>
        </a:p>
        <a:p>
          <a:r>
            <a:rPr lang="ru-RU" sz="2800" b="1" i="0" dirty="0" smtClean="0">
              <a:solidFill>
                <a:schemeClr val="tx1"/>
              </a:solidFill>
            </a:rPr>
            <a:t>Закон </a:t>
          </a:r>
          <a:r>
            <a:rPr lang="ru-RU" sz="2800" b="1" i="0" dirty="0" err="1" smtClean="0">
              <a:solidFill>
                <a:schemeClr val="tx1"/>
              </a:solidFill>
            </a:rPr>
            <a:t>України</a:t>
          </a:r>
          <a:r>
            <a:rPr lang="ru-RU" sz="2800" b="1" i="0" dirty="0" smtClean="0">
              <a:solidFill>
                <a:schemeClr val="tx1"/>
              </a:solidFill>
            </a:rPr>
            <a:t> </a:t>
          </a:r>
        </a:p>
        <a:p>
          <a:r>
            <a:rPr lang="ru-RU" sz="2400" b="0" i="0" dirty="0" smtClean="0">
              <a:solidFill>
                <a:srgbClr val="FFFF00"/>
              </a:solidFill>
            </a:rPr>
            <a:t>«Про </a:t>
          </a:r>
          <a:r>
            <a:rPr lang="ru-RU" sz="2400" b="0" i="0" dirty="0" err="1" smtClean="0">
              <a:solidFill>
                <a:srgbClr val="FFFF00"/>
              </a:solidFill>
            </a:rPr>
            <a:t>забезпечення</a:t>
          </a:r>
          <a:r>
            <a:rPr lang="ru-RU" sz="2400" b="0" i="0" dirty="0" smtClean="0">
              <a:solidFill>
                <a:srgbClr val="FFFF00"/>
              </a:solidFill>
            </a:rPr>
            <a:t> </a:t>
          </a:r>
          <a:r>
            <a:rPr lang="ru-RU" sz="2400" b="0" i="0" dirty="0" err="1" smtClean="0">
              <a:solidFill>
                <a:srgbClr val="FFFF00"/>
              </a:solidFill>
            </a:rPr>
            <a:t>організаційно-правових</a:t>
          </a:r>
          <a:r>
            <a:rPr lang="ru-RU" sz="2400" b="0" i="0" dirty="0" smtClean="0">
              <a:solidFill>
                <a:srgbClr val="FFFF00"/>
              </a:solidFill>
            </a:rPr>
            <a:t> умов </a:t>
          </a:r>
          <a:r>
            <a:rPr lang="ru-RU" sz="2400" b="0" i="0" dirty="0" err="1" smtClean="0">
              <a:solidFill>
                <a:srgbClr val="FFFF00"/>
              </a:solidFill>
            </a:rPr>
            <a:t>соціального</a:t>
          </a:r>
          <a:r>
            <a:rPr lang="ru-RU" sz="2400" b="0" i="0" dirty="0" smtClean="0">
              <a:solidFill>
                <a:srgbClr val="FFFF00"/>
              </a:solidFill>
            </a:rPr>
            <a:t> </a:t>
          </a:r>
          <a:r>
            <a:rPr lang="ru-RU" sz="2400" b="0" i="0" dirty="0" err="1" smtClean="0">
              <a:solidFill>
                <a:srgbClr val="FFFF00"/>
              </a:solidFill>
            </a:rPr>
            <a:t>захисту</a:t>
          </a:r>
          <a:r>
            <a:rPr lang="ru-RU" sz="2400" b="0" i="0" dirty="0" smtClean="0">
              <a:solidFill>
                <a:srgbClr val="FFFF00"/>
              </a:solidFill>
            </a:rPr>
            <a:t> </a:t>
          </a:r>
          <a:r>
            <a:rPr lang="ru-RU" sz="2400" b="0" i="0" dirty="0" err="1" smtClean="0">
              <a:solidFill>
                <a:srgbClr val="FFFF00"/>
              </a:solidFill>
            </a:rPr>
            <a:t>дітей-сиріт</a:t>
          </a:r>
          <a:r>
            <a:rPr lang="ru-RU" sz="2400" b="0" i="0" dirty="0" smtClean="0">
              <a:solidFill>
                <a:srgbClr val="FFFF00"/>
              </a:solidFill>
            </a:rPr>
            <a:t> та </a:t>
          </a:r>
          <a:r>
            <a:rPr lang="ru-RU" sz="2400" b="0" i="0" dirty="0" err="1" smtClean="0">
              <a:solidFill>
                <a:srgbClr val="FFFF00"/>
              </a:solidFill>
            </a:rPr>
            <a:t>дітей</a:t>
          </a:r>
          <a:r>
            <a:rPr lang="ru-RU" sz="2400" b="0" i="0" dirty="0" smtClean="0">
              <a:solidFill>
                <a:srgbClr val="FFFF00"/>
              </a:solidFill>
            </a:rPr>
            <a:t>, </a:t>
          </a:r>
          <a:r>
            <a:rPr lang="ru-RU" sz="2400" b="0" i="0" dirty="0" err="1" smtClean="0">
              <a:solidFill>
                <a:srgbClr val="FFFF00"/>
              </a:solidFill>
            </a:rPr>
            <a:t>позбавлених</a:t>
          </a:r>
          <a:r>
            <a:rPr lang="ru-RU" sz="2400" b="0" i="0" dirty="0" smtClean="0">
              <a:solidFill>
                <a:srgbClr val="FFFF00"/>
              </a:solidFill>
            </a:rPr>
            <a:t> </a:t>
          </a:r>
          <a:r>
            <a:rPr lang="ru-RU" sz="2400" b="0" i="0" dirty="0" err="1" smtClean="0">
              <a:solidFill>
                <a:srgbClr val="FFFF00"/>
              </a:solidFill>
            </a:rPr>
            <a:t>батьківського</a:t>
          </a:r>
          <a:r>
            <a:rPr lang="ru-RU" sz="2400" b="0" i="0" dirty="0" smtClean="0">
              <a:solidFill>
                <a:srgbClr val="FFFF00"/>
              </a:solidFill>
            </a:rPr>
            <a:t> </a:t>
          </a:r>
          <a:r>
            <a:rPr lang="ru-RU" sz="2400" b="0" i="0" dirty="0" err="1" smtClean="0">
              <a:solidFill>
                <a:srgbClr val="FFFF00"/>
              </a:solidFill>
            </a:rPr>
            <a:t>піклування</a:t>
          </a:r>
          <a:r>
            <a:rPr lang="ru-RU" sz="2400" b="0" i="0" dirty="0" smtClean="0">
              <a:solidFill>
                <a:srgbClr val="FFFF00"/>
              </a:solidFill>
            </a:rPr>
            <a:t>»;</a:t>
          </a:r>
          <a:endParaRPr lang="ru-RU" sz="2400" dirty="0">
            <a:solidFill>
              <a:srgbClr val="FFFF00"/>
            </a:solidFill>
          </a:endParaRPr>
        </a:p>
      </dgm:t>
    </dgm:pt>
    <dgm:pt modelId="{0D36856A-1AC8-421A-979B-2FA629FAC036}" type="parTrans" cxnId="{56EC9603-6CC9-4713-9E3B-ED7989E8F9AF}">
      <dgm:prSet/>
      <dgm:spPr/>
      <dgm:t>
        <a:bodyPr/>
        <a:lstStyle/>
        <a:p>
          <a:endParaRPr lang="ru-RU"/>
        </a:p>
      </dgm:t>
    </dgm:pt>
    <dgm:pt modelId="{5D3BE66B-8B13-4451-9E1F-02FBEEC6A861}" type="sibTrans" cxnId="{56EC9603-6CC9-4713-9E3B-ED7989E8F9AF}">
      <dgm:prSet/>
      <dgm:spPr/>
      <dgm:t>
        <a:bodyPr/>
        <a:lstStyle/>
        <a:p>
          <a:endParaRPr lang="ru-RU"/>
        </a:p>
      </dgm:t>
    </dgm:pt>
    <dgm:pt modelId="{D2AF64EE-7EBA-4971-8853-AF9009F90846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800" b="1" i="0" dirty="0" smtClean="0"/>
            <a:t>Закон </a:t>
          </a:r>
          <a:r>
            <a:rPr lang="ru-RU" sz="2800" b="1" i="0" dirty="0" err="1" smtClean="0"/>
            <a:t>України</a:t>
          </a:r>
          <a:r>
            <a:rPr lang="ru-RU" sz="2800" b="1" i="0" dirty="0" smtClean="0"/>
            <a:t> </a:t>
          </a:r>
        </a:p>
        <a:p>
          <a:pPr algn="ctr"/>
          <a:r>
            <a:rPr lang="ru-RU" sz="4500" b="0" i="0" dirty="0" smtClean="0">
              <a:solidFill>
                <a:srgbClr val="FFFF00"/>
              </a:solidFill>
            </a:rPr>
            <a:t>«Про </a:t>
          </a:r>
          <a:r>
            <a:rPr lang="ru-RU" sz="4500" b="0" i="0" dirty="0" err="1" smtClean="0">
              <a:solidFill>
                <a:srgbClr val="FFFF00"/>
              </a:solidFill>
            </a:rPr>
            <a:t>охорону</a:t>
          </a:r>
          <a:r>
            <a:rPr lang="ru-RU" sz="4500" b="0" i="0" dirty="0" smtClean="0">
              <a:solidFill>
                <a:srgbClr val="FFFF00"/>
              </a:solidFill>
            </a:rPr>
            <a:t> </a:t>
          </a:r>
          <a:r>
            <a:rPr lang="ru-RU" sz="4500" b="0" i="0" dirty="0" err="1" smtClean="0">
              <a:solidFill>
                <a:srgbClr val="FFFF00"/>
              </a:solidFill>
            </a:rPr>
            <a:t>дитинства</a:t>
          </a:r>
          <a:r>
            <a:rPr lang="ru-RU" sz="4500" b="0" i="0" dirty="0" smtClean="0">
              <a:solidFill>
                <a:srgbClr val="FFFF00"/>
              </a:solidFill>
            </a:rPr>
            <a:t>».</a:t>
          </a:r>
          <a:endParaRPr lang="ru-RU" sz="4500" dirty="0">
            <a:solidFill>
              <a:srgbClr val="FFFF00"/>
            </a:solidFill>
          </a:endParaRPr>
        </a:p>
      </dgm:t>
    </dgm:pt>
    <dgm:pt modelId="{5DA801B7-A1E9-4F78-A8BE-555799496DE1}" type="parTrans" cxnId="{B5DE0079-BB5B-4BC1-AA14-2AB56AE2D3F9}">
      <dgm:prSet/>
      <dgm:spPr/>
      <dgm:t>
        <a:bodyPr/>
        <a:lstStyle/>
        <a:p>
          <a:endParaRPr lang="ru-RU"/>
        </a:p>
      </dgm:t>
    </dgm:pt>
    <dgm:pt modelId="{861ABD0C-E0D9-4D74-B48B-4CC077E2DF47}" type="sibTrans" cxnId="{B5DE0079-BB5B-4BC1-AA14-2AB56AE2D3F9}">
      <dgm:prSet/>
      <dgm:spPr/>
      <dgm:t>
        <a:bodyPr/>
        <a:lstStyle/>
        <a:p>
          <a:endParaRPr lang="ru-RU"/>
        </a:p>
      </dgm:t>
    </dgm:pt>
    <dgm:pt modelId="{E467F937-AEB7-4A0C-9869-B0328FD45128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800" b="0" i="0" dirty="0" err="1" smtClean="0">
              <a:solidFill>
                <a:srgbClr val="FF0000"/>
              </a:solidFill>
            </a:rPr>
            <a:t>самозахист</a:t>
          </a:r>
          <a:r>
            <a:rPr lang="ru-RU" sz="4800" b="0" i="0" dirty="0" smtClean="0">
              <a:solidFill>
                <a:srgbClr val="FF0000"/>
              </a:solidFill>
            </a:rPr>
            <a:t> </a:t>
          </a:r>
          <a:r>
            <a:rPr lang="ru-RU" sz="4800" b="0" i="0" dirty="0" err="1" smtClean="0">
              <a:solidFill>
                <a:srgbClr val="FF0000"/>
              </a:solidFill>
            </a:rPr>
            <a:t>дитини</a:t>
          </a:r>
          <a:r>
            <a:rPr lang="ru-RU" sz="4800" b="0" i="0" dirty="0" smtClean="0">
              <a:solidFill>
                <a:srgbClr val="FF0000"/>
              </a:solidFill>
            </a:rPr>
            <a:t>;</a:t>
          </a:r>
          <a:endParaRPr lang="ru-RU" sz="4800" dirty="0">
            <a:solidFill>
              <a:srgbClr val="FF0000"/>
            </a:solidFill>
          </a:endParaRPr>
        </a:p>
      </dgm:t>
    </dgm:pt>
    <dgm:pt modelId="{F76D8E4A-4EA6-4CF0-A5A3-7D79B1B6D941}" type="parTrans" cxnId="{61001CBD-4E36-4736-8767-6B1EF193E009}">
      <dgm:prSet/>
      <dgm:spPr/>
      <dgm:t>
        <a:bodyPr/>
        <a:lstStyle/>
        <a:p>
          <a:endParaRPr lang="ru-RU"/>
        </a:p>
      </dgm:t>
    </dgm:pt>
    <dgm:pt modelId="{2F6FF960-C39F-4758-B89B-08A3653DE141}" type="sibTrans" cxnId="{61001CBD-4E36-4736-8767-6B1EF193E009}">
      <dgm:prSet/>
      <dgm:spPr/>
      <dgm:t>
        <a:bodyPr/>
        <a:lstStyle/>
        <a:p>
          <a:endParaRPr lang="ru-RU"/>
        </a:p>
      </dgm:t>
    </dgm:pt>
    <dgm:pt modelId="{D3DC8923-BBD0-4624-AF06-EBC65C94AA90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400" b="1" i="0" dirty="0" err="1" smtClean="0">
              <a:solidFill>
                <a:srgbClr val="002060"/>
              </a:solidFill>
            </a:rPr>
            <a:t>захист</a:t>
          </a:r>
          <a:r>
            <a:rPr lang="ru-RU" sz="4400" b="1" i="0" dirty="0" smtClean="0">
              <a:solidFill>
                <a:srgbClr val="002060"/>
              </a:solidFill>
            </a:rPr>
            <a:t> </a:t>
          </a:r>
          <a:r>
            <a:rPr lang="ru-RU" sz="4400" b="1" i="0" dirty="0" err="1" smtClean="0">
              <a:solidFill>
                <a:srgbClr val="002060"/>
              </a:solidFill>
            </a:rPr>
            <a:t>із</a:t>
          </a:r>
          <a:r>
            <a:rPr lang="ru-RU" sz="4400" b="1" i="0" dirty="0" smtClean="0">
              <a:solidFill>
                <a:srgbClr val="002060"/>
              </a:solidFill>
            </a:rPr>
            <a:t> боку </a:t>
          </a:r>
          <a:r>
            <a:rPr lang="ru-RU" sz="4400" b="1" i="0" dirty="0" err="1" smtClean="0">
              <a:solidFill>
                <a:srgbClr val="002060"/>
              </a:solidFill>
            </a:rPr>
            <a:t>батьків</a:t>
          </a:r>
          <a:r>
            <a:rPr lang="ru-RU" sz="4400" b="1" i="0" dirty="0" smtClean="0">
              <a:solidFill>
                <a:srgbClr val="002060"/>
              </a:solidFill>
            </a:rPr>
            <a:t>;</a:t>
          </a:r>
          <a:endParaRPr lang="ru-RU" sz="4400" b="1" dirty="0">
            <a:solidFill>
              <a:srgbClr val="002060"/>
            </a:solidFill>
          </a:endParaRPr>
        </a:p>
      </dgm:t>
    </dgm:pt>
    <dgm:pt modelId="{E12A5198-80BA-4F66-A693-466F3D863538}" type="parTrans" cxnId="{513CF8D6-4823-4A49-9239-29A2424EAEB4}">
      <dgm:prSet/>
      <dgm:spPr/>
      <dgm:t>
        <a:bodyPr/>
        <a:lstStyle/>
        <a:p>
          <a:endParaRPr lang="ru-RU"/>
        </a:p>
      </dgm:t>
    </dgm:pt>
    <dgm:pt modelId="{38686848-0263-4F49-9DB3-E708F12A57D1}" type="sibTrans" cxnId="{513CF8D6-4823-4A49-9239-29A2424EAEB4}">
      <dgm:prSet/>
      <dgm:spPr/>
      <dgm:t>
        <a:bodyPr/>
        <a:lstStyle/>
        <a:p>
          <a:endParaRPr lang="ru-RU"/>
        </a:p>
      </dgm:t>
    </dgm:pt>
    <dgm:pt modelId="{8E6F9474-687B-4284-A8C6-A9C87DBDD87E}" type="pres">
      <dgm:prSet presAssocID="{80568A4E-9841-4A55-ABF8-6214560D07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54429B-885D-4399-978B-0EE267EECCF6}" type="pres">
      <dgm:prSet presAssocID="{80568A4E-9841-4A55-ABF8-6214560D07BA}" presName="matrix" presStyleCnt="0"/>
      <dgm:spPr/>
    </dgm:pt>
    <dgm:pt modelId="{77031E16-1326-42E4-A6C5-E89BD598D341}" type="pres">
      <dgm:prSet presAssocID="{80568A4E-9841-4A55-ABF8-6214560D07BA}" presName="tile1" presStyleLbl="node1" presStyleIdx="0" presStyleCnt="4" custScaleY="104200"/>
      <dgm:spPr/>
      <dgm:t>
        <a:bodyPr/>
        <a:lstStyle/>
        <a:p>
          <a:endParaRPr lang="ru-RU"/>
        </a:p>
      </dgm:t>
    </dgm:pt>
    <dgm:pt modelId="{6E9EF2A0-1347-441B-AA3A-7D1F98E4FDBE}" type="pres">
      <dgm:prSet presAssocID="{80568A4E-9841-4A55-ABF8-6214560D07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F910C-F827-4F78-8C5B-36500CC6BFCA}" type="pres">
      <dgm:prSet presAssocID="{80568A4E-9841-4A55-ABF8-6214560D07BA}" presName="tile2" presStyleLbl="node1" presStyleIdx="1" presStyleCnt="4"/>
      <dgm:spPr/>
      <dgm:t>
        <a:bodyPr/>
        <a:lstStyle/>
        <a:p>
          <a:endParaRPr lang="ru-RU"/>
        </a:p>
      </dgm:t>
    </dgm:pt>
    <dgm:pt modelId="{70FF2A9F-C84F-48F3-B562-829A4723A654}" type="pres">
      <dgm:prSet presAssocID="{80568A4E-9841-4A55-ABF8-6214560D07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2427A-CBDC-4014-86F7-72DA4B818C6A}" type="pres">
      <dgm:prSet presAssocID="{80568A4E-9841-4A55-ABF8-6214560D07BA}" presName="tile3" presStyleLbl="node1" presStyleIdx="2" presStyleCnt="4"/>
      <dgm:spPr/>
      <dgm:t>
        <a:bodyPr/>
        <a:lstStyle/>
        <a:p>
          <a:endParaRPr lang="ru-RU"/>
        </a:p>
      </dgm:t>
    </dgm:pt>
    <dgm:pt modelId="{A4E61051-EBA7-4A34-939F-7DFEFCA82D5A}" type="pres">
      <dgm:prSet presAssocID="{80568A4E-9841-4A55-ABF8-6214560D07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1DA8E-16CC-4A20-8673-6A733093B40D}" type="pres">
      <dgm:prSet presAssocID="{80568A4E-9841-4A55-ABF8-6214560D07BA}" presName="tile4" presStyleLbl="node1" presStyleIdx="3" presStyleCnt="4"/>
      <dgm:spPr/>
      <dgm:t>
        <a:bodyPr/>
        <a:lstStyle/>
        <a:p>
          <a:endParaRPr lang="ru-RU"/>
        </a:p>
      </dgm:t>
    </dgm:pt>
    <dgm:pt modelId="{DFBC1657-5097-425B-B9F5-4EC1367AD621}" type="pres">
      <dgm:prSet presAssocID="{80568A4E-9841-4A55-ABF8-6214560D07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4B36-2841-4322-8C2D-D0263F80AF78}" type="pres">
      <dgm:prSet presAssocID="{80568A4E-9841-4A55-ABF8-6214560D07BA}" presName="centerTile" presStyleLbl="fgShp" presStyleIdx="0" presStyleCnt="1" custScaleX="1522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7CBC7-BF3A-4F7A-80EB-BB3F772E5E37}" type="presOf" srcId="{D2AF64EE-7EBA-4971-8853-AF9009F90846}" destId="{50BF910C-F827-4F78-8C5B-36500CC6BFCA}" srcOrd="0" destOrd="0" presId="urn:microsoft.com/office/officeart/2005/8/layout/matrix1"/>
    <dgm:cxn modelId="{56EC9603-6CC9-4713-9E3B-ED7989E8F9AF}" srcId="{301936FA-2EAB-466F-8221-E26A1B1FA94B}" destId="{6871D9FD-FCB8-4829-B74D-4BD64C386CFE}" srcOrd="0" destOrd="0" parTransId="{0D36856A-1AC8-421A-979B-2FA629FAC036}" sibTransId="{5D3BE66B-8B13-4451-9E1F-02FBEEC6A861}"/>
    <dgm:cxn modelId="{68F2BBC5-A1C1-486F-BABE-E8BA3BF74233}" type="presOf" srcId="{E467F937-AEB7-4A0C-9869-B0328FD45128}" destId="{A4E61051-EBA7-4A34-939F-7DFEFCA82D5A}" srcOrd="1" destOrd="0" presId="urn:microsoft.com/office/officeart/2005/8/layout/matrix1"/>
    <dgm:cxn modelId="{61001CBD-4E36-4736-8767-6B1EF193E009}" srcId="{301936FA-2EAB-466F-8221-E26A1B1FA94B}" destId="{E467F937-AEB7-4A0C-9869-B0328FD45128}" srcOrd="2" destOrd="0" parTransId="{F76D8E4A-4EA6-4CF0-A5A3-7D79B1B6D941}" sibTransId="{2F6FF960-C39F-4758-B89B-08A3653DE141}"/>
    <dgm:cxn modelId="{8542CADE-3CB6-4745-89D9-31FC69537A4F}" type="presOf" srcId="{E467F937-AEB7-4A0C-9869-B0328FD45128}" destId="{2702427A-CBDC-4014-86F7-72DA4B818C6A}" srcOrd="0" destOrd="0" presId="urn:microsoft.com/office/officeart/2005/8/layout/matrix1"/>
    <dgm:cxn modelId="{C39C060A-71A5-437C-83AE-36096855EFF0}" type="presOf" srcId="{D3DC8923-BBD0-4624-AF06-EBC65C94AA90}" destId="{FD01DA8E-16CC-4A20-8673-6A733093B40D}" srcOrd="0" destOrd="0" presId="urn:microsoft.com/office/officeart/2005/8/layout/matrix1"/>
    <dgm:cxn modelId="{9A262229-AABE-4CD9-87A6-6027018E8B0B}" type="presOf" srcId="{6871D9FD-FCB8-4829-B74D-4BD64C386CFE}" destId="{77031E16-1326-42E4-A6C5-E89BD598D341}" srcOrd="0" destOrd="0" presId="urn:microsoft.com/office/officeart/2005/8/layout/matrix1"/>
    <dgm:cxn modelId="{7163BBD7-F9C3-4B12-86BE-0378EF897D63}" type="presOf" srcId="{301936FA-2EAB-466F-8221-E26A1B1FA94B}" destId="{DC6B4B36-2841-4322-8C2D-D0263F80AF78}" srcOrd="0" destOrd="0" presId="urn:microsoft.com/office/officeart/2005/8/layout/matrix1"/>
    <dgm:cxn modelId="{7CCED814-EED8-4D7C-AFE8-F747308D6DAD}" type="presOf" srcId="{6871D9FD-FCB8-4829-B74D-4BD64C386CFE}" destId="{6E9EF2A0-1347-441B-AA3A-7D1F98E4FDBE}" srcOrd="1" destOrd="0" presId="urn:microsoft.com/office/officeart/2005/8/layout/matrix1"/>
    <dgm:cxn modelId="{991116F4-4491-4AB1-89F4-FAC3CA67589B}" type="presOf" srcId="{D3DC8923-BBD0-4624-AF06-EBC65C94AA90}" destId="{DFBC1657-5097-425B-B9F5-4EC1367AD621}" srcOrd="1" destOrd="0" presId="urn:microsoft.com/office/officeart/2005/8/layout/matrix1"/>
    <dgm:cxn modelId="{B5DE0079-BB5B-4BC1-AA14-2AB56AE2D3F9}" srcId="{301936FA-2EAB-466F-8221-E26A1B1FA94B}" destId="{D2AF64EE-7EBA-4971-8853-AF9009F90846}" srcOrd="1" destOrd="0" parTransId="{5DA801B7-A1E9-4F78-A8BE-555799496DE1}" sibTransId="{861ABD0C-E0D9-4D74-B48B-4CC077E2DF47}"/>
    <dgm:cxn modelId="{7B09CF96-A5E2-453A-9188-E7AA36D3C03E}" type="presOf" srcId="{80568A4E-9841-4A55-ABF8-6214560D07BA}" destId="{8E6F9474-687B-4284-A8C6-A9C87DBDD87E}" srcOrd="0" destOrd="0" presId="urn:microsoft.com/office/officeart/2005/8/layout/matrix1"/>
    <dgm:cxn modelId="{F23F36EF-23AF-4B78-A513-D230B01C615F}" srcId="{80568A4E-9841-4A55-ABF8-6214560D07BA}" destId="{301936FA-2EAB-466F-8221-E26A1B1FA94B}" srcOrd="0" destOrd="0" parTransId="{4F686858-2B68-49E8-A909-B3987D3233C1}" sibTransId="{1B545C8F-460D-4D6D-BE66-0511386CF664}"/>
    <dgm:cxn modelId="{8E07CA2D-481B-40AB-813B-C222C73E67EE}" type="presOf" srcId="{D2AF64EE-7EBA-4971-8853-AF9009F90846}" destId="{70FF2A9F-C84F-48F3-B562-829A4723A654}" srcOrd="1" destOrd="0" presId="urn:microsoft.com/office/officeart/2005/8/layout/matrix1"/>
    <dgm:cxn modelId="{513CF8D6-4823-4A49-9239-29A2424EAEB4}" srcId="{301936FA-2EAB-466F-8221-E26A1B1FA94B}" destId="{D3DC8923-BBD0-4624-AF06-EBC65C94AA90}" srcOrd="3" destOrd="0" parTransId="{E12A5198-80BA-4F66-A693-466F3D863538}" sibTransId="{38686848-0263-4F49-9DB3-E708F12A57D1}"/>
    <dgm:cxn modelId="{D6E314CD-DA5B-411E-A008-6C4ABFC320A6}" type="presParOf" srcId="{8E6F9474-687B-4284-A8C6-A9C87DBDD87E}" destId="{2254429B-885D-4399-978B-0EE267EECCF6}" srcOrd="0" destOrd="0" presId="urn:microsoft.com/office/officeart/2005/8/layout/matrix1"/>
    <dgm:cxn modelId="{9442C2E2-1C3F-4A01-A17A-43E341C76FFB}" type="presParOf" srcId="{2254429B-885D-4399-978B-0EE267EECCF6}" destId="{77031E16-1326-42E4-A6C5-E89BD598D341}" srcOrd="0" destOrd="0" presId="urn:microsoft.com/office/officeart/2005/8/layout/matrix1"/>
    <dgm:cxn modelId="{E70C5B48-410C-4024-895B-21F5C9417CEF}" type="presParOf" srcId="{2254429B-885D-4399-978B-0EE267EECCF6}" destId="{6E9EF2A0-1347-441B-AA3A-7D1F98E4FDBE}" srcOrd="1" destOrd="0" presId="urn:microsoft.com/office/officeart/2005/8/layout/matrix1"/>
    <dgm:cxn modelId="{A1DC7C55-963A-4152-8301-7A45D787839D}" type="presParOf" srcId="{2254429B-885D-4399-978B-0EE267EECCF6}" destId="{50BF910C-F827-4F78-8C5B-36500CC6BFCA}" srcOrd="2" destOrd="0" presId="urn:microsoft.com/office/officeart/2005/8/layout/matrix1"/>
    <dgm:cxn modelId="{A0DC715A-4EB3-46F8-989B-A05C54FD59B6}" type="presParOf" srcId="{2254429B-885D-4399-978B-0EE267EECCF6}" destId="{70FF2A9F-C84F-48F3-B562-829A4723A654}" srcOrd="3" destOrd="0" presId="urn:microsoft.com/office/officeart/2005/8/layout/matrix1"/>
    <dgm:cxn modelId="{BFFCDB68-D7C6-4451-AD42-ACFF733A205A}" type="presParOf" srcId="{2254429B-885D-4399-978B-0EE267EECCF6}" destId="{2702427A-CBDC-4014-86F7-72DA4B818C6A}" srcOrd="4" destOrd="0" presId="urn:microsoft.com/office/officeart/2005/8/layout/matrix1"/>
    <dgm:cxn modelId="{74588D41-BD02-4DCE-AD13-CE3EDDA945F3}" type="presParOf" srcId="{2254429B-885D-4399-978B-0EE267EECCF6}" destId="{A4E61051-EBA7-4A34-939F-7DFEFCA82D5A}" srcOrd="5" destOrd="0" presId="urn:microsoft.com/office/officeart/2005/8/layout/matrix1"/>
    <dgm:cxn modelId="{C4F786C6-9806-4956-9774-C686A64869BB}" type="presParOf" srcId="{2254429B-885D-4399-978B-0EE267EECCF6}" destId="{FD01DA8E-16CC-4A20-8673-6A733093B40D}" srcOrd="6" destOrd="0" presId="urn:microsoft.com/office/officeart/2005/8/layout/matrix1"/>
    <dgm:cxn modelId="{D9AF22A5-7F10-4FDA-9ED4-F71F1D4B58AE}" type="presParOf" srcId="{2254429B-885D-4399-978B-0EE267EECCF6}" destId="{DFBC1657-5097-425B-B9F5-4EC1367AD621}" srcOrd="7" destOrd="0" presId="urn:microsoft.com/office/officeart/2005/8/layout/matrix1"/>
    <dgm:cxn modelId="{F3AF7E5F-7D06-4E69-AE80-FE7A1C82B63A}" type="presParOf" srcId="{8E6F9474-687B-4284-A8C6-A9C87DBDD87E}" destId="{DC6B4B36-2841-4322-8C2D-D0263F80AF7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AF983-9024-4E72-89EE-86A9289B95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005166-FF21-4E18-B4A8-46AF95296765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3600" b="0" i="0" dirty="0" smtClean="0"/>
        </a:p>
        <a:p>
          <a:r>
            <a:rPr lang="ru-RU" sz="3600" b="1" i="0" dirty="0" err="1" smtClean="0">
              <a:solidFill>
                <a:schemeClr val="tx1"/>
              </a:solidFill>
            </a:rPr>
            <a:t>звернення</a:t>
          </a:r>
          <a:r>
            <a:rPr lang="ru-RU" sz="3600" b="1" i="0" dirty="0" smtClean="0">
              <a:solidFill>
                <a:schemeClr val="tx1"/>
              </a:solidFill>
            </a:rPr>
            <a:t> до </a:t>
          </a:r>
          <a:r>
            <a:rPr lang="ru-RU" sz="3600" b="1" i="0" dirty="0" err="1" smtClean="0">
              <a:solidFill>
                <a:schemeClr val="tx1"/>
              </a:solidFill>
            </a:rPr>
            <a:t>органів</a:t>
          </a:r>
          <a:r>
            <a:rPr lang="ru-RU" sz="3600" b="1" i="0" dirty="0" smtClean="0">
              <a:solidFill>
                <a:schemeClr val="tx1"/>
              </a:solidFill>
            </a:rPr>
            <a:t> </a:t>
          </a:r>
          <a:r>
            <a:rPr lang="ru-RU" sz="3600" b="1" i="0" dirty="0" err="1" smtClean="0">
              <a:solidFill>
                <a:schemeClr val="tx1"/>
              </a:solidFill>
            </a:rPr>
            <a:t>опіки</a:t>
          </a:r>
          <a:r>
            <a:rPr lang="ru-RU" sz="3600" b="1" i="0" dirty="0" smtClean="0">
              <a:solidFill>
                <a:schemeClr val="tx1"/>
              </a:solidFill>
            </a:rPr>
            <a:t> та </a:t>
          </a:r>
          <a:r>
            <a:rPr lang="ru-RU" sz="3600" b="1" i="0" dirty="0" err="1" smtClean="0">
              <a:solidFill>
                <a:schemeClr val="tx1"/>
              </a:solidFill>
            </a:rPr>
            <a:t>піклування</a:t>
          </a:r>
          <a:r>
            <a:rPr lang="ru-RU" sz="3600" b="1" i="0" dirty="0" smtClean="0">
              <a:solidFill>
                <a:schemeClr val="tx1"/>
              </a:solidFill>
            </a:rPr>
            <a:t>;</a:t>
          </a:r>
        </a:p>
        <a:p>
          <a:endParaRPr lang="ru-RU" sz="3000" dirty="0"/>
        </a:p>
      </dgm:t>
    </dgm:pt>
    <dgm:pt modelId="{93A00016-1847-4722-ADF6-43691510B84C}" type="parTrans" cxnId="{CABC90E6-8D4B-4D7F-BB85-1D8297E2A9F2}">
      <dgm:prSet/>
      <dgm:spPr/>
      <dgm:t>
        <a:bodyPr/>
        <a:lstStyle/>
        <a:p>
          <a:endParaRPr lang="ru-RU"/>
        </a:p>
      </dgm:t>
    </dgm:pt>
    <dgm:pt modelId="{C3FA54A2-288F-4D80-B4AF-E6A814B2E3C6}" type="sibTrans" cxnId="{CABC90E6-8D4B-4D7F-BB85-1D8297E2A9F2}">
      <dgm:prSet/>
      <dgm:spPr/>
      <dgm:t>
        <a:bodyPr/>
        <a:lstStyle/>
        <a:p>
          <a:endParaRPr lang="ru-RU"/>
        </a:p>
      </dgm:t>
    </dgm:pt>
    <dgm:pt modelId="{E28B754A-4CF9-47F3-85DF-C42B36B42A2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400" dirty="0" smtClean="0"/>
            <a:t>Звернення до суду </a:t>
          </a:r>
          <a:endParaRPr lang="ru-RU" sz="4400" dirty="0"/>
        </a:p>
      </dgm:t>
    </dgm:pt>
    <dgm:pt modelId="{25C01C4A-1B6D-45AC-8833-02C72FF4D6EF}" type="parTrans" cxnId="{80D6A93C-18FF-4B41-BD60-11D50639B573}">
      <dgm:prSet/>
      <dgm:spPr/>
      <dgm:t>
        <a:bodyPr/>
        <a:lstStyle/>
        <a:p>
          <a:endParaRPr lang="ru-RU"/>
        </a:p>
      </dgm:t>
    </dgm:pt>
    <dgm:pt modelId="{5CC5BCAA-67A6-49E4-AEF0-97D294FB76B7}" type="sibTrans" cxnId="{80D6A93C-18FF-4B41-BD60-11D50639B573}">
      <dgm:prSet/>
      <dgm:spPr/>
      <dgm:t>
        <a:bodyPr/>
        <a:lstStyle/>
        <a:p>
          <a:endParaRPr lang="ru-RU"/>
        </a:p>
      </dgm:t>
    </dgm:pt>
    <dgm:pt modelId="{69371FE3-37B5-46E3-9CF2-8E0BE077AF83}">
      <dgm:prSet phldrT="[Текст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dirty="0" err="1" smtClean="0">
              <a:solidFill>
                <a:srgbClr val="FFFF00"/>
              </a:solidFill>
            </a:rPr>
            <a:t>звернення</a:t>
          </a:r>
          <a:r>
            <a:rPr lang="ru-RU" b="1" i="0" dirty="0" smtClean="0">
              <a:solidFill>
                <a:srgbClr val="FFFF00"/>
              </a:solidFill>
            </a:rPr>
            <a:t> до </a:t>
          </a:r>
          <a:r>
            <a:rPr lang="ru-RU" b="1" i="0" dirty="0" err="1" smtClean="0">
              <a:solidFill>
                <a:srgbClr val="FFFF00"/>
              </a:solidFill>
            </a:rPr>
            <a:t>органів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державної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влади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або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місцевого</a:t>
          </a:r>
          <a:r>
            <a:rPr lang="ru-RU" b="1" i="0" dirty="0" smtClean="0">
              <a:solidFill>
                <a:srgbClr val="FFFF00"/>
              </a:solidFill>
            </a:rPr>
            <a:t> </a:t>
          </a:r>
          <a:r>
            <a:rPr lang="ru-RU" b="1" i="0" dirty="0" err="1" smtClean="0">
              <a:solidFill>
                <a:srgbClr val="FFFF00"/>
              </a:solidFill>
            </a:rPr>
            <a:t>самоврядування</a:t>
          </a:r>
          <a:r>
            <a:rPr lang="ru-RU" b="1" i="0" dirty="0" smtClean="0">
              <a:solidFill>
                <a:srgbClr val="FFFF00"/>
              </a:solidFill>
            </a:rPr>
            <a:t>;</a:t>
          </a:r>
          <a:endParaRPr lang="ru-RU" b="1" dirty="0">
            <a:solidFill>
              <a:srgbClr val="FFFF00"/>
            </a:solidFill>
          </a:endParaRPr>
        </a:p>
      </dgm:t>
    </dgm:pt>
    <dgm:pt modelId="{69836301-256A-435C-AAB3-1A04563F7F12}" type="parTrans" cxnId="{3540526C-6DAB-4572-B739-A5DDAC1ACDEA}">
      <dgm:prSet/>
      <dgm:spPr/>
      <dgm:t>
        <a:bodyPr/>
        <a:lstStyle/>
        <a:p>
          <a:endParaRPr lang="ru-RU"/>
        </a:p>
      </dgm:t>
    </dgm:pt>
    <dgm:pt modelId="{344C35F5-87BC-48A0-9AA7-2BEF2E268B40}" type="sibTrans" cxnId="{3540526C-6DAB-4572-B739-A5DDAC1ACDEA}">
      <dgm:prSet/>
      <dgm:spPr/>
      <dgm:t>
        <a:bodyPr/>
        <a:lstStyle/>
        <a:p>
          <a:endParaRPr lang="ru-RU"/>
        </a:p>
      </dgm:t>
    </dgm:pt>
    <dgm:pt modelId="{D2FC6229-2E5C-42EB-A3F5-B915F8BCA51D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00B0F0"/>
              </a:solidFill>
            </a:rPr>
            <a:t>Звернення до громадських </a:t>
          </a:r>
          <a:r>
            <a:rPr lang="uk-UA" sz="4000" b="1" dirty="0" err="1" smtClean="0">
              <a:solidFill>
                <a:srgbClr val="00B0F0"/>
              </a:solidFill>
            </a:rPr>
            <a:t>організмацій</a:t>
          </a:r>
          <a:r>
            <a:rPr lang="uk-UA" sz="4000" b="1" dirty="0" smtClean="0">
              <a:solidFill>
                <a:srgbClr val="00B0F0"/>
              </a:solidFill>
            </a:rPr>
            <a:t> </a:t>
          </a:r>
          <a:endParaRPr lang="ru-RU" sz="4000" b="1" dirty="0">
            <a:solidFill>
              <a:srgbClr val="00B0F0"/>
            </a:solidFill>
          </a:endParaRPr>
        </a:p>
      </dgm:t>
    </dgm:pt>
    <dgm:pt modelId="{7BBADC80-C722-410B-8281-3C539A360744}" type="parTrans" cxnId="{010C02C1-8B54-4544-8864-8E309A9BCD2E}">
      <dgm:prSet/>
      <dgm:spPr/>
      <dgm:t>
        <a:bodyPr/>
        <a:lstStyle/>
        <a:p>
          <a:endParaRPr lang="ru-RU"/>
        </a:p>
      </dgm:t>
    </dgm:pt>
    <dgm:pt modelId="{47D42674-3F94-45EB-923B-68398B03E637}" type="sibTrans" cxnId="{010C02C1-8B54-4544-8864-8E309A9BCD2E}">
      <dgm:prSet/>
      <dgm:spPr/>
      <dgm:t>
        <a:bodyPr/>
        <a:lstStyle/>
        <a:p>
          <a:endParaRPr lang="ru-RU"/>
        </a:p>
      </dgm:t>
    </dgm:pt>
    <dgm:pt modelId="{5AB0F7D8-6438-4EF1-8451-6C13CA090676}" type="pres">
      <dgm:prSet presAssocID="{D8CAF983-9024-4E72-89EE-86A9289B95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F81D4C-C4D9-46D8-90CC-5D661A6A1B49}" type="pres">
      <dgm:prSet presAssocID="{D8CAF983-9024-4E72-89EE-86A9289B953A}" presName="diamond" presStyleLbl="bgShp" presStyleIdx="0" presStyleCnt="1"/>
      <dgm:spPr/>
    </dgm:pt>
    <dgm:pt modelId="{D96870CE-1FB8-4BE0-A471-AAE9210932F3}" type="pres">
      <dgm:prSet presAssocID="{D8CAF983-9024-4E72-89EE-86A9289B953A}" presName="quad1" presStyleLbl="node1" presStyleIdx="0" presStyleCnt="4" custScaleX="157868" custLinFactNeighborX="-26987" custLinFactNeighborY="1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CC191-D9A5-4EC7-8AC7-63EF6664E7C5}" type="pres">
      <dgm:prSet presAssocID="{D8CAF983-9024-4E72-89EE-86A9289B953A}" presName="quad2" presStyleLbl="node1" presStyleIdx="1" presStyleCnt="4" custScaleX="159229" custLinFactNeighborX="41922" custLinFactNeighborY="1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82932D-AD87-47FB-B4FB-B1D59020A2FB}" type="pres">
      <dgm:prSet presAssocID="{D8CAF983-9024-4E72-89EE-86A9289B953A}" presName="quad3" presStyleLbl="node1" presStyleIdx="2" presStyleCnt="4" custScaleX="155001" custLinFactNeighborX="-28074" custLinFactNeighborY="-1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694B2-639B-49C4-9809-32A8C7C305CD}" type="pres">
      <dgm:prSet presAssocID="{D8CAF983-9024-4E72-89EE-86A9289B953A}" presName="quad4" presStyleLbl="node1" presStyleIdx="3" presStyleCnt="4" custScaleX="162078" custLinFactNeighborX="37371" custLinFactNeighborY="-1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3C781BC-1C27-4758-8B91-D40626522C8F}" type="presOf" srcId="{E28B754A-4CF9-47F3-85DF-C42B36B42A2A}" destId="{F54CC191-D9A5-4EC7-8AC7-63EF6664E7C5}" srcOrd="0" destOrd="0" presId="urn:microsoft.com/office/officeart/2005/8/layout/matrix3"/>
    <dgm:cxn modelId="{1C9A2ABB-88BC-4056-8C84-74CA4D637748}" type="presOf" srcId="{69371FE3-37B5-46E3-9CF2-8E0BE077AF83}" destId="{7082932D-AD87-47FB-B4FB-B1D59020A2FB}" srcOrd="0" destOrd="0" presId="urn:microsoft.com/office/officeart/2005/8/layout/matrix3"/>
    <dgm:cxn modelId="{3540526C-6DAB-4572-B739-A5DDAC1ACDEA}" srcId="{D8CAF983-9024-4E72-89EE-86A9289B953A}" destId="{69371FE3-37B5-46E3-9CF2-8E0BE077AF83}" srcOrd="2" destOrd="0" parTransId="{69836301-256A-435C-AAB3-1A04563F7F12}" sibTransId="{344C35F5-87BC-48A0-9AA7-2BEF2E268B40}"/>
    <dgm:cxn modelId="{010C02C1-8B54-4544-8864-8E309A9BCD2E}" srcId="{D8CAF983-9024-4E72-89EE-86A9289B953A}" destId="{D2FC6229-2E5C-42EB-A3F5-B915F8BCA51D}" srcOrd="3" destOrd="0" parTransId="{7BBADC80-C722-410B-8281-3C539A360744}" sibTransId="{47D42674-3F94-45EB-923B-68398B03E637}"/>
    <dgm:cxn modelId="{8DBE7EEA-36CC-4332-A525-D56C3354954D}" type="presOf" srcId="{46005166-FF21-4E18-B4A8-46AF95296765}" destId="{D96870CE-1FB8-4BE0-A471-AAE9210932F3}" srcOrd="0" destOrd="0" presId="urn:microsoft.com/office/officeart/2005/8/layout/matrix3"/>
    <dgm:cxn modelId="{CABC90E6-8D4B-4D7F-BB85-1D8297E2A9F2}" srcId="{D8CAF983-9024-4E72-89EE-86A9289B953A}" destId="{46005166-FF21-4E18-B4A8-46AF95296765}" srcOrd="0" destOrd="0" parTransId="{93A00016-1847-4722-ADF6-43691510B84C}" sibTransId="{C3FA54A2-288F-4D80-B4AF-E6A814B2E3C6}"/>
    <dgm:cxn modelId="{2FD76DFA-0BE2-48C0-9425-C1A7ADEC67B4}" type="presOf" srcId="{D2FC6229-2E5C-42EB-A3F5-B915F8BCA51D}" destId="{737694B2-639B-49C4-9809-32A8C7C305CD}" srcOrd="0" destOrd="0" presId="urn:microsoft.com/office/officeart/2005/8/layout/matrix3"/>
    <dgm:cxn modelId="{80D6A93C-18FF-4B41-BD60-11D50639B573}" srcId="{D8CAF983-9024-4E72-89EE-86A9289B953A}" destId="{E28B754A-4CF9-47F3-85DF-C42B36B42A2A}" srcOrd="1" destOrd="0" parTransId="{25C01C4A-1B6D-45AC-8833-02C72FF4D6EF}" sibTransId="{5CC5BCAA-67A6-49E4-AEF0-97D294FB76B7}"/>
    <dgm:cxn modelId="{E50C5186-0BC9-47E2-A649-4B11AB05A0B3}" type="presOf" srcId="{D8CAF983-9024-4E72-89EE-86A9289B953A}" destId="{5AB0F7D8-6438-4EF1-8451-6C13CA090676}" srcOrd="0" destOrd="0" presId="urn:microsoft.com/office/officeart/2005/8/layout/matrix3"/>
    <dgm:cxn modelId="{02E62A52-8E38-4BDE-A3E0-8C9AC4EA3424}" type="presParOf" srcId="{5AB0F7D8-6438-4EF1-8451-6C13CA090676}" destId="{93F81D4C-C4D9-46D8-90CC-5D661A6A1B49}" srcOrd="0" destOrd="0" presId="urn:microsoft.com/office/officeart/2005/8/layout/matrix3"/>
    <dgm:cxn modelId="{212520B3-C2C0-45DD-8CF3-CDFE70631C39}" type="presParOf" srcId="{5AB0F7D8-6438-4EF1-8451-6C13CA090676}" destId="{D96870CE-1FB8-4BE0-A471-AAE9210932F3}" srcOrd="1" destOrd="0" presId="urn:microsoft.com/office/officeart/2005/8/layout/matrix3"/>
    <dgm:cxn modelId="{E3829738-7856-4293-92F4-ABC335A0D39A}" type="presParOf" srcId="{5AB0F7D8-6438-4EF1-8451-6C13CA090676}" destId="{F54CC191-D9A5-4EC7-8AC7-63EF6664E7C5}" srcOrd="2" destOrd="0" presId="urn:microsoft.com/office/officeart/2005/8/layout/matrix3"/>
    <dgm:cxn modelId="{FC091A12-76C4-4DF7-BA50-54EA1F72BA64}" type="presParOf" srcId="{5AB0F7D8-6438-4EF1-8451-6C13CA090676}" destId="{7082932D-AD87-47FB-B4FB-B1D59020A2FB}" srcOrd="3" destOrd="0" presId="urn:microsoft.com/office/officeart/2005/8/layout/matrix3"/>
    <dgm:cxn modelId="{1E684CC6-4980-40CB-A3FA-F35EFCF560DA}" type="presParOf" srcId="{5AB0F7D8-6438-4EF1-8451-6C13CA090676}" destId="{737694B2-639B-49C4-9809-32A8C7C305C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103E3E-0F59-4DB4-B795-97046690826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9407A-1970-4CF2-8D89-DF14BECE8013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/>
            <a:t>ВИСОКА ДИТЯЧА СМЕРТНІСТЬ</a:t>
          </a:r>
          <a:endParaRPr lang="ru-RU" sz="2400" dirty="0"/>
        </a:p>
      </dgm:t>
    </dgm:pt>
    <dgm:pt modelId="{67ABAE11-DAC8-4A24-9A61-DF294DEE7A70}" type="parTrans" cxnId="{9DC82F3F-8E98-43F7-ABFC-C97C38FE1F2E}">
      <dgm:prSet/>
      <dgm:spPr/>
      <dgm:t>
        <a:bodyPr/>
        <a:lstStyle/>
        <a:p>
          <a:endParaRPr lang="ru-RU"/>
        </a:p>
      </dgm:t>
    </dgm:pt>
    <dgm:pt modelId="{C5D48D42-15C5-443F-9B08-89EF9CBDA1FC}" type="sibTrans" cxnId="{9DC82F3F-8E98-43F7-ABFC-C97C38FE1F2E}">
      <dgm:prSet/>
      <dgm:spPr/>
      <dgm:t>
        <a:bodyPr/>
        <a:lstStyle/>
        <a:p>
          <a:endParaRPr lang="ru-RU"/>
        </a:p>
      </dgm:t>
    </dgm:pt>
    <dgm:pt modelId="{36680575-D2DA-4B54-9A82-A0102DE5C73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dirty="0" smtClean="0"/>
            <a:t>РІВЕНЬ ЗАБЕЗПЕЧЕННЯ ОХОРОНИ ДИТЯЧОГО ЗДОРОВЯ </a:t>
          </a:r>
          <a:endParaRPr lang="ru-RU" sz="2000" dirty="0"/>
        </a:p>
      </dgm:t>
    </dgm:pt>
    <dgm:pt modelId="{ACEEB6A9-D64E-4AA9-B3D1-EBC76B944BD1}" type="parTrans" cxnId="{C4ED3C57-91F2-4EEC-8A3D-C2A8B9CD9BB3}">
      <dgm:prSet/>
      <dgm:spPr/>
      <dgm:t>
        <a:bodyPr/>
        <a:lstStyle/>
        <a:p>
          <a:endParaRPr lang="ru-RU"/>
        </a:p>
      </dgm:t>
    </dgm:pt>
    <dgm:pt modelId="{58ABE433-5A4F-4924-8FCF-759EF9368158}" type="sibTrans" cxnId="{C4ED3C57-91F2-4EEC-8A3D-C2A8B9CD9BB3}">
      <dgm:prSet/>
      <dgm:spPr/>
      <dgm:t>
        <a:bodyPr/>
        <a:lstStyle/>
        <a:p>
          <a:endParaRPr lang="ru-RU"/>
        </a:p>
      </dgm:t>
    </dgm:pt>
    <dgm:pt modelId="{A5F0293A-EF91-4CFC-B9F3-FC7AAA6A3837}">
      <dgm:prSet phldrT="[Текст]" custT="1"/>
      <dgm:spPr>
        <a:solidFill>
          <a:srgbClr val="00B0F0"/>
        </a:solidFill>
      </dgm:spPr>
      <dgm:t>
        <a:bodyPr/>
        <a:lstStyle/>
        <a:p>
          <a:endParaRPr lang="uk-UA" sz="2000" dirty="0" smtClean="0"/>
        </a:p>
        <a:p>
          <a:r>
            <a:rPr lang="uk-UA" sz="2000" dirty="0" smtClean="0"/>
            <a:t>НЕДОСТУПНІСТЬ </a:t>
          </a:r>
          <a:r>
            <a:rPr lang="ru-RU" sz="2000" b="0" i="0" dirty="0" smtClean="0"/>
            <a:t>ОЗДОРОВЛЕННЯ ТА ВІДПОЧИНКУ ДЛЯ ВСІХ ДІТЕЙ;</a:t>
          </a:r>
        </a:p>
        <a:p>
          <a:endParaRPr lang="ru-RU" sz="2000" dirty="0"/>
        </a:p>
      </dgm:t>
    </dgm:pt>
    <dgm:pt modelId="{3EC2EA82-F10F-4452-B2C0-4ED58530CC76}" type="parTrans" cxnId="{0ED502D8-880E-4DD4-AF89-F674A62DAA75}">
      <dgm:prSet/>
      <dgm:spPr/>
      <dgm:t>
        <a:bodyPr/>
        <a:lstStyle/>
        <a:p>
          <a:endParaRPr lang="ru-RU"/>
        </a:p>
      </dgm:t>
    </dgm:pt>
    <dgm:pt modelId="{C36B7B1C-9DFB-4F19-97F5-FD2E18968608}" type="sibTrans" cxnId="{0ED502D8-880E-4DD4-AF89-F674A62DAA75}">
      <dgm:prSet/>
      <dgm:spPr/>
      <dgm:t>
        <a:bodyPr/>
        <a:lstStyle/>
        <a:p>
          <a:endParaRPr lang="ru-RU"/>
        </a:p>
      </dgm:t>
    </dgm:pt>
    <dgm:pt modelId="{6A676290-090D-4399-BEFE-BE407C6253EF}">
      <dgm:prSet custT="1"/>
      <dgm:spPr>
        <a:solidFill>
          <a:srgbClr val="7030A0"/>
        </a:solidFill>
      </dgm:spPr>
      <dgm:t>
        <a:bodyPr/>
        <a:lstStyle/>
        <a:p>
          <a:r>
            <a:rPr lang="ru-RU" sz="2200" b="0" i="0" dirty="0" smtClean="0"/>
            <a:t>НЕЕФЕКТИВНА СИСТЕМА ЗАХИСТУ ДІТЕЙ ВІД НАСИЛЬСТВА, У ТОМУ ЧИСЛІ В СИСТЕМІ КРИМІНАЛЬНОГО ПРОВАДЖЕННЯ.</a:t>
          </a:r>
          <a:endParaRPr lang="ru-RU" sz="2200" dirty="0"/>
        </a:p>
      </dgm:t>
    </dgm:pt>
    <dgm:pt modelId="{D16F4D5E-1BB1-4FF9-80CB-0B4342863064}" type="parTrans" cxnId="{FBE7DAE9-04C4-42FF-80AF-846560A747E6}">
      <dgm:prSet/>
      <dgm:spPr/>
      <dgm:t>
        <a:bodyPr/>
        <a:lstStyle/>
        <a:p>
          <a:endParaRPr lang="ru-RU"/>
        </a:p>
      </dgm:t>
    </dgm:pt>
    <dgm:pt modelId="{17CDAFCA-E770-4419-93B0-878C66748539}" type="sibTrans" cxnId="{FBE7DAE9-04C4-42FF-80AF-846560A747E6}">
      <dgm:prSet/>
      <dgm:spPr/>
      <dgm:t>
        <a:bodyPr/>
        <a:lstStyle/>
        <a:p>
          <a:endParaRPr lang="ru-RU"/>
        </a:p>
      </dgm:t>
    </dgm:pt>
    <dgm:pt modelId="{DF94E4EF-8166-4AFF-AA3A-BD1C2C9168DE}" type="pres">
      <dgm:prSet presAssocID="{41103E3E-0F59-4DB4-B795-97046690826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10B99E-D08C-4818-A881-3B91FE947B48}" type="pres">
      <dgm:prSet presAssocID="{41103E3E-0F59-4DB4-B795-970466908260}" presName="cycle" presStyleCnt="0"/>
      <dgm:spPr/>
    </dgm:pt>
    <dgm:pt modelId="{D0CD4898-EA70-4091-90CE-2E48EE5CE476}" type="pres">
      <dgm:prSet presAssocID="{41103E3E-0F59-4DB4-B795-970466908260}" presName="centerShape" presStyleCnt="0"/>
      <dgm:spPr/>
    </dgm:pt>
    <dgm:pt modelId="{25FD4452-3B6B-4042-958A-49FED5DB4735}" type="pres">
      <dgm:prSet presAssocID="{41103E3E-0F59-4DB4-B795-970466908260}" presName="connSite" presStyleLbl="node1" presStyleIdx="0" presStyleCnt="5"/>
      <dgm:spPr/>
    </dgm:pt>
    <dgm:pt modelId="{D2E2F4EE-89C9-4835-8BBD-279A9953281B}" type="pres">
      <dgm:prSet presAssocID="{41103E3E-0F59-4DB4-B795-970466908260}" presName="visible" presStyleLbl="node1" presStyleIdx="0" presStyleCnt="5" custScaleX="126943" custScaleY="154365" custLinFactNeighborX="-8118" custLinFactNeighborY="-193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9BEDE0C1-D8CC-47B1-A65A-247C3B033FF2}" type="pres">
      <dgm:prSet presAssocID="{67ABAE11-DAC8-4A24-9A61-DF294DEE7A70}" presName="Name25" presStyleLbl="parChTrans1D1" presStyleIdx="0" presStyleCnt="4"/>
      <dgm:spPr/>
      <dgm:t>
        <a:bodyPr/>
        <a:lstStyle/>
        <a:p>
          <a:endParaRPr lang="uk-UA"/>
        </a:p>
      </dgm:t>
    </dgm:pt>
    <dgm:pt modelId="{654103BD-6B9A-4AEE-9604-E008B5FADCA4}" type="pres">
      <dgm:prSet presAssocID="{4389407A-1970-4CF2-8D89-DF14BECE8013}" presName="node" presStyleCnt="0"/>
      <dgm:spPr/>
    </dgm:pt>
    <dgm:pt modelId="{709A9AFE-1D2D-4FDE-9476-31DA06D1693E}" type="pres">
      <dgm:prSet presAssocID="{4389407A-1970-4CF2-8D89-DF14BECE8013}" presName="parentNode" presStyleLbl="node1" presStyleIdx="1" presStyleCnt="5" custScaleX="208678" custScaleY="78303" custLinFactX="100000" custLinFactNeighborX="174705" custLinFactNeighborY="7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DFA9F-7735-4460-AF32-51741DF1E6BB}" type="pres">
      <dgm:prSet presAssocID="{4389407A-1970-4CF2-8D89-DF14BECE801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D22C8-0F1F-412F-B570-D2360EE07121}" type="pres">
      <dgm:prSet presAssocID="{ACEEB6A9-D64E-4AA9-B3D1-EBC76B944BD1}" presName="Name25" presStyleLbl="parChTrans1D1" presStyleIdx="1" presStyleCnt="4"/>
      <dgm:spPr/>
      <dgm:t>
        <a:bodyPr/>
        <a:lstStyle/>
        <a:p>
          <a:endParaRPr lang="uk-UA"/>
        </a:p>
      </dgm:t>
    </dgm:pt>
    <dgm:pt modelId="{5C67614F-3CC7-41B9-948B-9231D993FB9D}" type="pres">
      <dgm:prSet presAssocID="{36680575-D2DA-4B54-9A82-A0102DE5C739}" presName="node" presStyleCnt="0"/>
      <dgm:spPr/>
    </dgm:pt>
    <dgm:pt modelId="{440B239D-96B2-43F3-9BCC-516E7F38CF2E}" type="pres">
      <dgm:prSet presAssocID="{36680575-D2DA-4B54-9A82-A0102DE5C739}" presName="parentNode" presStyleLbl="node1" presStyleIdx="2" presStyleCnt="5" custScaleX="209482" custLinFactX="100000" custLinFactNeighborX="103310" custLinFactNeighborY="-5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31762-4968-4B2A-857C-E6E8A10BBD38}" type="pres">
      <dgm:prSet presAssocID="{36680575-D2DA-4B54-9A82-A0102DE5C73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78660-94B1-4F81-A2F4-E17EAFDEB1E3}" type="pres">
      <dgm:prSet presAssocID="{3EC2EA82-F10F-4452-B2C0-4ED58530CC76}" presName="Name25" presStyleLbl="parChTrans1D1" presStyleIdx="2" presStyleCnt="4"/>
      <dgm:spPr/>
      <dgm:t>
        <a:bodyPr/>
        <a:lstStyle/>
        <a:p>
          <a:endParaRPr lang="uk-UA"/>
        </a:p>
      </dgm:t>
    </dgm:pt>
    <dgm:pt modelId="{7EB00175-0194-492B-85EC-111D1B2F804A}" type="pres">
      <dgm:prSet presAssocID="{A5F0293A-EF91-4CFC-B9F3-FC7AAA6A3837}" presName="node" presStyleCnt="0"/>
      <dgm:spPr/>
    </dgm:pt>
    <dgm:pt modelId="{B2C95818-2E48-4E3E-B5B5-F4BF6F177E4D}" type="pres">
      <dgm:prSet presAssocID="{A5F0293A-EF91-4CFC-B9F3-FC7AAA6A3837}" presName="parentNode" presStyleLbl="node1" presStyleIdx="3" presStyleCnt="5" custScaleX="240524" custLinFactX="100000" custLinFactNeighborX="113346" custLinFactNeighborY="-223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BC3F0-95EC-4239-81C1-E9E3D0E3DBF4}" type="pres">
      <dgm:prSet presAssocID="{A5F0293A-EF91-4CFC-B9F3-FC7AAA6A383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91E51-B568-4050-BAC5-8831E27BB6BC}" type="pres">
      <dgm:prSet presAssocID="{D16F4D5E-1BB1-4FF9-80CB-0B4342863064}" presName="Name25" presStyleLbl="parChTrans1D1" presStyleIdx="3" presStyleCnt="4"/>
      <dgm:spPr/>
      <dgm:t>
        <a:bodyPr/>
        <a:lstStyle/>
        <a:p>
          <a:endParaRPr lang="uk-UA"/>
        </a:p>
      </dgm:t>
    </dgm:pt>
    <dgm:pt modelId="{97421606-DA3D-4D77-A34B-BD8E30C35A66}" type="pres">
      <dgm:prSet presAssocID="{6A676290-090D-4399-BEFE-BE407C6253EF}" presName="node" presStyleCnt="0"/>
      <dgm:spPr/>
    </dgm:pt>
    <dgm:pt modelId="{1684507B-8B5A-4006-8A6F-DE28D0D90EB6}" type="pres">
      <dgm:prSet presAssocID="{6A676290-090D-4399-BEFE-BE407C6253EF}" presName="parentNode" presStyleLbl="node1" presStyleIdx="4" presStyleCnt="5" custScaleX="337750" custScaleY="153639" custLinFactX="22456" custLinFactNeighborX="100000" custLinFactNeighborY="-263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10D5-4D8A-4E03-8405-A64A55995C6C}" type="pres">
      <dgm:prSet presAssocID="{6A676290-090D-4399-BEFE-BE407C6253E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BE7DAE9-04C4-42FF-80AF-846560A747E6}" srcId="{41103E3E-0F59-4DB4-B795-970466908260}" destId="{6A676290-090D-4399-BEFE-BE407C6253EF}" srcOrd="3" destOrd="0" parTransId="{D16F4D5E-1BB1-4FF9-80CB-0B4342863064}" sibTransId="{17CDAFCA-E770-4419-93B0-878C66748539}"/>
    <dgm:cxn modelId="{0ED502D8-880E-4DD4-AF89-F674A62DAA75}" srcId="{41103E3E-0F59-4DB4-B795-970466908260}" destId="{A5F0293A-EF91-4CFC-B9F3-FC7AAA6A3837}" srcOrd="2" destOrd="0" parTransId="{3EC2EA82-F10F-4452-B2C0-4ED58530CC76}" sibTransId="{C36B7B1C-9DFB-4F19-97F5-FD2E18968608}"/>
    <dgm:cxn modelId="{1117B64B-59E3-4AF2-A949-F858A306EC19}" type="presOf" srcId="{6A676290-090D-4399-BEFE-BE407C6253EF}" destId="{1684507B-8B5A-4006-8A6F-DE28D0D90EB6}" srcOrd="0" destOrd="0" presId="urn:microsoft.com/office/officeart/2005/8/layout/radial2"/>
    <dgm:cxn modelId="{2A6C4491-5C83-4015-90E9-E8ADD025A939}" type="presOf" srcId="{41103E3E-0F59-4DB4-B795-970466908260}" destId="{DF94E4EF-8166-4AFF-AA3A-BD1C2C9168DE}" srcOrd="0" destOrd="0" presId="urn:microsoft.com/office/officeart/2005/8/layout/radial2"/>
    <dgm:cxn modelId="{426C91EE-7701-4FFE-B4DA-D292ADA95EF4}" type="presOf" srcId="{4389407A-1970-4CF2-8D89-DF14BECE8013}" destId="{709A9AFE-1D2D-4FDE-9476-31DA06D1693E}" srcOrd="0" destOrd="0" presId="urn:microsoft.com/office/officeart/2005/8/layout/radial2"/>
    <dgm:cxn modelId="{D05E0E08-E0CF-4789-BDB9-B2ADE3F90DA8}" type="presOf" srcId="{36680575-D2DA-4B54-9A82-A0102DE5C739}" destId="{440B239D-96B2-43F3-9BCC-516E7F38CF2E}" srcOrd="0" destOrd="0" presId="urn:microsoft.com/office/officeart/2005/8/layout/radial2"/>
    <dgm:cxn modelId="{9C89488B-2B47-4128-9455-487D4ABF8255}" type="presOf" srcId="{A5F0293A-EF91-4CFC-B9F3-FC7AAA6A3837}" destId="{B2C95818-2E48-4E3E-B5B5-F4BF6F177E4D}" srcOrd="0" destOrd="0" presId="urn:microsoft.com/office/officeart/2005/8/layout/radial2"/>
    <dgm:cxn modelId="{4966243E-4479-477D-986A-DDB00ECE2708}" type="presOf" srcId="{3EC2EA82-F10F-4452-B2C0-4ED58530CC76}" destId="{3BB78660-94B1-4F81-A2F4-E17EAFDEB1E3}" srcOrd="0" destOrd="0" presId="urn:microsoft.com/office/officeart/2005/8/layout/radial2"/>
    <dgm:cxn modelId="{9DC82F3F-8E98-43F7-ABFC-C97C38FE1F2E}" srcId="{41103E3E-0F59-4DB4-B795-970466908260}" destId="{4389407A-1970-4CF2-8D89-DF14BECE8013}" srcOrd="0" destOrd="0" parTransId="{67ABAE11-DAC8-4A24-9A61-DF294DEE7A70}" sibTransId="{C5D48D42-15C5-443F-9B08-89EF9CBDA1FC}"/>
    <dgm:cxn modelId="{7C94B944-822F-49AE-A037-86156AEC064F}" type="presOf" srcId="{D16F4D5E-1BB1-4FF9-80CB-0B4342863064}" destId="{F1A91E51-B568-4050-BAC5-8831E27BB6BC}" srcOrd="0" destOrd="0" presId="urn:microsoft.com/office/officeart/2005/8/layout/radial2"/>
    <dgm:cxn modelId="{CE991DB3-29F1-4387-BEA8-3CEEC3CDB9C7}" type="presOf" srcId="{67ABAE11-DAC8-4A24-9A61-DF294DEE7A70}" destId="{9BEDE0C1-D8CC-47B1-A65A-247C3B033FF2}" srcOrd="0" destOrd="0" presId="urn:microsoft.com/office/officeart/2005/8/layout/radial2"/>
    <dgm:cxn modelId="{C4ED3C57-91F2-4EEC-8A3D-C2A8B9CD9BB3}" srcId="{41103E3E-0F59-4DB4-B795-970466908260}" destId="{36680575-D2DA-4B54-9A82-A0102DE5C739}" srcOrd="1" destOrd="0" parTransId="{ACEEB6A9-D64E-4AA9-B3D1-EBC76B944BD1}" sibTransId="{58ABE433-5A4F-4924-8FCF-759EF9368158}"/>
    <dgm:cxn modelId="{BD32973A-0F91-4144-A408-66E177050FED}" type="presOf" srcId="{ACEEB6A9-D64E-4AA9-B3D1-EBC76B944BD1}" destId="{1B0D22C8-0F1F-412F-B570-D2360EE07121}" srcOrd="0" destOrd="0" presId="urn:microsoft.com/office/officeart/2005/8/layout/radial2"/>
    <dgm:cxn modelId="{A53855A1-DD5D-4B32-81AB-EABD3E720A01}" type="presParOf" srcId="{DF94E4EF-8166-4AFF-AA3A-BD1C2C9168DE}" destId="{7C10B99E-D08C-4818-A881-3B91FE947B48}" srcOrd="0" destOrd="0" presId="urn:microsoft.com/office/officeart/2005/8/layout/radial2"/>
    <dgm:cxn modelId="{86B8A861-313D-4808-B576-7BDFACBD95EB}" type="presParOf" srcId="{7C10B99E-D08C-4818-A881-3B91FE947B48}" destId="{D0CD4898-EA70-4091-90CE-2E48EE5CE476}" srcOrd="0" destOrd="0" presId="urn:microsoft.com/office/officeart/2005/8/layout/radial2"/>
    <dgm:cxn modelId="{C7FA8AE9-4CDC-43E9-85DC-B5A551216551}" type="presParOf" srcId="{D0CD4898-EA70-4091-90CE-2E48EE5CE476}" destId="{25FD4452-3B6B-4042-958A-49FED5DB4735}" srcOrd="0" destOrd="0" presId="urn:microsoft.com/office/officeart/2005/8/layout/radial2"/>
    <dgm:cxn modelId="{091D5914-7DE5-4848-99B9-D16954D6FC5B}" type="presParOf" srcId="{D0CD4898-EA70-4091-90CE-2E48EE5CE476}" destId="{D2E2F4EE-89C9-4835-8BBD-279A9953281B}" srcOrd="1" destOrd="0" presId="urn:microsoft.com/office/officeart/2005/8/layout/radial2"/>
    <dgm:cxn modelId="{D71CFDC5-0F72-4AE5-9049-AB310200C654}" type="presParOf" srcId="{7C10B99E-D08C-4818-A881-3B91FE947B48}" destId="{9BEDE0C1-D8CC-47B1-A65A-247C3B033FF2}" srcOrd="1" destOrd="0" presId="urn:microsoft.com/office/officeart/2005/8/layout/radial2"/>
    <dgm:cxn modelId="{A0AB7DA0-551A-49C7-955C-DE4EAE87E1EB}" type="presParOf" srcId="{7C10B99E-D08C-4818-A881-3B91FE947B48}" destId="{654103BD-6B9A-4AEE-9604-E008B5FADCA4}" srcOrd="2" destOrd="0" presId="urn:microsoft.com/office/officeart/2005/8/layout/radial2"/>
    <dgm:cxn modelId="{7B86CC2C-626B-4C3D-9CAD-CCD4493FDAE0}" type="presParOf" srcId="{654103BD-6B9A-4AEE-9604-E008B5FADCA4}" destId="{709A9AFE-1D2D-4FDE-9476-31DA06D1693E}" srcOrd="0" destOrd="0" presId="urn:microsoft.com/office/officeart/2005/8/layout/radial2"/>
    <dgm:cxn modelId="{9EFD4C26-7413-4449-9C0B-2A00082B7C03}" type="presParOf" srcId="{654103BD-6B9A-4AEE-9604-E008B5FADCA4}" destId="{1E8DFA9F-7735-4460-AF32-51741DF1E6BB}" srcOrd="1" destOrd="0" presId="urn:microsoft.com/office/officeart/2005/8/layout/radial2"/>
    <dgm:cxn modelId="{7AB7815A-55AA-4954-AB92-B6FA7C94351D}" type="presParOf" srcId="{7C10B99E-D08C-4818-A881-3B91FE947B48}" destId="{1B0D22C8-0F1F-412F-B570-D2360EE07121}" srcOrd="3" destOrd="0" presId="urn:microsoft.com/office/officeart/2005/8/layout/radial2"/>
    <dgm:cxn modelId="{10E2CA64-8604-4B5A-A1D9-DF71C8DBFE73}" type="presParOf" srcId="{7C10B99E-D08C-4818-A881-3B91FE947B48}" destId="{5C67614F-3CC7-41B9-948B-9231D993FB9D}" srcOrd="4" destOrd="0" presId="urn:microsoft.com/office/officeart/2005/8/layout/radial2"/>
    <dgm:cxn modelId="{76B036A8-0BB5-44F7-A69D-6F6F82B94099}" type="presParOf" srcId="{5C67614F-3CC7-41B9-948B-9231D993FB9D}" destId="{440B239D-96B2-43F3-9BCC-516E7F38CF2E}" srcOrd="0" destOrd="0" presId="urn:microsoft.com/office/officeart/2005/8/layout/radial2"/>
    <dgm:cxn modelId="{923EC65E-B26A-42B6-B893-A0B692C5BCF3}" type="presParOf" srcId="{5C67614F-3CC7-41B9-948B-9231D993FB9D}" destId="{6D231762-4968-4B2A-857C-E6E8A10BBD38}" srcOrd="1" destOrd="0" presId="urn:microsoft.com/office/officeart/2005/8/layout/radial2"/>
    <dgm:cxn modelId="{20A8515B-11FA-4262-872A-D79B5497493F}" type="presParOf" srcId="{7C10B99E-D08C-4818-A881-3B91FE947B48}" destId="{3BB78660-94B1-4F81-A2F4-E17EAFDEB1E3}" srcOrd="5" destOrd="0" presId="urn:microsoft.com/office/officeart/2005/8/layout/radial2"/>
    <dgm:cxn modelId="{4B8598C3-3413-4890-92C4-BF0B444232D9}" type="presParOf" srcId="{7C10B99E-D08C-4818-A881-3B91FE947B48}" destId="{7EB00175-0194-492B-85EC-111D1B2F804A}" srcOrd="6" destOrd="0" presId="urn:microsoft.com/office/officeart/2005/8/layout/radial2"/>
    <dgm:cxn modelId="{D95454D9-6FD0-43EA-8295-C98F21278AB6}" type="presParOf" srcId="{7EB00175-0194-492B-85EC-111D1B2F804A}" destId="{B2C95818-2E48-4E3E-B5B5-F4BF6F177E4D}" srcOrd="0" destOrd="0" presId="urn:microsoft.com/office/officeart/2005/8/layout/radial2"/>
    <dgm:cxn modelId="{5B715734-0625-4F0D-B13A-BF268EA44EAC}" type="presParOf" srcId="{7EB00175-0194-492B-85EC-111D1B2F804A}" destId="{34BBC3F0-95EC-4239-81C1-E9E3D0E3DBF4}" srcOrd="1" destOrd="0" presId="urn:microsoft.com/office/officeart/2005/8/layout/radial2"/>
    <dgm:cxn modelId="{1D8C4210-1C83-4674-86D9-9EA09B731D54}" type="presParOf" srcId="{7C10B99E-D08C-4818-A881-3B91FE947B48}" destId="{F1A91E51-B568-4050-BAC5-8831E27BB6BC}" srcOrd="7" destOrd="0" presId="urn:microsoft.com/office/officeart/2005/8/layout/radial2"/>
    <dgm:cxn modelId="{A387A418-47DC-422D-8115-7102C6DF84F3}" type="presParOf" srcId="{7C10B99E-D08C-4818-A881-3B91FE947B48}" destId="{97421606-DA3D-4D77-A34B-BD8E30C35A66}" srcOrd="8" destOrd="0" presId="urn:microsoft.com/office/officeart/2005/8/layout/radial2"/>
    <dgm:cxn modelId="{048B9F58-B5B2-407D-A1F0-CDAD2C954148}" type="presParOf" srcId="{97421606-DA3D-4D77-A34B-BD8E30C35A66}" destId="{1684507B-8B5A-4006-8A6F-DE28D0D90EB6}" srcOrd="0" destOrd="0" presId="urn:microsoft.com/office/officeart/2005/8/layout/radial2"/>
    <dgm:cxn modelId="{8B424305-2376-4C10-8D60-B1A69AC79F3B}" type="presParOf" srcId="{97421606-DA3D-4D77-A34B-BD8E30C35A66}" destId="{5E5410D5-4D8A-4E03-8405-A64A55995C6C}" srcOrd="1" destOrd="0" presId="urn:microsoft.com/office/officeart/2005/8/layout/radial2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A18C5-E7D7-40FB-B2A9-745140F95E72}">
      <dsp:nvSpPr>
        <dsp:cNvPr id="0" name=""/>
        <dsp:cNvSpPr/>
      </dsp:nvSpPr>
      <dsp:spPr>
        <a:xfrm>
          <a:off x="4572000" y="1349196"/>
          <a:ext cx="1613771" cy="984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3771" y="98421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44984-88C7-4D96-AA2A-864DDE3C6EE4}">
      <dsp:nvSpPr>
        <dsp:cNvPr id="0" name=""/>
        <dsp:cNvSpPr/>
      </dsp:nvSpPr>
      <dsp:spPr>
        <a:xfrm>
          <a:off x="4572000" y="1349196"/>
          <a:ext cx="3147847" cy="279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054"/>
              </a:lnTo>
              <a:lnTo>
                <a:pt x="3147847" y="2538054"/>
              </a:lnTo>
              <a:lnTo>
                <a:pt x="3147847" y="2798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1493A-3585-4BBB-9BC6-BC1C00B99C5B}">
      <dsp:nvSpPr>
        <dsp:cNvPr id="0" name=""/>
        <dsp:cNvSpPr/>
      </dsp:nvSpPr>
      <dsp:spPr>
        <a:xfrm>
          <a:off x="4438112" y="1349196"/>
          <a:ext cx="133887" cy="2798536"/>
        </a:xfrm>
        <a:custGeom>
          <a:avLst/>
          <a:gdLst/>
          <a:ahLst/>
          <a:cxnLst/>
          <a:rect l="0" t="0" r="0" b="0"/>
          <a:pathLst>
            <a:path>
              <a:moveTo>
                <a:pt x="133887" y="0"/>
              </a:moveTo>
              <a:lnTo>
                <a:pt x="133887" y="2538054"/>
              </a:lnTo>
              <a:lnTo>
                <a:pt x="0" y="2538054"/>
              </a:lnTo>
              <a:lnTo>
                <a:pt x="0" y="2798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485E8-82E8-40C3-B454-252135BAD554}">
      <dsp:nvSpPr>
        <dsp:cNvPr id="0" name=""/>
        <dsp:cNvSpPr/>
      </dsp:nvSpPr>
      <dsp:spPr>
        <a:xfrm>
          <a:off x="1331296" y="1349196"/>
          <a:ext cx="3240703" cy="2798536"/>
        </a:xfrm>
        <a:custGeom>
          <a:avLst/>
          <a:gdLst/>
          <a:ahLst/>
          <a:cxnLst/>
          <a:rect l="0" t="0" r="0" b="0"/>
          <a:pathLst>
            <a:path>
              <a:moveTo>
                <a:pt x="3240703" y="0"/>
              </a:moveTo>
              <a:lnTo>
                <a:pt x="3240703" y="2538054"/>
              </a:lnTo>
              <a:lnTo>
                <a:pt x="0" y="2538054"/>
              </a:lnTo>
              <a:lnTo>
                <a:pt x="0" y="2798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03062-A254-4B0C-AA85-BA0C701D9E9A}">
      <dsp:nvSpPr>
        <dsp:cNvPr id="0" name=""/>
        <dsp:cNvSpPr/>
      </dsp:nvSpPr>
      <dsp:spPr>
        <a:xfrm>
          <a:off x="329297" y="0"/>
          <a:ext cx="8485404" cy="1349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/>
            <a:t>Українське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законодавство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захищає</a:t>
          </a:r>
          <a:r>
            <a:rPr lang="ru-RU" sz="2400" b="1" i="0" kern="1200" dirty="0" smtClean="0"/>
            <a:t> права </a:t>
          </a:r>
          <a:r>
            <a:rPr lang="ru-RU" sz="2400" b="1" i="0" kern="1200" dirty="0" err="1" smtClean="0"/>
            <a:t>дитини</a:t>
          </a:r>
          <a:r>
            <a:rPr lang="ru-RU" sz="2400" b="1" i="0" kern="1200" dirty="0" smtClean="0"/>
            <a:t> за </a:t>
          </a:r>
          <a:r>
            <a:rPr lang="ru-RU" sz="2400" b="1" i="0" kern="1200" dirty="0" err="1" smtClean="0"/>
            <a:t>допомогою</a:t>
          </a:r>
          <a:r>
            <a:rPr lang="ru-RU" sz="2400" b="1" i="0" kern="1200" dirty="0" smtClean="0"/>
            <a:t> таких </a:t>
          </a:r>
          <a:endParaRPr lang="en-US" sz="2400" b="1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solidFill>
                <a:schemeClr val="tx1"/>
              </a:solidFill>
            </a:rPr>
            <a:t>механізмів</a:t>
          </a:r>
          <a:r>
            <a:rPr lang="ru-RU" sz="3200" b="1" i="0" kern="1200" dirty="0" smtClean="0">
              <a:solidFill>
                <a:schemeClr val="tx1"/>
              </a:solidFill>
            </a:rPr>
            <a:t>: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29297" y="0"/>
        <a:ext cx="8485404" cy="1349196"/>
      </dsp:txXfrm>
    </dsp:sp>
    <dsp:sp modelId="{2D5DE4B6-0407-4428-9EE1-6B3CBE6BDFC9}">
      <dsp:nvSpPr>
        <dsp:cNvPr id="0" name=""/>
        <dsp:cNvSpPr/>
      </dsp:nvSpPr>
      <dsp:spPr>
        <a:xfrm>
          <a:off x="16942" y="4147732"/>
          <a:ext cx="2628707" cy="1816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err="1" smtClean="0">
              <a:solidFill>
                <a:srgbClr val="FFFF00"/>
              </a:solidFill>
            </a:rPr>
            <a:t>Сімейний</a:t>
          </a:r>
          <a:r>
            <a:rPr lang="ru-RU" sz="2800" b="0" i="0" kern="1200" dirty="0" smtClean="0">
              <a:solidFill>
                <a:srgbClr val="FFFF00"/>
              </a:solidFill>
            </a:rPr>
            <a:t> кодекс </a:t>
          </a:r>
          <a:r>
            <a:rPr lang="ru-RU" sz="2800" b="0" i="0" kern="1200" dirty="0" err="1" smtClean="0">
              <a:solidFill>
                <a:srgbClr val="FFFF00"/>
              </a:solidFill>
            </a:rPr>
            <a:t>України</a:t>
          </a:r>
          <a:r>
            <a:rPr lang="ru-RU" sz="2800" b="0" i="0" kern="1200" dirty="0" smtClean="0">
              <a:solidFill>
                <a:srgbClr val="FFFF00"/>
              </a:solidFill>
            </a:rPr>
            <a:t> </a:t>
          </a:r>
          <a:endParaRPr lang="en-US" sz="2800" b="0" i="0" kern="1200" dirty="0" smtClean="0">
            <a:solidFill>
              <a:srgbClr val="FFFF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rgbClr val="FF0000"/>
              </a:solidFill>
            </a:rPr>
            <a:t>(</a:t>
          </a:r>
          <a:r>
            <a:rPr lang="ru-RU" sz="2200" b="0" i="0" kern="1200" dirty="0" err="1" smtClean="0">
              <a:solidFill>
                <a:srgbClr val="FF0000"/>
              </a:solidFill>
            </a:rPr>
            <a:t>глави</a:t>
          </a:r>
          <a:r>
            <a:rPr lang="ru-RU" sz="2200" b="0" i="0" kern="1200" dirty="0" smtClean="0">
              <a:solidFill>
                <a:srgbClr val="FF0000"/>
              </a:solidFill>
            </a:rPr>
            <a:t> 13, 14 та </a:t>
          </a:r>
          <a:r>
            <a:rPr lang="ru-RU" sz="2200" b="0" i="0" kern="1200" dirty="0" err="1" smtClean="0">
              <a:solidFill>
                <a:srgbClr val="FF0000"/>
              </a:solidFill>
            </a:rPr>
            <a:t>ін</a:t>
          </a:r>
          <a:r>
            <a:rPr lang="ru-RU" sz="2200" b="0" i="0" kern="1200" dirty="0" smtClean="0">
              <a:solidFill>
                <a:srgbClr val="FF0000"/>
              </a:solidFill>
            </a:rPr>
            <a:t>.);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16942" y="4147732"/>
        <a:ext cx="2628707" cy="1816451"/>
      </dsp:txXfrm>
    </dsp:sp>
    <dsp:sp modelId="{924A78DD-31D3-4B06-B18E-A78A8D775877}">
      <dsp:nvSpPr>
        <dsp:cNvPr id="0" name=""/>
        <dsp:cNvSpPr/>
      </dsp:nvSpPr>
      <dsp:spPr>
        <a:xfrm>
          <a:off x="3120967" y="4147732"/>
          <a:ext cx="2634289" cy="1783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>
              <a:solidFill>
                <a:srgbClr val="FFFF00"/>
              </a:solidFill>
            </a:rPr>
            <a:t>Цивільний</a:t>
          </a:r>
          <a:r>
            <a:rPr lang="ru-RU" sz="2400" b="1" i="0" kern="1200" dirty="0" smtClean="0">
              <a:solidFill>
                <a:srgbClr val="FFFF00"/>
              </a:solidFill>
            </a:rPr>
            <a:t> кодекс </a:t>
          </a:r>
          <a:r>
            <a:rPr lang="ru-RU" sz="2400" b="1" i="0" kern="1200" dirty="0" err="1" smtClean="0">
              <a:solidFill>
                <a:srgbClr val="FFFF00"/>
              </a:solidFill>
            </a:rPr>
            <a:t>України</a:t>
          </a:r>
          <a:r>
            <a:rPr lang="ru-RU" sz="2400" b="1" i="0" kern="1200" dirty="0" smtClean="0">
              <a:solidFill>
                <a:srgbClr val="FFFF00"/>
              </a:solidFill>
            </a:rPr>
            <a:t> </a:t>
          </a:r>
          <a:endParaRPr lang="en-US" sz="2400" b="1" i="0" kern="1200" dirty="0" smtClean="0">
            <a:solidFill>
              <a:srgbClr val="FFFF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>
              <a:solidFill>
                <a:srgbClr val="002060"/>
              </a:solidFill>
            </a:rPr>
            <a:t>(ст. 295, 1261 та </a:t>
          </a:r>
          <a:r>
            <a:rPr lang="ru-RU" sz="2200" b="1" i="0" kern="1200" dirty="0" err="1" smtClean="0">
              <a:solidFill>
                <a:srgbClr val="002060"/>
              </a:solidFill>
            </a:rPr>
            <a:t>ін</a:t>
          </a:r>
          <a:r>
            <a:rPr lang="ru-RU" sz="2200" b="1" i="0" kern="1200" dirty="0" smtClean="0">
              <a:solidFill>
                <a:srgbClr val="002060"/>
              </a:solidFill>
            </a:rPr>
            <a:t>.);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120967" y="4147732"/>
        <a:ext cx="2634289" cy="1783940"/>
      </dsp:txXfrm>
    </dsp:sp>
    <dsp:sp modelId="{5F3CEDA7-8DF7-41D3-887D-ABFA7AFA2CE6}">
      <dsp:nvSpPr>
        <dsp:cNvPr id="0" name=""/>
        <dsp:cNvSpPr/>
      </dsp:nvSpPr>
      <dsp:spPr>
        <a:xfrm>
          <a:off x="6302144" y="4147732"/>
          <a:ext cx="2835406" cy="1758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FF00"/>
              </a:solidFill>
            </a:rPr>
            <a:t>Закон </a:t>
          </a:r>
          <a:r>
            <a:rPr lang="ru-RU" sz="2000" b="1" i="0" kern="1200" dirty="0" err="1" smtClean="0">
              <a:solidFill>
                <a:srgbClr val="FFFF00"/>
              </a:solidFill>
            </a:rPr>
            <a:t>України</a:t>
          </a:r>
          <a:r>
            <a:rPr lang="ru-RU" sz="2000" b="1" i="0" kern="1200" dirty="0" smtClean="0">
              <a:solidFill>
                <a:srgbClr val="FFFF00"/>
              </a:solidFill>
            </a:rPr>
            <a:t> «Про </a:t>
          </a:r>
          <a:r>
            <a:rPr lang="ru-RU" sz="2000" b="1" i="0" kern="1200" dirty="0" err="1" smtClean="0">
              <a:solidFill>
                <a:srgbClr val="FFFF00"/>
              </a:solidFill>
            </a:rPr>
            <a:t>основи</a:t>
          </a:r>
          <a:r>
            <a:rPr lang="ru-RU" sz="2000" b="1" i="0" kern="1200" dirty="0" smtClean="0">
              <a:solidFill>
                <a:srgbClr val="FFFF00"/>
              </a:solidFill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</a:rPr>
            <a:t>соціального</a:t>
          </a:r>
          <a:r>
            <a:rPr lang="ru-RU" sz="2000" b="1" i="0" kern="1200" dirty="0" smtClean="0">
              <a:solidFill>
                <a:srgbClr val="FFFF00"/>
              </a:solidFill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</a:rPr>
            <a:t>захисту</a:t>
          </a:r>
          <a:r>
            <a:rPr lang="ru-RU" sz="2000" b="1" i="0" kern="1200" dirty="0" smtClean="0">
              <a:solidFill>
                <a:srgbClr val="FFFF00"/>
              </a:solidFill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</a:rPr>
            <a:t>бездомних</a:t>
          </a:r>
          <a:r>
            <a:rPr lang="ru-RU" sz="2000" b="1" i="0" kern="1200" dirty="0" smtClean="0">
              <a:solidFill>
                <a:srgbClr val="FFFF00"/>
              </a:solidFill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</a:rPr>
            <a:t>осіб</a:t>
          </a:r>
          <a:r>
            <a:rPr lang="ru-RU" sz="2000" b="1" i="0" kern="1200" dirty="0" smtClean="0">
              <a:solidFill>
                <a:srgbClr val="FFFF00"/>
              </a:solidFill>
            </a:rPr>
            <a:t> і </a:t>
          </a:r>
          <a:r>
            <a:rPr lang="ru-RU" sz="2000" b="1" i="0" kern="1200" dirty="0" err="1" smtClean="0">
              <a:solidFill>
                <a:srgbClr val="FFFF00"/>
              </a:solidFill>
            </a:rPr>
            <a:t>безпритульних</a:t>
          </a:r>
          <a:r>
            <a:rPr lang="ru-RU" sz="2000" b="1" i="0" kern="1200" dirty="0" smtClean="0">
              <a:solidFill>
                <a:srgbClr val="FFFF00"/>
              </a:solidFill>
            </a:rPr>
            <a:t> </a:t>
          </a:r>
          <a:r>
            <a:rPr lang="ru-RU" sz="2000" b="1" i="0" kern="1200" dirty="0" err="1" smtClean="0">
              <a:solidFill>
                <a:srgbClr val="FFFF00"/>
              </a:solidFill>
            </a:rPr>
            <a:t>дітей</a:t>
          </a:r>
          <a:r>
            <a:rPr lang="ru-RU" sz="2000" b="1" i="0" kern="1200" dirty="0" smtClean="0">
              <a:solidFill>
                <a:srgbClr val="FFFF00"/>
              </a:solidFill>
            </a:rPr>
            <a:t>»;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6302144" y="4147732"/>
        <a:ext cx="2835406" cy="1758983"/>
      </dsp:txXfrm>
    </dsp:sp>
    <dsp:sp modelId="{B0B093E5-BF5A-4B64-BAA6-17D4EEEA462C}">
      <dsp:nvSpPr>
        <dsp:cNvPr id="0" name=""/>
        <dsp:cNvSpPr/>
      </dsp:nvSpPr>
      <dsp:spPr>
        <a:xfrm>
          <a:off x="2249073" y="1472063"/>
          <a:ext cx="3936698" cy="1722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err="1" smtClean="0">
              <a:solidFill>
                <a:srgbClr val="00B0F0"/>
              </a:solidFill>
            </a:rPr>
            <a:t>Конституція</a:t>
          </a:r>
          <a:r>
            <a:rPr lang="ru-RU" sz="4000" b="1" i="0" kern="1200" dirty="0" smtClean="0">
              <a:solidFill>
                <a:srgbClr val="00B0F0"/>
              </a:solidFill>
            </a:rPr>
            <a:t> </a:t>
          </a:r>
          <a:r>
            <a:rPr lang="ru-RU" sz="4000" b="1" i="0" kern="1200" dirty="0" err="1" smtClean="0">
              <a:solidFill>
                <a:srgbClr val="00B0F0"/>
              </a:solidFill>
            </a:rPr>
            <a:t>України</a:t>
          </a:r>
          <a:r>
            <a:rPr lang="ru-RU" sz="4000" b="1" i="0" kern="1200" dirty="0" smtClean="0">
              <a:solidFill>
                <a:srgbClr val="00B0F0"/>
              </a:solidFill>
            </a:rPr>
            <a:t> </a:t>
          </a:r>
          <a:endParaRPr lang="en-US" sz="4000" b="1" i="0" kern="1200" dirty="0" smtClean="0">
            <a:solidFill>
              <a:srgbClr val="00B0F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FF00"/>
              </a:solidFill>
            </a:rPr>
            <a:t>(ст. 24, 51, 52, 92);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2249073" y="1472063"/>
        <a:ext cx="3936698" cy="1722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31E16-1326-42E4-A6C5-E89BD598D341}">
      <dsp:nvSpPr>
        <dsp:cNvPr id="0" name=""/>
        <dsp:cNvSpPr/>
      </dsp:nvSpPr>
      <dsp:spPr>
        <a:xfrm rot="16200000">
          <a:off x="499491" y="-535495"/>
          <a:ext cx="3573018" cy="4572000"/>
        </a:xfrm>
        <a:prstGeom prst="round1Rect">
          <a:avLst/>
        </a:prstGeom>
        <a:solidFill>
          <a:schemeClr val="accent3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1"/>
              </a:solidFill>
            </a:rPr>
            <a:t>Закон </a:t>
          </a:r>
          <a:r>
            <a:rPr lang="ru-RU" sz="2800" b="1" i="0" kern="1200" dirty="0" err="1" smtClean="0">
              <a:solidFill>
                <a:schemeClr val="tx1"/>
              </a:solidFill>
            </a:rPr>
            <a:t>України</a:t>
          </a:r>
          <a:r>
            <a:rPr lang="ru-RU" sz="2800" b="1" i="0" kern="1200" dirty="0" smtClean="0">
              <a:solidFill>
                <a:schemeClr val="tx1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FFFF00"/>
              </a:solidFill>
            </a:rPr>
            <a:t>«Про </a:t>
          </a:r>
          <a:r>
            <a:rPr lang="ru-RU" sz="2400" b="0" i="0" kern="1200" dirty="0" err="1" smtClean="0">
              <a:solidFill>
                <a:srgbClr val="FFFF00"/>
              </a:solidFill>
            </a:rPr>
            <a:t>забезпечення</a:t>
          </a:r>
          <a:r>
            <a:rPr lang="ru-RU" sz="2400" b="0" i="0" kern="1200" dirty="0" smtClean="0">
              <a:solidFill>
                <a:srgbClr val="FFFF00"/>
              </a:solidFill>
            </a:rPr>
            <a:t> </a:t>
          </a:r>
          <a:r>
            <a:rPr lang="ru-RU" sz="2400" b="0" i="0" kern="1200" dirty="0" err="1" smtClean="0">
              <a:solidFill>
                <a:srgbClr val="FFFF00"/>
              </a:solidFill>
            </a:rPr>
            <a:t>організаційно-правових</a:t>
          </a:r>
          <a:r>
            <a:rPr lang="ru-RU" sz="2400" b="0" i="0" kern="1200" dirty="0" smtClean="0">
              <a:solidFill>
                <a:srgbClr val="FFFF00"/>
              </a:solidFill>
            </a:rPr>
            <a:t> умов </a:t>
          </a:r>
          <a:r>
            <a:rPr lang="ru-RU" sz="2400" b="0" i="0" kern="1200" dirty="0" err="1" smtClean="0">
              <a:solidFill>
                <a:srgbClr val="FFFF00"/>
              </a:solidFill>
            </a:rPr>
            <a:t>соціального</a:t>
          </a:r>
          <a:r>
            <a:rPr lang="ru-RU" sz="2400" b="0" i="0" kern="1200" dirty="0" smtClean="0">
              <a:solidFill>
                <a:srgbClr val="FFFF00"/>
              </a:solidFill>
            </a:rPr>
            <a:t> </a:t>
          </a:r>
          <a:r>
            <a:rPr lang="ru-RU" sz="2400" b="0" i="0" kern="1200" dirty="0" err="1" smtClean="0">
              <a:solidFill>
                <a:srgbClr val="FFFF00"/>
              </a:solidFill>
            </a:rPr>
            <a:t>захисту</a:t>
          </a:r>
          <a:r>
            <a:rPr lang="ru-RU" sz="2400" b="0" i="0" kern="1200" dirty="0" smtClean="0">
              <a:solidFill>
                <a:srgbClr val="FFFF00"/>
              </a:solidFill>
            </a:rPr>
            <a:t> </a:t>
          </a:r>
          <a:r>
            <a:rPr lang="ru-RU" sz="2400" b="0" i="0" kern="1200" dirty="0" err="1" smtClean="0">
              <a:solidFill>
                <a:srgbClr val="FFFF00"/>
              </a:solidFill>
            </a:rPr>
            <a:t>дітей-сиріт</a:t>
          </a:r>
          <a:r>
            <a:rPr lang="ru-RU" sz="2400" b="0" i="0" kern="1200" dirty="0" smtClean="0">
              <a:solidFill>
                <a:srgbClr val="FFFF00"/>
              </a:solidFill>
            </a:rPr>
            <a:t> та </a:t>
          </a:r>
          <a:r>
            <a:rPr lang="ru-RU" sz="2400" b="0" i="0" kern="1200" dirty="0" err="1" smtClean="0">
              <a:solidFill>
                <a:srgbClr val="FFFF00"/>
              </a:solidFill>
            </a:rPr>
            <a:t>дітей</a:t>
          </a:r>
          <a:r>
            <a:rPr lang="ru-RU" sz="2400" b="0" i="0" kern="1200" dirty="0" smtClean="0">
              <a:solidFill>
                <a:srgbClr val="FFFF00"/>
              </a:solidFill>
            </a:rPr>
            <a:t>, </a:t>
          </a:r>
          <a:r>
            <a:rPr lang="ru-RU" sz="2400" b="0" i="0" kern="1200" dirty="0" err="1" smtClean="0">
              <a:solidFill>
                <a:srgbClr val="FFFF00"/>
              </a:solidFill>
            </a:rPr>
            <a:t>позбавлених</a:t>
          </a:r>
          <a:r>
            <a:rPr lang="ru-RU" sz="2400" b="0" i="0" kern="1200" dirty="0" smtClean="0">
              <a:solidFill>
                <a:srgbClr val="FFFF00"/>
              </a:solidFill>
            </a:rPr>
            <a:t> </a:t>
          </a:r>
          <a:r>
            <a:rPr lang="ru-RU" sz="2400" b="0" i="0" kern="1200" dirty="0" err="1" smtClean="0">
              <a:solidFill>
                <a:srgbClr val="FFFF00"/>
              </a:solidFill>
            </a:rPr>
            <a:t>батьківського</a:t>
          </a:r>
          <a:r>
            <a:rPr lang="ru-RU" sz="2400" b="0" i="0" kern="1200" dirty="0" smtClean="0">
              <a:solidFill>
                <a:srgbClr val="FFFF00"/>
              </a:solidFill>
            </a:rPr>
            <a:t> </a:t>
          </a:r>
          <a:r>
            <a:rPr lang="ru-RU" sz="2400" b="0" i="0" kern="1200" dirty="0" err="1" smtClean="0">
              <a:solidFill>
                <a:srgbClr val="FFFF00"/>
              </a:solidFill>
            </a:rPr>
            <a:t>піклування</a:t>
          </a:r>
          <a:r>
            <a:rPr lang="ru-RU" sz="2400" b="0" i="0" kern="1200" dirty="0" smtClean="0">
              <a:solidFill>
                <a:srgbClr val="FFFF00"/>
              </a:solidFill>
            </a:rPr>
            <a:t>»;</a:t>
          </a:r>
          <a:endParaRPr lang="ru-RU" sz="2400" kern="1200" dirty="0">
            <a:solidFill>
              <a:srgbClr val="FFFF00"/>
            </a:solidFill>
          </a:endParaRPr>
        </a:p>
      </dsp:txBody>
      <dsp:txXfrm rot="5400000">
        <a:off x="0" y="-36004"/>
        <a:ext cx="4572000" cy="2679763"/>
      </dsp:txXfrm>
    </dsp:sp>
    <dsp:sp modelId="{50BF910C-F827-4F78-8C5B-36500CC6BFCA}">
      <dsp:nvSpPr>
        <dsp:cNvPr id="0" name=""/>
        <dsp:cNvSpPr/>
      </dsp:nvSpPr>
      <dsp:spPr>
        <a:xfrm>
          <a:off x="4572000" y="36004"/>
          <a:ext cx="4572000" cy="3429000"/>
        </a:xfrm>
        <a:prstGeom prst="round1Rect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Закон </a:t>
          </a:r>
          <a:r>
            <a:rPr lang="ru-RU" sz="2800" b="1" i="0" kern="1200" dirty="0" err="1" smtClean="0"/>
            <a:t>України</a:t>
          </a:r>
          <a:r>
            <a:rPr lang="ru-RU" sz="2800" b="1" i="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0" i="0" kern="1200" dirty="0" smtClean="0">
              <a:solidFill>
                <a:srgbClr val="FFFF00"/>
              </a:solidFill>
            </a:rPr>
            <a:t>«Про </a:t>
          </a:r>
          <a:r>
            <a:rPr lang="ru-RU" sz="4500" b="0" i="0" kern="1200" dirty="0" err="1" smtClean="0">
              <a:solidFill>
                <a:srgbClr val="FFFF00"/>
              </a:solidFill>
            </a:rPr>
            <a:t>охорону</a:t>
          </a:r>
          <a:r>
            <a:rPr lang="ru-RU" sz="4500" b="0" i="0" kern="1200" dirty="0" smtClean="0">
              <a:solidFill>
                <a:srgbClr val="FFFF00"/>
              </a:solidFill>
            </a:rPr>
            <a:t> </a:t>
          </a:r>
          <a:r>
            <a:rPr lang="ru-RU" sz="4500" b="0" i="0" kern="1200" dirty="0" err="1" smtClean="0">
              <a:solidFill>
                <a:srgbClr val="FFFF00"/>
              </a:solidFill>
            </a:rPr>
            <a:t>дитинства</a:t>
          </a:r>
          <a:r>
            <a:rPr lang="ru-RU" sz="4500" b="0" i="0" kern="1200" dirty="0" smtClean="0">
              <a:solidFill>
                <a:srgbClr val="FFFF00"/>
              </a:solidFill>
            </a:rPr>
            <a:t>».</a:t>
          </a:r>
          <a:endParaRPr lang="ru-RU" sz="4500" kern="1200" dirty="0">
            <a:solidFill>
              <a:srgbClr val="FFFF00"/>
            </a:solidFill>
          </a:endParaRPr>
        </a:p>
      </dsp:txBody>
      <dsp:txXfrm>
        <a:off x="4572000" y="36004"/>
        <a:ext cx="4572000" cy="2571750"/>
      </dsp:txXfrm>
    </dsp:sp>
    <dsp:sp modelId="{2702427A-CBDC-4014-86F7-72DA4B818C6A}">
      <dsp:nvSpPr>
        <dsp:cNvPr id="0" name=""/>
        <dsp:cNvSpPr/>
      </dsp:nvSpPr>
      <dsp:spPr>
        <a:xfrm rot="10800000">
          <a:off x="0" y="3465004"/>
          <a:ext cx="4572000" cy="3429000"/>
        </a:xfrm>
        <a:prstGeom prst="round1Rect">
          <a:avLst/>
        </a:prstGeom>
        <a:solidFill>
          <a:schemeClr val="dk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i="0" kern="1200" dirty="0" err="1" smtClean="0">
              <a:solidFill>
                <a:srgbClr val="FF0000"/>
              </a:solidFill>
            </a:rPr>
            <a:t>самозахист</a:t>
          </a:r>
          <a:r>
            <a:rPr lang="ru-RU" sz="4800" b="0" i="0" kern="1200" dirty="0" smtClean="0">
              <a:solidFill>
                <a:srgbClr val="FF0000"/>
              </a:solidFill>
            </a:rPr>
            <a:t> </a:t>
          </a:r>
          <a:r>
            <a:rPr lang="ru-RU" sz="4800" b="0" i="0" kern="1200" dirty="0" err="1" smtClean="0">
              <a:solidFill>
                <a:srgbClr val="FF0000"/>
              </a:solidFill>
            </a:rPr>
            <a:t>дитини</a:t>
          </a:r>
          <a:r>
            <a:rPr lang="ru-RU" sz="4800" b="0" i="0" kern="1200" dirty="0" smtClean="0">
              <a:solidFill>
                <a:srgbClr val="FF0000"/>
              </a:solidFill>
            </a:rPr>
            <a:t>;</a:t>
          </a:r>
          <a:endParaRPr lang="ru-RU" sz="4800" kern="1200" dirty="0">
            <a:solidFill>
              <a:srgbClr val="FF0000"/>
            </a:solidFill>
          </a:endParaRPr>
        </a:p>
      </dsp:txBody>
      <dsp:txXfrm rot="10800000">
        <a:off x="0" y="4322254"/>
        <a:ext cx="4572000" cy="2571750"/>
      </dsp:txXfrm>
    </dsp:sp>
    <dsp:sp modelId="{FD01DA8E-16CC-4A20-8673-6A733093B40D}">
      <dsp:nvSpPr>
        <dsp:cNvPr id="0" name=""/>
        <dsp:cNvSpPr/>
      </dsp:nvSpPr>
      <dsp:spPr>
        <a:xfrm rot="5400000">
          <a:off x="5143500" y="2893504"/>
          <a:ext cx="3429000" cy="4572000"/>
        </a:xfrm>
        <a:prstGeom prst="round1Rect">
          <a:avLst/>
        </a:prstGeom>
        <a:solidFill>
          <a:schemeClr val="accent6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err="1" smtClean="0">
              <a:solidFill>
                <a:srgbClr val="002060"/>
              </a:solidFill>
            </a:rPr>
            <a:t>захист</a:t>
          </a:r>
          <a:r>
            <a:rPr lang="ru-RU" sz="4400" b="1" i="0" kern="1200" dirty="0" smtClean="0">
              <a:solidFill>
                <a:srgbClr val="002060"/>
              </a:solidFill>
            </a:rPr>
            <a:t> </a:t>
          </a:r>
          <a:r>
            <a:rPr lang="ru-RU" sz="4400" b="1" i="0" kern="1200" dirty="0" err="1" smtClean="0">
              <a:solidFill>
                <a:srgbClr val="002060"/>
              </a:solidFill>
            </a:rPr>
            <a:t>із</a:t>
          </a:r>
          <a:r>
            <a:rPr lang="ru-RU" sz="4400" b="1" i="0" kern="1200" dirty="0" smtClean="0">
              <a:solidFill>
                <a:srgbClr val="002060"/>
              </a:solidFill>
            </a:rPr>
            <a:t> боку </a:t>
          </a:r>
          <a:r>
            <a:rPr lang="ru-RU" sz="4400" b="1" i="0" kern="1200" dirty="0" err="1" smtClean="0">
              <a:solidFill>
                <a:srgbClr val="002060"/>
              </a:solidFill>
            </a:rPr>
            <a:t>батьків</a:t>
          </a:r>
          <a:r>
            <a:rPr lang="ru-RU" sz="4400" b="1" i="0" kern="1200" dirty="0" smtClean="0">
              <a:solidFill>
                <a:srgbClr val="002060"/>
              </a:solidFill>
            </a:rPr>
            <a:t>;</a:t>
          </a:r>
          <a:endParaRPr lang="ru-RU" sz="4400" b="1" kern="1200" dirty="0">
            <a:solidFill>
              <a:srgbClr val="002060"/>
            </a:solidFill>
          </a:endParaRPr>
        </a:p>
      </dsp:txBody>
      <dsp:txXfrm rot="-5400000">
        <a:off x="4572000" y="4322254"/>
        <a:ext cx="4572000" cy="2571750"/>
      </dsp:txXfrm>
    </dsp:sp>
    <dsp:sp modelId="{DC6B4B36-2841-4322-8C2D-D0263F80AF78}">
      <dsp:nvSpPr>
        <dsp:cNvPr id="0" name=""/>
        <dsp:cNvSpPr/>
      </dsp:nvSpPr>
      <dsp:spPr>
        <a:xfrm>
          <a:off x="2483766" y="2571750"/>
          <a:ext cx="4176467" cy="17145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rgbClr val="FF0000"/>
              </a:solidFill>
            </a:rPr>
            <a:t>МЕХАНІЗМИ ЗАХИСТУ ПРАВ ДИТИНИ В УКРАЇНІ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rgbClr val="7030A0"/>
              </a:solidFill>
            </a:rPr>
            <a:t>ШЛЯХИ ЗАХИСТУ ПРАВ ДИТИНИ</a:t>
          </a:r>
          <a:endParaRPr lang="ru-RU" sz="2400" b="1" u="sng" kern="1200" dirty="0">
            <a:solidFill>
              <a:srgbClr val="7030A0"/>
            </a:solidFill>
          </a:endParaRPr>
        </a:p>
      </dsp:txBody>
      <dsp:txXfrm>
        <a:off x="2567461" y="2655445"/>
        <a:ext cx="4009077" cy="1547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81D4C-C4D9-46D8-90CC-5D661A6A1B49}">
      <dsp:nvSpPr>
        <dsp:cNvPr id="0" name=""/>
        <dsp:cNvSpPr/>
      </dsp:nvSpPr>
      <dsp:spPr>
        <a:xfrm>
          <a:off x="1114849" y="0"/>
          <a:ext cx="6858000" cy="6858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870CE-1FB8-4BE0-A471-AAE9210932F3}">
      <dsp:nvSpPr>
        <dsp:cNvPr id="0" name=""/>
        <dsp:cNvSpPr/>
      </dsp:nvSpPr>
      <dsp:spPr>
        <a:xfrm>
          <a:off x="270685" y="692699"/>
          <a:ext cx="4222369" cy="267462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i="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solidFill>
                <a:schemeClr val="tx1"/>
              </a:solidFill>
            </a:rPr>
            <a:t>звернення</a:t>
          </a:r>
          <a:r>
            <a:rPr lang="ru-RU" sz="3600" b="1" i="0" kern="1200" dirty="0" smtClean="0">
              <a:solidFill>
                <a:schemeClr val="tx1"/>
              </a:solidFill>
            </a:rPr>
            <a:t> до </a:t>
          </a:r>
          <a:r>
            <a:rPr lang="ru-RU" sz="3600" b="1" i="0" kern="1200" dirty="0" err="1" smtClean="0">
              <a:solidFill>
                <a:schemeClr val="tx1"/>
              </a:solidFill>
            </a:rPr>
            <a:t>органів</a:t>
          </a:r>
          <a:r>
            <a:rPr lang="ru-RU" sz="3600" b="1" i="0" kern="1200" dirty="0" smtClean="0">
              <a:solidFill>
                <a:schemeClr val="tx1"/>
              </a:solidFill>
            </a:rPr>
            <a:t> </a:t>
          </a:r>
          <a:r>
            <a:rPr lang="ru-RU" sz="3600" b="1" i="0" kern="1200" dirty="0" err="1" smtClean="0">
              <a:solidFill>
                <a:schemeClr val="tx1"/>
              </a:solidFill>
            </a:rPr>
            <a:t>опіки</a:t>
          </a:r>
          <a:r>
            <a:rPr lang="ru-RU" sz="3600" b="1" i="0" kern="1200" dirty="0" smtClean="0">
              <a:solidFill>
                <a:schemeClr val="tx1"/>
              </a:solidFill>
            </a:rPr>
            <a:t> та </a:t>
          </a:r>
          <a:r>
            <a:rPr lang="ru-RU" sz="3600" b="1" i="0" kern="1200" dirty="0" err="1" smtClean="0">
              <a:solidFill>
                <a:schemeClr val="tx1"/>
              </a:solidFill>
            </a:rPr>
            <a:t>піклування</a:t>
          </a:r>
          <a:r>
            <a:rPr lang="ru-RU" sz="3600" b="1" i="0" kern="1200" dirty="0" smtClean="0">
              <a:solidFill>
                <a:schemeClr val="tx1"/>
              </a:solidFill>
            </a:rPr>
            <a:t>;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401249" y="823263"/>
        <a:ext cx="3961241" cy="2413492"/>
      </dsp:txXfrm>
    </dsp:sp>
    <dsp:sp modelId="{F54CC191-D9A5-4EC7-8AC7-63EF6664E7C5}">
      <dsp:nvSpPr>
        <dsp:cNvPr id="0" name=""/>
        <dsp:cNvSpPr/>
      </dsp:nvSpPr>
      <dsp:spPr>
        <a:xfrm>
          <a:off x="4885229" y="692699"/>
          <a:ext cx="4258770" cy="267462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Звернення до суду </a:t>
          </a:r>
          <a:endParaRPr lang="ru-RU" sz="4400" kern="1200" dirty="0"/>
        </a:p>
      </dsp:txBody>
      <dsp:txXfrm>
        <a:off x="5015793" y="823263"/>
        <a:ext cx="3997642" cy="2413492"/>
      </dsp:txXfrm>
    </dsp:sp>
    <dsp:sp modelId="{7082932D-AD87-47FB-B4FB-B1D59020A2FB}">
      <dsp:nvSpPr>
        <dsp:cNvPr id="0" name=""/>
        <dsp:cNvSpPr/>
      </dsp:nvSpPr>
      <dsp:spPr>
        <a:xfrm>
          <a:off x="279952" y="3501004"/>
          <a:ext cx="4145687" cy="2674620"/>
        </a:xfrm>
        <a:prstGeom prst="roundRect">
          <a:avLst/>
        </a:prstGeom>
        <a:solidFill>
          <a:schemeClr val="dk1"/>
        </a:soli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err="1" smtClean="0">
              <a:solidFill>
                <a:srgbClr val="FFFF00"/>
              </a:solidFill>
            </a:rPr>
            <a:t>звернення</a:t>
          </a:r>
          <a:r>
            <a:rPr lang="ru-RU" sz="3000" b="1" i="0" kern="1200" dirty="0" smtClean="0">
              <a:solidFill>
                <a:srgbClr val="FFFF00"/>
              </a:solidFill>
            </a:rPr>
            <a:t> до </a:t>
          </a:r>
          <a:r>
            <a:rPr lang="ru-RU" sz="3000" b="1" i="0" kern="1200" dirty="0" err="1" smtClean="0">
              <a:solidFill>
                <a:srgbClr val="FFFF00"/>
              </a:solidFill>
            </a:rPr>
            <a:t>органів</a:t>
          </a:r>
          <a:r>
            <a:rPr lang="ru-RU" sz="3000" b="1" i="0" kern="1200" dirty="0" smtClean="0">
              <a:solidFill>
                <a:srgbClr val="FFFF00"/>
              </a:solidFill>
            </a:rPr>
            <a:t> </a:t>
          </a:r>
          <a:r>
            <a:rPr lang="ru-RU" sz="3000" b="1" i="0" kern="1200" dirty="0" err="1" smtClean="0">
              <a:solidFill>
                <a:srgbClr val="FFFF00"/>
              </a:solidFill>
            </a:rPr>
            <a:t>державної</a:t>
          </a:r>
          <a:r>
            <a:rPr lang="ru-RU" sz="3000" b="1" i="0" kern="1200" dirty="0" smtClean="0">
              <a:solidFill>
                <a:srgbClr val="FFFF00"/>
              </a:solidFill>
            </a:rPr>
            <a:t> </a:t>
          </a:r>
          <a:r>
            <a:rPr lang="ru-RU" sz="3000" b="1" i="0" kern="1200" dirty="0" err="1" smtClean="0">
              <a:solidFill>
                <a:srgbClr val="FFFF00"/>
              </a:solidFill>
            </a:rPr>
            <a:t>влади</a:t>
          </a:r>
          <a:r>
            <a:rPr lang="ru-RU" sz="3000" b="1" i="0" kern="1200" dirty="0" smtClean="0">
              <a:solidFill>
                <a:srgbClr val="FFFF00"/>
              </a:solidFill>
            </a:rPr>
            <a:t> </a:t>
          </a:r>
          <a:r>
            <a:rPr lang="ru-RU" sz="3000" b="1" i="0" kern="1200" dirty="0" err="1" smtClean="0">
              <a:solidFill>
                <a:srgbClr val="FFFF00"/>
              </a:solidFill>
            </a:rPr>
            <a:t>або</a:t>
          </a:r>
          <a:r>
            <a:rPr lang="ru-RU" sz="3000" b="1" i="0" kern="1200" dirty="0" smtClean="0">
              <a:solidFill>
                <a:srgbClr val="FFFF00"/>
              </a:solidFill>
            </a:rPr>
            <a:t> </a:t>
          </a:r>
          <a:r>
            <a:rPr lang="ru-RU" sz="3000" b="1" i="0" kern="1200" dirty="0" err="1" smtClean="0">
              <a:solidFill>
                <a:srgbClr val="FFFF00"/>
              </a:solidFill>
            </a:rPr>
            <a:t>місцевого</a:t>
          </a:r>
          <a:r>
            <a:rPr lang="ru-RU" sz="3000" b="1" i="0" kern="1200" dirty="0" smtClean="0">
              <a:solidFill>
                <a:srgbClr val="FFFF00"/>
              </a:solidFill>
            </a:rPr>
            <a:t> </a:t>
          </a:r>
          <a:r>
            <a:rPr lang="ru-RU" sz="3000" b="1" i="0" kern="1200" dirty="0" err="1" smtClean="0">
              <a:solidFill>
                <a:srgbClr val="FFFF00"/>
              </a:solidFill>
            </a:rPr>
            <a:t>самоврядування</a:t>
          </a:r>
          <a:r>
            <a:rPr lang="ru-RU" sz="3000" b="1" i="0" kern="1200" dirty="0" smtClean="0">
              <a:solidFill>
                <a:srgbClr val="FFFF00"/>
              </a:solidFill>
            </a:rPr>
            <a:t>;</a:t>
          </a:r>
          <a:endParaRPr lang="ru-RU" sz="3000" b="1" kern="1200" dirty="0">
            <a:solidFill>
              <a:srgbClr val="FFFF00"/>
            </a:solidFill>
          </a:endParaRPr>
        </a:p>
      </dsp:txBody>
      <dsp:txXfrm>
        <a:off x="410516" y="3631568"/>
        <a:ext cx="3884559" cy="2413492"/>
      </dsp:txXfrm>
    </dsp:sp>
    <dsp:sp modelId="{737694B2-639B-49C4-9809-32A8C7C305CD}">
      <dsp:nvSpPr>
        <dsp:cNvPr id="0" name=""/>
        <dsp:cNvSpPr/>
      </dsp:nvSpPr>
      <dsp:spPr>
        <a:xfrm>
          <a:off x="4809029" y="3501004"/>
          <a:ext cx="4334970" cy="2674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B0F0"/>
              </a:solidFill>
            </a:rPr>
            <a:t>Звернення до громадських </a:t>
          </a:r>
          <a:r>
            <a:rPr lang="uk-UA" sz="4000" b="1" kern="1200" dirty="0" err="1" smtClean="0">
              <a:solidFill>
                <a:srgbClr val="00B0F0"/>
              </a:solidFill>
            </a:rPr>
            <a:t>організмацій</a:t>
          </a:r>
          <a:r>
            <a:rPr lang="uk-UA" sz="4000" b="1" kern="1200" dirty="0" smtClean="0">
              <a:solidFill>
                <a:srgbClr val="00B0F0"/>
              </a:solidFill>
            </a:rPr>
            <a:t> </a:t>
          </a:r>
          <a:endParaRPr lang="ru-RU" sz="4000" b="1" kern="1200" dirty="0">
            <a:solidFill>
              <a:srgbClr val="00B0F0"/>
            </a:solidFill>
          </a:endParaRPr>
        </a:p>
      </dsp:txBody>
      <dsp:txXfrm>
        <a:off x="4939593" y="3631568"/>
        <a:ext cx="4073842" cy="2413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91E51-B568-4050-BAC5-8831E27BB6BC}">
      <dsp:nvSpPr>
        <dsp:cNvPr id="0" name=""/>
        <dsp:cNvSpPr/>
      </dsp:nvSpPr>
      <dsp:spPr>
        <a:xfrm rot="2304841">
          <a:off x="2658613" y="4158859"/>
          <a:ext cx="913175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913175" y="252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8660-94B1-4F81-A2F4-E17EAFDEB1E3}">
      <dsp:nvSpPr>
        <dsp:cNvPr id="0" name=""/>
        <dsp:cNvSpPr/>
      </dsp:nvSpPr>
      <dsp:spPr>
        <a:xfrm rot="407463">
          <a:off x="2747697" y="3434987"/>
          <a:ext cx="2779019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2779019" y="252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D22C8-0F1F-412F-B570-D2360EE07121}">
      <dsp:nvSpPr>
        <dsp:cNvPr id="0" name=""/>
        <dsp:cNvSpPr/>
      </dsp:nvSpPr>
      <dsp:spPr>
        <a:xfrm rot="20919036">
          <a:off x="2727486" y="2682321"/>
          <a:ext cx="3064156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3064156" y="252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E0C1-D8CC-47B1-A65A-247C3B033FF2}">
      <dsp:nvSpPr>
        <dsp:cNvPr id="0" name=""/>
        <dsp:cNvSpPr/>
      </dsp:nvSpPr>
      <dsp:spPr>
        <a:xfrm rot="20087046">
          <a:off x="2568014" y="1894550"/>
          <a:ext cx="3975854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3975854" y="252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2F4EE-89C9-4835-8BBD-279A9953281B}">
      <dsp:nvSpPr>
        <dsp:cNvPr id="0" name=""/>
        <dsp:cNvSpPr/>
      </dsp:nvSpPr>
      <dsp:spPr>
        <a:xfrm>
          <a:off x="25748" y="713979"/>
          <a:ext cx="3253320" cy="39560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A9AFE-1D2D-4FDE-9476-31DA06D1693E}">
      <dsp:nvSpPr>
        <dsp:cNvPr id="0" name=""/>
        <dsp:cNvSpPr/>
      </dsp:nvSpPr>
      <dsp:spPr>
        <a:xfrm>
          <a:off x="5749871" y="-3"/>
          <a:ext cx="3208825" cy="1204059"/>
        </a:xfrm>
        <a:prstGeom prst="ellipse">
          <a:avLst/>
        </a:prstGeom>
        <a:gradFill rotWithShape="1">
          <a:gsLst>
            <a:gs pos="0">
              <a:schemeClr val="dk1">
                <a:tint val="43000"/>
                <a:satMod val="165000"/>
              </a:schemeClr>
            </a:gs>
            <a:gs pos="55000">
              <a:schemeClr val="dk1">
                <a:tint val="83000"/>
                <a:satMod val="155000"/>
              </a:schemeClr>
            </a:gs>
            <a:gs pos="100000">
              <a:schemeClr val="dk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ВИСОКА ДИТЯЧА СМЕРТНІСТЬ</a:t>
          </a:r>
          <a:endParaRPr lang="ru-RU" sz="2400" kern="1200" dirty="0"/>
        </a:p>
      </dsp:txBody>
      <dsp:txXfrm>
        <a:off x="6219793" y="176327"/>
        <a:ext cx="2268981" cy="851399"/>
      </dsp:txXfrm>
    </dsp:sp>
    <dsp:sp modelId="{440B239D-96B2-43F3-9BCC-516E7F38CF2E}">
      <dsp:nvSpPr>
        <dsp:cNvPr id="0" name=""/>
        <dsp:cNvSpPr/>
      </dsp:nvSpPr>
      <dsp:spPr>
        <a:xfrm>
          <a:off x="5635782" y="1339197"/>
          <a:ext cx="3221188" cy="1537692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РІВЕНЬ ЗАБЕЗПЕЧЕННЯ ОХОРОНИ ДИТЯЧОГО ЗДОРОВЯ </a:t>
          </a:r>
          <a:endParaRPr lang="ru-RU" sz="2000" kern="1200" dirty="0"/>
        </a:p>
      </dsp:txBody>
      <dsp:txXfrm>
        <a:off x="6107514" y="1564387"/>
        <a:ext cx="2277724" cy="1087312"/>
      </dsp:txXfrm>
    </dsp:sp>
    <dsp:sp modelId="{B2C95818-2E48-4E3E-B5B5-F4BF6F177E4D}">
      <dsp:nvSpPr>
        <dsp:cNvPr id="0" name=""/>
        <dsp:cNvSpPr/>
      </dsp:nvSpPr>
      <dsp:spPr>
        <a:xfrm>
          <a:off x="5445481" y="3067378"/>
          <a:ext cx="3698518" cy="1537692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НЕДОСТУПНІСТЬ </a:t>
          </a:r>
          <a:r>
            <a:rPr lang="ru-RU" sz="2000" b="0" i="0" kern="1200" dirty="0" smtClean="0"/>
            <a:t>ОЗДОРОВЛЕННЯ ТА ВІДПОЧИНКУ ДЛЯ ВСІХ ДІТЕЙ;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87116" y="3292568"/>
        <a:ext cx="2615248" cy="1087312"/>
      </dsp:txXfrm>
    </dsp:sp>
    <dsp:sp modelId="{1684507B-8B5A-4006-8A6F-DE28D0D90EB6}">
      <dsp:nvSpPr>
        <dsp:cNvPr id="0" name=""/>
        <dsp:cNvSpPr/>
      </dsp:nvSpPr>
      <dsp:spPr>
        <a:xfrm>
          <a:off x="2168294" y="4311165"/>
          <a:ext cx="5193555" cy="2362494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НЕЕФЕКТИВНА СИСТЕМА ЗАХИСТУ ДІТЕЙ ВІД НАСИЛЬСТВА, У ТОМУ ЧИСЛІ В СИСТЕМІ КРИМІНАЛЬНОГО ПРОВАДЖЕННЯ.</a:t>
          </a:r>
          <a:endParaRPr lang="ru-RU" sz="2200" kern="1200" dirty="0"/>
        </a:p>
      </dsp:txBody>
      <dsp:txXfrm>
        <a:off x="2928873" y="4657144"/>
        <a:ext cx="3672397" cy="1670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24" y="1941964"/>
            <a:ext cx="9144000" cy="14275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8800" dirty="0" smtClean="0"/>
              <a:t>ПРАВА </a:t>
            </a:r>
            <a:r>
              <a:rPr lang="uk-UA" sz="8800" dirty="0" smtClean="0"/>
              <a:t>ДИТИНИ </a:t>
            </a:r>
            <a:endParaRPr lang="ru-RU" sz="8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" y="3356992"/>
            <a:ext cx="4644905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499992" cy="3429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40645" y="260648"/>
            <a:ext cx="9144000" cy="1427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3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8800" dirty="0" smtClean="0"/>
              <a:t>Навчальна дисципліна:</a:t>
            </a:r>
          </a:p>
          <a:p>
            <a:pPr algn="ctr"/>
            <a:r>
              <a:rPr lang="uk-UA" sz="8800" dirty="0" smtClean="0"/>
              <a:t> </a:t>
            </a:r>
            <a:r>
              <a:rPr lang="uk-UA" sz="8800" b="1" dirty="0" smtClean="0"/>
              <a:t>Громадянська освіта</a:t>
            </a:r>
          </a:p>
          <a:p>
            <a:pPr algn="ctr"/>
            <a:r>
              <a:rPr lang="uk-UA" sz="8800" dirty="0" smtClean="0"/>
              <a:t>Розділ ІІ </a:t>
            </a:r>
          </a:p>
          <a:p>
            <a:pPr algn="ctr"/>
            <a:r>
              <a:rPr lang="uk-UA" sz="8800" b="1" dirty="0" smtClean="0"/>
              <a:t>Права і свободи людини 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4531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6"/>
            <a:ext cx="9144000" cy="12675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/>
            </a:r>
            <a:br>
              <a:rPr lang="uk-UA" sz="4400" b="1" dirty="0" smtClean="0">
                <a:solidFill>
                  <a:srgbClr val="002060"/>
                </a:solidFill>
              </a:rPr>
            </a:br>
            <a:r>
              <a:rPr lang="uk-UA" sz="4400" b="1" dirty="0" smtClean="0">
                <a:solidFill>
                  <a:srgbClr val="002060"/>
                </a:solidFill>
              </a:rPr>
              <a:t>2.Конвенція </a:t>
            </a:r>
            <a:r>
              <a:rPr lang="uk-UA" sz="4400" b="1" dirty="0">
                <a:solidFill>
                  <a:srgbClr val="002060"/>
                </a:solidFill>
              </a:rPr>
              <a:t>ООН про права дитини</a:t>
            </a:r>
            <a:br>
              <a:rPr lang="uk-UA" sz="4400" b="1" dirty="0">
                <a:solidFill>
                  <a:srgbClr val="002060"/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148064" cy="55892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109728" indent="0" algn="ctr">
              <a:buNone/>
            </a:pPr>
            <a:r>
              <a:rPr lang="uk-UA" sz="5800" b="1" dirty="0" smtClean="0"/>
              <a:t>1989 рік </a:t>
            </a:r>
          </a:p>
          <a:p>
            <a:pPr marL="109728" indent="0" algn="ctr">
              <a:buNone/>
            </a:pPr>
            <a:r>
              <a:rPr lang="ru-RU" sz="5800" dirty="0"/>
              <a:t>ООН </a:t>
            </a:r>
            <a:r>
              <a:rPr lang="ru-RU" sz="5800" dirty="0" err="1"/>
              <a:t>прийняла</a:t>
            </a:r>
            <a:r>
              <a:rPr lang="ru-RU" sz="5800" dirty="0"/>
              <a:t> </a:t>
            </a:r>
            <a:endParaRPr lang="ru-RU" sz="5800" dirty="0" smtClean="0"/>
          </a:p>
          <a:p>
            <a:pPr marL="109728" indent="0" algn="ctr">
              <a:buNone/>
            </a:pPr>
            <a:endParaRPr lang="ru-RU" sz="5800" dirty="0" smtClean="0"/>
          </a:p>
          <a:p>
            <a:pPr marL="109728" indent="0" algn="ctr">
              <a:buNone/>
            </a:pPr>
            <a:r>
              <a:rPr lang="ru-RU" sz="6500" b="1" u="sng" dirty="0" err="1" smtClean="0">
                <a:solidFill>
                  <a:srgbClr val="FFFF00"/>
                </a:solidFill>
              </a:rPr>
              <a:t>Конвенцію</a:t>
            </a:r>
            <a:r>
              <a:rPr lang="ru-RU" sz="6500" b="1" u="sng" dirty="0" smtClean="0">
                <a:solidFill>
                  <a:srgbClr val="FFFF00"/>
                </a:solidFill>
              </a:rPr>
              <a:t> </a:t>
            </a:r>
            <a:r>
              <a:rPr lang="ru-RU" sz="6500" b="1" u="sng" dirty="0">
                <a:solidFill>
                  <a:srgbClr val="FFFF00"/>
                </a:solidFill>
              </a:rPr>
              <a:t>про </a:t>
            </a:r>
            <a:r>
              <a:rPr lang="ru-RU" sz="6500" b="1" u="sng" dirty="0" smtClean="0">
                <a:solidFill>
                  <a:srgbClr val="FFFF00"/>
                </a:solidFill>
              </a:rPr>
              <a:t>права </a:t>
            </a:r>
            <a:r>
              <a:rPr lang="ru-RU" sz="6500" b="1" u="sng" dirty="0" err="1" smtClean="0">
                <a:solidFill>
                  <a:srgbClr val="FFFF00"/>
                </a:solidFill>
              </a:rPr>
              <a:t>дитини</a:t>
            </a:r>
            <a:endParaRPr lang="ru-RU" sz="6500" b="1" u="sng" dirty="0" smtClean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r>
              <a:rPr lang="ru-RU" sz="6200" b="1" dirty="0" err="1">
                <a:solidFill>
                  <a:schemeClr val="tx1"/>
                </a:solidFill>
              </a:rPr>
              <a:t>міжнародний</a:t>
            </a:r>
            <a:r>
              <a:rPr lang="ru-RU" sz="6200" b="1" dirty="0">
                <a:solidFill>
                  <a:schemeClr val="tx1"/>
                </a:solidFill>
              </a:rPr>
              <a:t> </a:t>
            </a:r>
            <a:r>
              <a:rPr lang="ru-RU" sz="6200" b="1" dirty="0" err="1">
                <a:solidFill>
                  <a:schemeClr val="tx1"/>
                </a:solidFill>
              </a:rPr>
              <a:t>правовий</a:t>
            </a:r>
            <a:r>
              <a:rPr lang="ru-RU" sz="6200" b="1" dirty="0">
                <a:solidFill>
                  <a:schemeClr val="tx1"/>
                </a:solidFill>
              </a:rPr>
              <a:t> документ, </a:t>
            </a:r>
            <a:r>
              <a:rPr lang="ru-RU" sz="6200" b="1" dirty="0" err="1">
                <a:solidFill>
                  <a:schemeClr val="tx1"/>
                </a:solidFill>
              </a:rPr>
              <a:t>що</a:t>
            </a:r>
            <a:r>
              <a:rPr lang="ru-RU" sz="6200" b="1" dirty="0">
                <a:solidFill>
                  <a:schemeClr val="tx1"/>
                </a:solidFill>
              </a:rPr>
              <a:t> </a:t>
            </a:r>
            <a:r>
              <a:rPr lang="ru-RU" sz="6200" b="1" dirty="0" err="1">
                <a:solidFill>
                  <a:schemeClr val="tx1"/>
                </a:solidFill>
              </a:rPr>
              <a:t>визначає</a:t>
            </a:r>
            <a:r>
              <a:rPr lang="ru-RU" sz="6200" b="1" dirty="0">
                <a:solidFill>
                  <a:schemeClr val="tx1"/>
                </a:solidFill>
              </a:rPr>
              <a:t> права </a:t>
            </a:r>
            <a:r>
              <a:rPr lang="ru-RU" sz="6200" b="1" dirty="0" err="1">
                <a:solidFill>
                  <a:schemeClr val="tx1"/>
                </a:solidFill>
              </a:rPr>
              <a:t>дітей</a:t>
            </a:r>
            <a:r>
              <a:rPr lang="ru-RU" sz="6200" b="1" dirty="0">
                <a:solidFill>
                  <a:schemeClr val="tx1"/>
                </a:solidFill>
              </a:rPr>
              <a:t> у державах, </a:t>
            </a:r>
            <a:r>
              <a:rPr lang="ru-RU" sz="6200" b="1" dirty="0" err="1">
                <a:solidFill>
                  <a:schemeClr val="tx1"/>
                </a:solidFill>
              </a:rPr>
              <a:t>які</a:t>
            </a:r>
            <a:r>
              <a:rPr lang="ru-RU" sz="6200" b="1" dirty="0">
                <a:solidFill>
                  <a:schemeClr val="tx1"/>
                </a:solidFill>
              </a:rPr>
              <a:t> </a:t>
            </a:r>
            <a:r>
              <a:rPr lang="ru-RU" sz="6200" b="1" dirty="0" err="1">
                <a:solidFill>
                  <a:schemeClr val="tx1"/>
                </a:solidFill>
              </a:rPr>
              <a:t>її</a:t>
            </a:r>
            <a:r>
              <a:rPr lang="ru-RU" sz="6200" b="1" dirty="0">
                <a:solidFill>
                  <a:schemeClr val="tx1"/>
                </a:solidFill>
              </a:rPr>
              <a:t> </a:t>
            </a:r>
            <a:r>
              <a:rPr lang="ru-RU" sz="6200" b="1" dirty="0" err="1">
                <a:solidFill>
                  <a:schemeClr val="tx1"/>
                </a:solidFill>
              </a:rPr>
              <a:t>ратифікували</a:t>
            </a:r>
            <a:r>
              <a:rPr lang="ru-RU" sz="6200" b="1" dirty="0" smtClean="0">
                <a:solidFill>
                  <a:schemeClr val="tx1"/>
                </a:solidFill>
              </a:rPr>
              <a:t>.</a:t>
            </a:r>
          </a:p>
          <a:p>
            <a:pPr marL="109728" indent="0" algn="ctr">
              <a:buNone/>
            </a:pPr>
            <a:r>
              <a:rPr lang="ru-RU" sz="6200" b="1" dirty="0" smtClean="0"/>
              <a:t> </a:t>
            </a:r>
          </a:p>
          <a:p>
            <a:pPr marL="109728" indent="0" algn="ctr">
              <a:buNone/>
            </a:pPr>
            <a:r>
              <a:rPr lang="ru-RU" sz="4600" i="1" dirty="0" err="1" smtClean="0"/>
              <a:t>Конвенція</a:t>
            </a:r>
            <a:r>
              <a:rPr lang="ru-RU" sz="4600" i="1" dirty="0" smtClean="0"/>
              <a:t> </a:t>
            </a:r>
            <a:r>
              <a:rPr lang="ru-RU" sz="4600" i="1" dirty="0"/>
              <a:t>про права </a:t>
            </a:r>
            <a:r>
              <a:rPr lang="ru-RU" sz="4600" i="1" dirty="0" err="1"/>
              <a:t>дитини</a:t>
            </a:r>
            <a:r>
              <a:rPr lang="ru-RU" sz="4600" i="1" dirty="0"/>
              <a:t> є першим та </a:t>
            </a:r>
            <a:r>
              <a:rPr lang="ru-RU" sz="4600" i="1" dirty="0" err="1"/>
              <a:t>основним</a:t>
            </a:r>
            <a:r>
              <a:rPr lang="ru-RU" sz="4600" i="1" dirty="0"/>
              <a:t> </a:t>
            </a:r>
            <a:r>
              <a:rPr lang="ru-RU" sz="4600" i="1" dirty="0" err="1"/>
              <a:t>міжнародно-правовим</a:t>
            </a:r>
            <a:r>
              <a:rPr lang="ru-RU" sz="4600" i="1" dirty="0"/>
              <a:t> документом </a:t>
            </a:r>
            <a:r>
              <a:rPr lang="ru-RU" sz="4600" i="1" dirty="0" err="1"/>
              <a:t>обов’язкового</a:t>
            </a:r>
            <a:r>
              <a:rPr lang="ru-RU" sz="4600" i="1" dirty="0"/>
              <a:t> характеру, </a:t>
            </a:r>
            <a:r>
              <a:rPr lang="ru-RU" sz="4600" i="1" dirty="0" err="1"/>
              <a:t>що</a:t>
            </a:r>
            <a:r>
              <a:rPr lang="ru-RU" sz="4600" i="1" dirty="0"/>
              <a:t> </a:t>
            </a:r>
            <a:r>
              <a:rPr lang="ru-RU" sz="4600" i="1" dirty="0" err="1"/>
              <a:t>присвячений</a:t>
            </a:r>
            <a:r>
              <a:rPr lang="ru-RU" sz="4600" i="1" dirty="0"/>
              <a:t> широкому спектру прав </a:t>
            </a:r>
            <a:r>
              <a:rPr lang="ru-RU" sz="4600" i="1" dirty="0" err="1"/>
              <a:t>дитини</a:t>
            </a:r>
            <a:endParaRPr lang="ru-RU" sz="4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1"/>
            <a:ext cx="3902264" cy="56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8" b="94058" l="9127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" b="1"/>
          <a:stretch/>
        </p:blipFill>
        <p:spPr>
          <a:xfrm>
            <a:off x="137160" y="0"/>
            <a:ext cx="90068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05" y="33363"/>
            <a:ext cx="9144000" cy="1066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sz="4900" b="1" dirty="0" smtClean="0">
                <a:solidFill>
                  <a:srgbClr val="FF0000"/>
                </a:solidFill>
              </a:rPr>
              <a:t>3</a:t>
            </a:r>
            <a:r>
              <a:rPr lang="uk-UA" sz="4900" b="1" dirty="0">
                <a:solidFill>
                  <a:srgbClr val="FF0000"/>
                </a:solidFill>
              </a:rPr>
              <a:t>. Права дитини в Україні</a:t>
            </a:r>
            <a:r>
              <a:rPr lang="uk-UA" b="1" dirty="0">
                <a:solidFill>
                  <a:srgbClr val="00B050"/>
                </a:solidFill>
              </a:rPr>
              <a:t/>
            </a:r>
            <a:br>
              <a:rPr lang="uk-UA" b="1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4932040" cy="573325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ru-RU" i="1" dirty="0" smtClean="0"/>
          </a:p>
          <a:p>
            <a:pPr marL="109728" indent="0" algn="ctr">
              <a:buNone/>
            </a:pPr>
            <a:r>
              <a:rPr lang="ru-RU" i="1" dirty="0" err="1" smtClean="0"/>
              <a:t>Конвенція</a:t>
            </a:r>
            <a:r>
              <a:rPr lang="ru-RU" i="1" dirty="0" smtClean="0"/>
              <a:t> </a:t>
            </a:r>
            <a:r>
              <a:rPr lang="ru-RU" i="1" dirty="0" err="1"/>
              <a:t>була</a:t>
            </a:r>
            <a:r>
              <a:rPr lang="ru-RU" i="1" dirty="0"/>
              <a:t> </a:t>
            </a:r>
            <a:r>
              <a:rPr lang="ru-RU" i="1" dirty="0" err="1"/>
              <a:t>ратифікована</a:t>
            </a:r>
            <a:r>
              <a:rPr lang="ru-RU" i="1" dirty="0"/>
              <a:t> </a:t>
            </a:r>
            <a:r>
              <a:rPr lang="ru-RU" i="1" dirty="0" err="1"/>
              <a:t>Постановою</a:t>
            </a:r>
            <a:r>
              <a:rPr lang="ru-RU" i="1" dirty="0"/>
              <a:t> </a:t>
            </a:r>
            <a:r>
              <a:rPr lang="ru-RU" i="1" dirty="0" err="1"/>
              <a:t>Верховної</a:t>
            </a:r>
            <a:r>
              <a:rPr lang="ru-RU" i="1" dirty="0"/>
              <a:t> Ради </a:t>
            </a:r>
            <a:r>
              <a:rPr lang="ru-RU" i="1" dirty="0" err="1"/>
              <a:t>України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endParaRPr lang="ru-RU" i="1" dirty="0" smtClean="0"/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27 </a:t>
            </a:r>
            <a:r>
              <a:rPr lang="ru-RU" sz="4000" b="1" dirty="0">
                <a:solidFill>
                  <a:srgbClr val="FFFF00"/>
                </a:solidFill>
              </a:rPr>
              <a:t>лютого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1991 року. </a:t>
            </a:r>
          </a:p>
          <a:p>
            <a:pPr marL="109728" indent="0" algn="ctr">
              <a:buNone/>
            </a:pPr>
            <a:r>
              <a:rPr lang="ru-RU" b="1" dirty="0" smtClean="0"/>
              <a:t>та </a:t>
            </a:r>
            <a:r>
              <a:rPr lang="ru-RU" b="1" dirty="0" err="1"/>
              <a:t>набула</a:t>
            </a:r>
            <a:r>
              <a:rPr lang="ru-RU" b="1" dirty="0"/>
              <a:t> </a:t>
            </a:r>
            <a:r>
              <a:rPr lang="ru-RU" b="1" dirty="0" err="1"/>
              <a:t>чинності</a:t>
            </a:r>
            <a:r>
              <a:rPr lang="ru-RU" b="1" dirty="0"/>
              <a:t> для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endParaRPr lang="ru-RU" b="1" dirty="0" smtClean="0"/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27 </a:t>
            </a:r>
            <a:r>
              <a:rPr lang="ru-RU" sz="4000" b="1" dirty="0" err="1">
                <a:solidFill>
                  <a:srgbClr val="FF0000"/>
                </a:solidFill>
              </a:rPr>
              <a:t>вересня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1991 року.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421196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7354"/>
            <a:ext cx="5248712" cy="68506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i="1" dirty="0"/>
              <a:t>В </a:t>
            </a:r>
            <a:r>
              <a:rPr lang="ru-RU" i="1" dirty="0" err="1"/>
              <a:t>Україні</a:t>
            </a:r>
            <a:r>
              <a:rPr lang="ru-RU" i="1" dirty="0"/>
              <a:t> </a:t>
            </a:r>
            <a:r>
              <a:rPr lang="ru-RU" i="1" dirty="0" err="1"/>
              <a:t>дитина</a:t>
            </a:r>
            <a:r>
              <a:rPr lang="ru-RU" i="1" dirty="0"/>
              <a:t> </a:t>
            </a:r>
            <a:r>
              <a:rPr lang="ru-RU" i="1" dirty="0" err="1"/>
              <a:t>набуває</a:t>
            </a:r>
            <a:r>
              <a:rPr lang="ru-RU" i="1" dirty="0"/>
              <a:t> прав </a:t>
            </a:r>
            <a:r>
              <a:rPr lang="ru-RU" i="1" dirty="0" err="1"/>
              <a:t>поступово</a:t>
            </a:r>
            <a:r>
              <a:rPr lang="ru-RU" i="1" dirty="0"/>
              <a:t>. </a:t>
            </a:r>
            <a:r>
              <a:rPr lang="ru-RU" i="1" dirty="0" err="1" smtClean="0"/>
              <a:t>Крім</a:t>
            </a:r>
            <a:r>
              <a:rPr lang="ru-RU" i="1" dirty="0" smtClean="0"/>
              <a:t> </a:t>
            </a:r>
            <a:r>
              <a:rPr lang="ru-RU" i="1" dirty="0" err="1"/>
              <a:t>передбачених</a:t>
            </a:r>
            <a:r>
              <a:rPr lang="ru-RU" i="1" dirty="0"/>
              <a:t> </a:t>
            </a:r>
            <a:r>
              <a:rPr lang="ru-RU" i="1" dirty="0" err="1"/>
              <a:t>Конвенцією</a:t>
            </a:r>
            <a:r>
              <a:rPr lang="ru-RU" i="1" dirty="0"/>
              <a:t> прав </a:t>
            </a:r>
            <a:r>
              <a:rPr lang="ru-RU" i="1" dirty="0" err="1"/>
              <a:t>дитини</a:t>
            </a:r>
            <a:r>
              <a:rPr lang="ru-RU" i="1" dirty="0"/>
              <a:t>, народившись, вона </a:t>
            </a:r>
            <a:endParaRPr lang="ru-RU" i="1" dirty="0" smtClean="0"/>
          </a:p>
          <a:p>
            <a:pPr marL="109728" indent="0" algn="ctr">
              <a:buNone/>
            </a:pPr>
            <a:r>
              <a:rPr lang="ru-RU" i="1" dirty="0" err="1" smtClean="0"/>
              <a:t>отримує</a:t>
            </a:r>
            <a:r>
              <a:rPr lang="ru-RU" i="1" dirty="0" smtClean="0"/>
              <a:t> </a:t>
            </a:r>
          </a:p>
          <a:p>
            <a:pPr marL="109728" indent="0" algn="ctr">
              <a:buNone/>
            </a:pPr>
            <a:r>
              <a:rPr lang="ru-RU" b="1" u="sng" dirty="0" smtClean="0"/>
              <a:t>право </a:t>
            </a:r>
            <a:r>
              <a:rPr lang="ru-RU" b="1" u="sng" dirty="0"/>
              <a:t>на </a:t>
            </a:r>
            <a:r>
              <a:rPr lang="ru-RU" b="1" u="sng" dirty="0" err="1" smtClean="0"/>
              <a:t>громадянство</a:t>
            </a:r>
            <a:endParaRPr lang="ru-RU" b="1" u="sng" dirty="0"/>
          </a:p>
          <a:p>
            <a:pPr marL="109728" indent="0" algn="ctr">
              <a:buNone/>
            </a:pPr>
            <a:endParaRPr lang="ru-RU" u="sng" dirty="0" smtClean="0"/>
          </a:p>
          <a:p>
            <a:pPr marL="109728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право </a:t>
            </a:r>
            <a:r>
              <a:rPr lang="ru-RU" b="1" u="sng" dirty="0" err="1">
                <a:solidFill>
                  <a:srgbClr val="FF0000"/>
                </a:solidFill>
              </a:rPr>
              <a:t>жити</a:t>
            </a:r>
            <a:r>
              <a:rPr lang="ru-RU" b="1" u="sng" dirty="0">
                <a:solidFill>
                  <a:srgbClr val="FF0000"/>
                </a:solidFill>
              </a:rPr>
              <a:t> й </a:t>
            </a:r>
            <a:r>
              <a:rPr lang="ru-RU" b="1" u="sng" dirty="0" err="1">
                <a:solidFill>
                  <a:srgbClr val="FF0000"/>
                </a:solidFill>
              </a:rPr>
              <a:t>виховуватися</a:t>
            </a:r>
            <a:r>
              <a:rPr lang="ru-RU" b="1" u="sng" dirty="0">
                <a:solidFill>
                  <a:srgbClr val="FF0000"/>
                </a:solidFill>
              </a:rPr>
              <a:t> в </a:t>
            </a:r>
            <a:r>
              <a:rPr lang="ru-RU" b="1" u="sng" dirty="0" err="1" smtClean="0">
                <a:solidFill>
                  <a:srgbClr val="FF0000"/>
                </a:solidFill>
              </a:rPr>
              <a:t>сім’ї</a:t>
            </a:r>
            <a:endParaRPr lang="ru-RU" b="1" u="sng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знати </a:t>
            </a:r>
            <a:r>
              <a:rPr lang="ru-RU" b="1" u="sng" dirty="0" err="1">
                <a:solidFill>
                  <a:srgbClr val="002060"/>
                </a:solidFill>
              </a:rPr>
              <a:t>своїх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батьків</a:t>
            </a:r>
            <a:endParaRPr lang="ru-RU" b="1" u="sng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ru-RU" u="sng" dirty="0" smtClean="0"/>
          </a:p>
          <a:p>
            <a:pPr marL="109728" indent="0" algn="ctr">
              <a:buNone/>
            </a:pPr>
            <a:r>
              <a:rPr lang="ru-RU" b="1" u="sng" dirty="0" err="1" smtClean="0">
                <a:solidFill>
                  <a:srgbClr val="7030A0"/>
                </a:solidFill>
              </a:rPr>
              <a:t>отримувати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u="sng" dirty="0" err="1">
                <a:solidFill>
                  <a:srgbClr val="7030A0"/>
                </a:solidFill>
              </a:rPr>
              <a:t>від</a:t>
            </a:r>
            <a:r>
              <a:rPr lang="ru-RU" b="1" u="sng" dirty="0">
                <a:solidFill>
                  <a:srgbClr val="7030A0"/>
                </a:solidFill>
              </a:rPr>
              <a:t> них </a:t>
            </a:r>
            <a:r>
              <a:rPr lang="ru-RU" b="1" u="sng" dirty="0" err="1">
                <a:solidFill>
                  <a:srgbClr val="7030A0"/>
                </a:solidFill>
              </a:rPr>
              <a:t>захист</a:t>
            </a:r>
            <a:r>
              <a:rPr lang="ru-RU" b="1" u="sng" dirty="0">
                <a:solidFill>
                  <a:srgbClr val="7030A0"/>
                </a:solidFill>
              </a:rPr>
              <a:t> </a:t>
            </a:r>
            <a:r>
              <a:rPr lang="ru-RU" b="1" u="sng" dirty="0" err="1">
                <a:solidFill>
                  <a:srgbClr val="7030A0"/>
                </a:solidFill>
              </a:rPr>
              <a:t>своїх</a:t>
            </a:r>
            <a:r>
              <a:rPr lang="ru-RU" b="1" u="sng" dirty="0">
                <a:solidFill>
                  <a:srgbClr val="7030A0"/>
                </a:solidFill>
              </a:rPr>
              <a:t> прав і </a:t>
            </a:r>
            <a:r>
              <a:rPr lang="ru-RU" b="1" u="sng" dirty="0" err="1">
                <a:solidFill>
                  <a:srgbClr val="7030A0"/>
                </a:solidFill>
              </a:rPr>
              <a:t>законних</a:t>
            </a:r>
            <a:r>
              <a:rPr lang="ru-RU" b="1" u="sng" dirty="0">
                <a:solidFill>
                  <a:srgbClr val="7030A0"/>
                </a:solidFill>
              </a:rPr>
              <a:t> </a:t>
            </a:r>
            <a:r>
              <a:rPr lang="ru-RU" b="1" u="sng" dirty="0" err="1">
                <a:solidFill>
                  <a:srgbClr val="7030A0"/>
                </a:solidFill>
              </a:rPr>
              <a:t>інтересів</a:t>
            </a:r>
            <a:r>
              <a:rPr lang="ru-RU" b="1" u="sng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3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5795963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 </a:t>
            </a:r>
            <a:r>
              <a:rPr lang="ru-RU" b="1" dirty="0" err="1"/>
              <a:t>ім’я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відкрито</a:t>
            </a:r>
            <a:r>
              <a:rPr lang="ru-RU" b="1" dirty="0"/>
              <a:t> </a:t>
            </a:r>
            <a:r>
              <a:rPr lang="ru-RU" b="1" dirty="0" err="1"/>
              <a:t>рахунок</a:t>
            </a:r>
            <a:r>
              <a:rPr lang="ru-RU" b="1" dirty="0"/>
              <a:t> у банку.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err="1" smtClean="0"/>
              <a:t>Дитина</a:t>
            </a:r>
            <a:r>
              <a:rPr lang="ru-RU" b="1" dirty="0" smtClean="0"/>
              <a:t> </a:t>
            </a:r>
            <a:r>
              <a:rPr lang="ru-RU" b="1" dirty="0" err="1"/>
              <a:t>віком</a:t>
            </a:r>
            <a:r>
              <a:rPr lang="ru-RU" b="1" dirty="0"/>
              <a:t> 1,5 року </a:t>
            </a:r>
            <a:endParaRPr lang="ru-RU" b="1" dirty="0" smtClean="0"/>
          </a:p>
          <a:p>
            <a:pPr algn="ctr"/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/>
              <a:t>право </a:t>
            </a:r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ясла</a:t>
            </a:r>
            <a:r>
              <a:rPr lang="ru-RU" dirty="0"/>
              <a:t>.</a:t>
            </a:r>
          </a:p>
          <a:p>
            <a:pPr algn="ctr"/>
            <a:r>
              <a:rPr lang="ru-RU" b="1" dirty="0"/>
              <a:t>У 3 роки </a:t>
            </a:r>
            <a:endParaRPr lang="ru-RU" b="1" dirty="0" smtClean="0"/>
          </a:p>
          <a:p>
            <a:pPr algn="ctr"/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відвідувати</a:t>
            </a:r>
            <a:r>
              <a:rPr lang="ru-RU" dirty="0"/>
              <a:t> дитячий садок.</a:t>
            </a:r>
          </a:p>
          <a:p>
            <a:pPr marL="109728" indent="0">
              <a:buNone/>
            </a:pPr>
            <a:endParaRPr lang="ru-RU" b="1" dirty="0" smtClean="0"/>
          </a:p>
          <a:p>
            <a:pPr marL="109728" indent="0">
              <a:buNone/>
            </a:pP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/>
              <a:t>6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дитина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право:</a:t>
            </a:r>
            <a:endParaRPr lang="ru-RU" dirty="0"/>
          </a:p>
          <a:p>
            <a:pPr algn="ctr"/>
            <a:r>
              <a:rPr lang="ru-RU" dirty="0" err="1" smtClean="0"/>
              <a:t>відвідувати</a:t>
            </a:r>
            <a:r>
              <a:rPr lang="ru-RU" dirty="0" smtClean="0"/>
              <a:t> </a:t>
            </a:r>
            <a:r>
              <a:rPr lang="ru-RU" dirty="0"/>
              <a:t>школу;</a:t>
            </a:r>
          </a:p>
          <a:p>
            <a:pPr algn="ctr"/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/>
              <a:t>укладати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угоди.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381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b="1" u="sng" dirty="0" err="1" smtClean="0">
                <a:solidFill>
                  <a:srgbClr val="FFFF00"/>
                </a:solidFill>
              </a:rPr>
              <a:t>Із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b="1" u="sng" dirty="0">
                <a:solidFill>
                  <a:srgbClr val="FFFF00"/>
                </a:solidFill>
              </a:rPr>
              <a:t>10 </a:t>
            </a:r>
            <a:r>
              <a:rPr lang="ru-RU" b="1" u="sng" dirty="0" err="1">
                <a:solidFill>
                  <a:srgbClr val="FFFF00"/>
                </a:solidFill>
              </a:rPr>
              <a:t>років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дитина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може</a:t>
            </a:r>
            <a:r>
              <a:rPr lang="ru-RU" b="1" u="sng" dirty="0">
                <a:solidFill>
                  <a:srgbClr val="FFFF00"/>
                </a:solidFill>
              </a:rPr>
              <a:t>:</a:t>
            </a:r>
            <a:endParaRPr lang="ru-RU" u="sng" dirty="0">
              <a:solidFill>
                <a:srgbClr val="FFFF00"/>
              </a:solidFill>
            </a:endParaRPr>
          </a:p>
          <a:p>
            <a:r>
              <a:rPr lang="ru-RU" b="1" dirty="0" err="1" smtClean="0"/>
              <a:t>давати</a:t>
            </a:r>
            <a:r>
              <a:rPr lang="ru-RU" b="1" dirty="0" smtClean="0"/>
              <a:t> </a:t>
            </a:r>
            <a:r>
              <a:rPr lang="ru-RU" b="1" dirty="0" err="1"/>
              <a:t>згоду</a:t>
            </a:r>
            <a:r>
              <a:rPr lang="ru-RU" b="1" dirty="0"/>
              <a:t> на </a:t>
            </a:r>
            <a:r>
              <a:rPr lang="ru-RU" b="1" dirty="0" err="1"/>
              <a:t>зміну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імені</a:t>
            </a:r>
            <a:r>
              <a:rPr lang="ru-RU" b="1" dirty="0"/>
              <a:t> та </a:t>
            </a:r>
            <a:r>
              <a:rPr lang="ru-RU" b="1" dirty="0" err="1"/>
              <a:t>прізвища</a:t>
            </a:r>
            <a:r>
              <a:rPr lang="ru-RU" b="1" dirty="0" smtClean="0"/>
              <a:t>;</a:t>
            </a:r>
          </a:p>
          <a:p>
            <a:endParaRPr lang="ru-RU" dirty="0"/>
          </a:p>
          <a:p>
            <a:r>
              <a:rPr lang="ru-RU" b="1" dirty="0" err="1" smtClean="0"/>
              <a:t>давати</a:t>
            </a:r>
            <a:r>
              <a:rPr lang="ru-RU" b="1" dirty="0" smtClean="0"/>
              <a:t> </a:t>
            </a:r>
            <a:r>
              <a:rPr lang="ru-RU" b="1" dirty="0" err="1"/>
              <a:t>згоду</a:t>
            </a:r>
            <a:r>
              <a:rPr lang="ru-RU" b="1" dirty="0"/>
              <a:t> на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всиновлення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передачу в </a:t>
            </a:r>
            <a:r>
              <a:rPr lang="ru-RU" b="1" dirty="0" err="1"/>
              <a:t>прийомну</a:t>
            </a:r>
            <a:r>
              <a:rPr lang="ru-RU" b="1" dirty="0"/>
              <a:t> родину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батьківських</a:t>
            </a:r>
            <a:r>
              <a:rPr lang="ru-RU" b="1" dirty="0"/>
              <a:t> прав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 smtClean="0"/>
              <a:t>;</a:t>
            </a:r>
          </a:p>
          <a:p>
            <a:endParaRPr lang="ru-RU" dirty="0"/>
          </a:p>
          <a:p>
            <a:r>
              <a:rPr lang="ru-RU" b="1" dirty="0" err="1" smtClean="0"/>
              <a:t>висловлювати</a:t>
            </a:r>
            <a:r>
              <a:rPr lang="ru-RU" b="1" dirty="0" smtClean="0"/>
              <a:t> </a:t>
            </a:r>
            <a:r>
              <a:rPr lang="ru-RU" b="1" dirty="0"/>
              <a:t>свою думку про те, </a:t>
            </a:r>
            <a:r>
              <a:rPr lang="ru-RU" b="1" dirty="0" err="1"/>
              <a:t>із</a:t>
            </a:r>
            <a:r>
              <a:rPr lang="ru-RU" b="1" dirty="0"/>
              <a:t> ким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розірвання</a:t>
            </a:r>
            <a:r>
              <a:rPr lang="ru-RU" b="1" dirty="0"/>
              <a:t> </a:t>
            </a:r>
            <a:r>
              <a:rPr lang="ru-RU" b="1" dirty="0" err="1"/>
              <a:t>шлюбу</a:t>
            </a:r>
            <a:r>
              <a:rPr lang="ru-RU" b="1" dirty="0"/>
              <a:t> вона </a:t>
            </a:r>
            <a:r>
              <a:rPr lang="ru-RU" b="1" dirty="0" err="1"/>
              <a:t>хотіла</a:t>
            </a:r>
            <a:r>
              <a:rPr lang="ru-RU" b="1" dirty="0"/>
              <a:t> б </a:t>
            </a:r>
            <a:r>
              <a:rPr lang="ru-RU" b="1" dirty="0" err="1"/>
              <a:t>жити</a:t>
            </a:r>
            <a:r>
              <a:rPr lang="ru-RU" b="1" dirty="0" smtClean="0"/>
              <a:t>;</a:t>
            </a:r>
          </a:p>
          <a:p>
            <a:endParaRPr lang="ru-RU" dirty="0" smtClean="0"/>
          </a:p>
          <a:p>
            <a:r>
              <a:rPr lang="ru-RU" b="1" dirty="0"/>
              <a:t>бути </a:t>
            </a:r>
            <a:r>
              <a:rPr lang="ru-RU" b="1" dirty="0" err="1"/>
              <a:t>заслуханою</a:t>
            </a:r>
            <a:r>
              <a:rPr lang="ru-RU" b="1" dirty="0"/>
              <a:t> в </a:t>
            </a:r>
            <a:r>
              <a:rPr lang="ru-RU" b="1" dirty="0" err="1"/>
              <a:t>ході</a:t>
            </a:r>
            <a:r>
              <a:rPr lang="ru-RU" b="1" dirty="0"/>
              <a:t> будь-</a:t>
            </a:r>
            <a:r>
              <a:rPr lang="ru-RU" b="1" dirty="0" err="1"/>
              <a:t>якого</a:t>
            </a:r>
            <a:r>
              <a:rPr lang="ru-RU" b="1" dirty="0"/>
              <a:t> судового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адміністративного</a:t>
            </a:r>
            <a:r>
              <a:rPr lang="ru-RU" b="1" dirty="0"/>
              <a:t> </a:t>
            </a:r>
            <a:r>
              <a:rPr lang="ru-RU" b="1" dirty="0" err="1"/>
              <a:t>розгляду</a:t>
            </a:r>
            <a:r>
              <a:rPr lang="ru-RU" b="1" dirty="0" smtClean="0"/>
              <a:t>;</a:t>
            </a:r>
          </a:p>
          <a:p>
            <a:endParaRPr lang="ru-RU" dirty="0"/>
          </a:p>
          <a:p>
            <a:r>
              <a:rPr lang="ru-RU" b="1" dirty="0" err="1" smtClean="0"/>
              <a:t>вступати</a:t>
            </a:r>
            <a:r>
              <a:rPr lang="ru-RU" b="1" dirty="0" smtClean="0"/>
              <a:t> </a:t>
            </a:r>
            <a:r>
              <a:rPr lang="ru-RU" b="1" dirty="0"/>
              <a:t>до </a:t>
            </a:r>
            <a:r>
              <a:rPr lang="ru-RU" b="1" dirty="0" err="1"/>
              <a:t>дитячих</a:t>
            </a:r>
            <a:r>
              <a:rPr lang="ru-RU" b="1" dirty="0"/>
              <a:t> </a:t>
            </a:r>
            <a:r>
              <a:rPr lang="ru-RU" b="1" dirty="0" err="1"/>
              <a:t>громадських</a:t>
            </a:r>
            <a:r>
              <a:rPr lang="ru-RU" b="1" dirty="0"/>
              <a:t> </a:t>
            </a:r>
            <a:r>
              <a:rPr lang="ru-RU" b="1" dirty="0" err="1"/>
              <a:t>об’єднань</a:t>
            </a:r>
            <a:r>
              <a:rPr lang="ru-RU" b="1" dirty="0"/>
              <a:t>. 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ru-RU" sz="3500" b="1" u="sng" dirty="0" err="1">
                <a:solidFill>
                  <a:srgbClr val="FFFF00"/>
                </a:solidFill>
              </a:rPr>
              <a:t>Із</a:t>
            </a:r>
            <a:r>
              <a:rPr lang="ru-RU" sz="3500" b="1" u="sng" dirty="0">
                <a:solidFill>
                  <a:srgbClr val="FFFF00"/>
                </a:solidFill>
              </a:rPr>
              <a:t> 14 </a:t>
            </a:r>
            <a:r>
              <a:rPr lang="ru-RU" sz="3500" b="1" u="sng" dirty="0" err="1">
                <a:solidFill>
                  <a:srgbClr val="FFFF00"/>
                </a:solidFill>
              </a:rPr>
              <a:t>років</a:t>
            </a:r>
            <a:r>
              <a:rPr lang="ru-RU" sz="3500" b="1" u="sng" dirty="0">
                <a:solidFill>
                  <a:srgbClr val="FFFF00"/>
                </a:solidFill>
              </a:rPr>
              <a:t> </a:t>
            </a:r>
            <a:r>
              <a:rPr lang="ru-RU" sz="3500" b="1" u="sng" dirty="0" err="1">
                <a:solidFill>
                  <a:srgbClr val="FFFF00"/>
                </a:solidFill>
              </a:rPr>
              <a:t>дитина</a:t>
            </a:r>
            <a:r>
              <a:rPr lang="ru-RU" sz="3500" b="1" u="sng" dirty="0" smtClean="0">
                <a:solidFill>
                  <a:srgbClr val="FFFF00"/>
                </a:solidFill>
              </a:rPr>
              <a:t>:</a:t>
            </a:r>
          </a:p>
          <a:p>
            <a:pPr marL="109728" indent="0" algn="ctr">
              <a:buNone/>
            </a:pPr>
            <a:endParaRPr lang="ru-RU" sz="3500" b="1" u="sng" dirty="0">
              <a:solidFill>
                <a:srgbClr val="FFFF00"/>
              </a:solidFill>
            </a:endParaRPr>
          </a:p>
          <a:p>
            <a:pPr algn="ctr"/>
            <a:r>
              <a:rPr lang="ru-RU" sz="2900" b="1" dirty="0" err="1" smtClean="0"/>
              <a:t>може</a:t>
            </a:r>
            <a:r>
              <a:rPr lang="ru-RU" sz="2900" b="1" dirty="0" smtClean="0"/>
              <a:t> </a:t>
            </a:r>
            <a:r>
              <a:rPr lang="ru-RU" sz="2900" b="1" dirty="0" err="1"/>
              <a:t>вибирати</a:t>
            </a:r>
            <a:r>
              <a:rPr lang="ru-RU" sz="2900" b="1" dirty="0"/>
              <a:t> </a:t>
            </a:r>
            <a:r>
              <a:rPr lang="ru-RU" sz="2900" b="1" dirty="0" err="1"/>
              <a:t>місце</a:t>
            </a:r>
            <a:r>
              <a:rPr lang="ru-RU" sz="2900" b="1" dirty="0"/>
              <a:t> </a:t>
            </a:r>
            <a:r>
              <a:rPr lang="ru-RU" sz="2900" b="1" dirty="0" err="1"/>
              <a:t>проживання</a:t>
            </a:r>
            <a:r>
              <a:rPr lang="ru-RU" sz="2900" b="1" dirty="0"/>
              <a:t> (за </a:t>
            </a:r>
            <a:r>
              <a:rPr lang="ru-RU" sz="2900" b="1" dirty="0" err="1"/>
              <a:t>згодою</a:t>
            </a:r>
            <a:r>
              <a:rPr lang="ru-RU" sz="2900" b="1" dirty="0"/>
              <a:t> </a:t>
            </a:r>
            <a:r>
              <a:rPr lang="ru-RU" sz="2900" b="1" dirty="0" err="1"/>
              <a:t>батьків</a:t>
            </a:r>
            <a:r>
              <a:rPr lang="ru-RU" sz="2900" b="1" dirty="0" smtClean="0"/>
              <a:t>);</a:t>
            </a:r>
          </a:p>
          <a:p>
            <a:pPr algn="ctr"/>
            <a:endParaRPr lang="ru-RU" sz="2900" b="1" dirty="0"/>
          </a:p>
          <a:p>
            <a:pPr algn="ctr"/>
            <a:r>
              <a:rPr lang="ru-RU" sz="2900" b="1" dirty="0" err="1" smtClean="0">
                <a:solidFill>
                  <a:srgbClr val="FF0000"/>
                </a:solidFill>
              </a:rPr>
              <a:t>має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право за </a:t>
            </a:r>
            <a:r>
              <a:rPr lang="ru-RU" sz="2900" b="1" dirty="0" err="1">
                <a:solidFill>
                  <a:srgbClr val="FF0000"/>
                </a:solidFill>
              </a:rPr>
              <a:t>згодою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батьків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укладати</a:t>
            </a:r>
            <a:r>
              <a:rPr lang="ru-RU" sz="2900" b="1" dirty="0">
                <a:solidFill>
                  <a:srgbClr val="FF0000"/>
                </a:solidFill>
              </a:rPr>
              <a:t> будь-</a:t>
            </a:r>
            <a:r>
              <a:rPr lang="ru-RU" sz="2900" b="1" dirty="0" err="1">
                <a:solidFill>
                  <a:srgbClr val="FF0000"/>
                </a:solidFill>
              </a:rPr>
              <a:t>які</a:t>
            </a:r>
            <a:r>
              <a:rPr lang="ru-RU" sz="2900" b="1" dirty="0">
                <a:solidFill>
                  <a:srgbClr val="FF0000"/>
                </a:solidFill>
              </a:rPr>
              <a:t> угоди</a:t>
            </a:r>
            <a:r>
              <a:rPr lang="ru-RU" sz="2900" b="1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endParaRPr lang="ru-RU" sz="2900" b="1" dirty="0">
              <a:solidFill>
                <a:srgbClr val="FF0000"/>
              </a:solidFill>
            </a:endParaRPr>
          </a:p>
          <a:p>
            <a:pPr algn="ctr"/>
            <a:r>
              <a:rPr lang="ru-RU" sz="2900" b="1" dirty="0" err="1" smtClean="0">
                <a:solidFill>
                  <a:srgbClr val="00B050"/>
                </a:solidFill>
              </a:rPr>
              <a:t>має</a:t>
            </a:r>
            <a:r>
              <a:rPr lang="ru-RU" sz="2900" b="1" dirty="0" smtClean="0">
                <a:solidFill>
                  <a:srgbClr val="00B050"/>
                </a:solidFill>
              </a:rPr>
              <a:t> </a:t>
            </a:r>
            <a:r>
              <a:rPr lang="ru-RU" sz="2900" b="1" dirty="0">
                <a:solidFill>
                  <a:srgbClr val="00B050"/>
                </a:solidFill>
              </a:rPr>
              <a:t>право </a:t>
            </a:r>
            <a:r>
              <a:rPr lang="ru-RU" sz="2900" b="1" dirty="0" err="1">
                <a:solidFill>
                  <a:srgbClr val="00B050"/>
                </a:solidFill>
              </a:rPr>
              <a:t>самостійно</a:t>
            </a: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err="1">
                <a:solidFill>
                  <a:srgbClr val="00B050"/>
                </a:solidFill>
              </a:rPr>
              <a:t>розпоряджатися</a:t>
            </a:r>
            <a:r>
              <a:rPr lang="ru-RU" sz="2900" b="1" dirty="0">
                <a:solidFill>
                  <a:srgbClr val="00B050"/>
                </a:solidFill>
              </a:rPr>
              <a:t> </a:t>
            </a:r>
            <a:r>
              <a:rPr lang="ru-RU" sz="2900" b="1" dirty="0" err="1">
                <a:solidFill>
                  <a:srgbClr val="00B050"/>
                </a:solidFill>
              </a:rPr>
              <a:t>своїм</a:t>
            </a:r>
            <a:r>
              <a:rPr lang="ru-RU" sz="2900" b="1" dirty="0">
                <a:solidFill>
                  <a:srgbClr val="00B050"/>
                </a:solidFill>
              </a:rPr>
              <a:t> доходом, зарплатою, </a:t>
            </a:r>
            <a:r>
              <a:rPr lang="ru-RU" sz="2900" b="1" dirty="0" err="1">
                <a:solidFill>
                  <a:srgbClr val="00B050"/>
                </a:solidFill>
              </a:rPr>
              <a:t>стипендією</a:t>
            </a:r>
            <a:r>
              <a:rPr lang="ru-RU" sz="2900" b="1" dirty="0" smtClean="0">
                <a:solidFill>
                  <a:srgbClr val="00B050"/>
                </a:solidFill>
              </a:rPr>
              <a:t>;</a:t>
            </a:r>
          </a:p>
          <a:p>
            <a:pPr algn="ctr"/>
            <a:endParaRPr lang="ru-RU" sz="2900" b="1" dirty="0">
              <a:solidFill>
                <a:srgbClr val="00B050"/>
              </a:solidFill>
            </a:endParaRPr>
          </a:p>
          <a:p>
            <a:pPr algn="ctr"/>
            <a:r>
              <a:rPr lang="ru-RU" sz="2900" b="1" dirty="0" err="1" smtClean="0">
                <a:solidFill>
                  <a:srgbClr val="002060"/>
                </a:solidFill>
              </a:rPr>
              <a:t>може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здійснювати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свої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авторські</a:t>
            </a:r>
            <a:r>
              <a:rPr lang="ru-RU" sz="2900" b="1" dirty="0">
                <a:solidFill>
                  <a:srgbClr val="002060"/>
                </a:solidFill>
              </a:rPr>
              <a:t> права як результат </a:t>
            </a:r>
            <a:r>
              <a:rPr lang="ru-RU" sz="2900" b="1" dirty="0" err="1">
                <a:solidFill>
                  <a:srgbClr val="002060"/>
                </a:solidFill>
              </a:rPr>
              <a:t>своєї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інтелектуальної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діяльності</a:t>
            </a:r>
            <a:r>
              <a:rPr lang="ru-RU" sz="2900" b="1" dirty="0" smtClean="0">
                <a:solidFill>
                  <a:srgbClr val="002060"/>
                </a:solidFill>
              </a:rPr>
              <a:t>;</a:t>
            </a:r>
          </a:p>
          <a:p>
            <a:pPr algn="ctr"/>
            <a:endParaRPr lang="ru-RU" sz="2900" b="1" dirty="0">
              <a:solidFill>
                <a:srgbClr val="002060"/>
              </a:solidFill>
            </a:endParaRPr>
          </a:p>
          <a:p>
            <a:pPr algn="ctr"/>
            <a:r>
              <a:rPr lang="ru-RU" sz="2900" b="1" dirty="0" err="1" smtClean="0">
                <a:solidFill>
                  <a:srgbClr val="7030A0"/>
                </a:solidFill>
              </a:rPr>
              <a:t>може</a:t>
            </a:r>
            <a:r>
              <a:rPr lang="ru-RU" sz="2900" b="1" dirty="0" smtClean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вступати</a:t>
            </a:r>
            <a:r>
              <a:rPr lang="ru-RU" sz="2900" b="1" dirty="0">
                <a:solidFill>
                  <a:srgbClr val="7030A0"/>
                </a:solidFill>
              </a:rPr>
              <a:t> на роботу з </a:t>
            </a:r>
            <a:r>
              <a:rPr lang="ru-RU" sz="2900" b="1" dirty="0" err="1">
                <a:solidFill>
                  <a:srgbClr val="7030A0"/>
                </a:solidFill>
              </a:rPr>
              <a:t>дозволу</a:t>
            </a: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батьків</a:t>
            </a:r>
            <a:r>
              <a:rPr lang="ru-RU" sz="2900" b="1" dirty="0">
                <a:solidFill>
                  <a:srgbClr val="7030A0"/>
                </a:solidFill>
              </a:rPr>
              <a:t> (на </a:t>
            </a:r>
            <a:r>
              <a:rPr lang="ru-RU" sz="2900" b="1" dirty="0" err="1">
                <a:solidFill>
                  <a:srgbClr val="7030A0"/>
                </a:solidFill>
              </a:rPr>
              <a:t>легку</a:t>
            </a: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працю</a:t>
            </a:r>
            <a:r>
              <a:rPr lang="ru-RU" sz="2900" b="1" dirty="0">
                <a:solidFill>
                  <a:srgbClr val="7030A0"/>
                </a:solidFill>
              </a:rPr>
              <a:t> не </a:t>
            </a:r>
            <a:r>
              <a:rPr lang="ru-RU" sz="2900" b="1" dirty="0" err="1">
                <a:solidFill>
                  <a:srgbClr val="7030A0"/>
                </a:solidFill>
              </a:rPr>
              <a:t>більше</a:t>
            </a:r>
            <a:r>
              <a:rPr lang="ru-RU" sz="2900" b="1" dirty="0">
                <a:solidFill>
                  <a:srgbClr val="7030A0"/>
                </a:solidFill>
              </a:rPr>
              <a:t> </a:t>
            </a:r>
            <a:r>
              <a:rPr lang="ru-RU" sz="2900" b="1" dirty="0" err="1">
                <a:solidFill>
                  <a:srgbClr val="7030A0"/>
                </a:solidFill>
              </a:rPr>
              <a:t>ніж</a:t>
            </a:r>
            <a:r>
              <a:rPr lang="ru-RU" sz="2900" b="1" dirty="0">
                <a:solidFill>
                  <a:srgbClr val="7030A0"/>
                </a:solidFill>
              </a:rPr>
              <a:t> 4 </a:t>
            </a:r>
            <a:r>
              <a:rPr lang="ru-RU" sz="2900" b="1" dirty="0" err="1">
                <a:solidFill>
                  <a:srgbClr val="7030A0"/>
                </a:solidFill>
              </a:rPr>
              <a:t>години</a:t>
            </a:r>
            <a:r>
              <a:rPr lang="ru-RU" sz="2900" b="1" dirty="0">
                <a:solidFill>
                  <a:srgbClr val="7030A0"/>
                </a:solidFill>
              </a:rPr>
              <a:t> на день</a:t>
            </a:r>
            <a:r>
              <a:rPr lang="ru-RU" sz="2900" b="1" dirty="0" smtClean="0">
                <a:solidFill>
                  <a:srgbClr val="7030A0"/>
                </a:solidFill>
              </a:rPr>
              <a:t>);</a:t>
            </a:r>
          </a:p>
          <a:p>
            <a:pPr algn="ctr"/>
            <a:endParaRPr lang="ru-RU" sz="2900" b="1" dirty="0">
              <a:solidFill>
                <a:srgbClr val="7030A0"/>
              </a:solidFill>
            </a:endParaRPr>
          </a:p>
          <a:p>
            <a:pPr algn="ctr"/>
            <a:r>
              <a:rPr lang="ru-RU" sz="2900" b="1" dirty="0" err="1" smtClean="0">
                <a:solidFill>
                  <a:srgbClr val="0070C0"/>
                </a:solidFill>
              </a:rPr>
              <a:t>має</a:t>
            </a:r>
            <a:r>
              <a:rPr lang="ru-RU" sz="2900" b="1" dirty="0" smtClean="0">
                <a:solidFill>
                  <a:srgbClr val="0070C0"/>
                </a:solidFill>
              </a:rPr>
              <a:t> </a:t>
            </a:r>
            <a:r>
              <a:rPr lang="ru-RU" sz="2900" b="1" dirty="0">
                <a:solidFill>
                  <a:srgbClr val="0070C0"/>
                </a:solidFill>
              </a:rPr>
              <a:t>право </a:t>
            </a:r>
            <a:r>
              <a:rPr lang="ru-RU" sz="2900" b="1" dirty="0" err="1">
                <a:solidFill>
                  <a:srgbClr val="0070C0"/>
                </a:solidFill>
              </a:rPr>
              <a:t>вимагати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>
                <a:solidFill>
                  <a:srgbClr val="0070C0"/>
                </a:solidFill>
              </a:rPr>
              <a:t>скасування</a:t>
            </a:r>
            <a:r>
              <a:rPr lang="ru-RU" sz="2900" b="1" dirty="0">
                <a:solidFill>
                  <a:srgbClr val="0070C0"/>
                </a:solidFill>
              </a:rPr>
              <a:t> </a:t>
            </a:r>
            <a:r>
              <a:rPr lang="ru-RU" sz="2900" b="1" dirty="0" err="1" smtClean="0">
                <a:solidFill>
                  <a:srgbClr val="0070C0"/>
                </a:solidFill>
              </a:rPr>
              <a:t>усиновлення</a:t>
            </a:r>
            <a:r>
              <a:rPr lang="ru-RU" sz="2900" b="1" dirty="0" smtClean="0">
                <a:solidFill>
                  <a:srgbClr val="0070C0"/>
                </a:solidFill>
              </a:rPr>
              <a:t>;</a:t>
            </a:r>
          </a:p>
          <a:p>
            <a:pPr algn="ctr"/>
            <a:endParaRPr lang="ru-RU" sz="29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900" b="1" dirty="0" err="1" smtClean="0">
                <a:solidFill>
                  <a:srgbClr val="C00000"/>
                </a:solidFill>
              </a:rPr>
              <a:t>несе</a:t>
            </a:r>
            <a:r>
              <a:rPr lang="ru-RU" sz="2900" b="1" dirty="0" smtClean="0">
                <a:solidFill>
                  <a:srgbClr val="C00000"/>
                </a:solidFill>
              </a:rPr>
              <a:t> </a:t>
            </a:r>
            <a:r>
              <a:rPr lang="ru-RU" sz="2900" b="1" dirty="0" err="1">
                <a:solidFill>
                  <a:srgbClr val="C00000"/>
                </a:solidFill>
              </a:rPr>
              <a:t>кримінальну</a:t>
            </a:r>
            <a:r>
              <a:rPr lang="ru-RU" sz="2900" b="1" dirty="0">
                <a:solidFill>
                  <a:srgbClr val="C00000"/>
                </a:solidFill>
              </a:rPr>
              <a:t> </a:t>
            </a:r>
            <a:r>
              <a:rPr lang="ru-RU" sz="2900" b="1" dirty="0" err="1">
                <a:solidFill>
                  <a:srgbClr val="C00000"/>
                </a:solidFill>
              </a:rPr>
              <a:t>відповідальність</a:t>
            </a:r>
            <a:r>
              <a:rPr lang="ru-RU" sz="2900" b="1" dirty="0">
                <a:solidFill>
                  <a:srgbClr val="C00000"/>
                </a:solidFill>
              </a:rPr>
              <a:t> за </a:t>
            </a:r>
            <a:r>
              <a:rPr lang="ru-RU" sz="2900" b="1" dirty="0" err="1">
                <a:solidFill>
                  <a:srgbClr val="C00000"/>
                </a:solidFill>
              </a:rPr>
              <a:t>найтяжчі</a:t>
            </a:r>
            <a:r>
              <a:rPr lang="ru-RU" sz="2900" b="1" dirty="0">
                <a:solidFill>
                  <a:srgbClr val="C00000"/>
                </a:solidFill>
              </a:rPr>
              <a:t> </a:t>
            </a:r>
            <a:r>
              <a:rPr lang="ru-RU" sz="2900" b="1" dirty="0" err="1">
                <a:solidFill>
                  <a:srgbClr val="C00000"/>
                </a:solidFill>
              </a:rPr>
              <a:t>види</a:t>
            </a:r>
            <a:r>
              <a:rPr lang="ru-RU" sz="2900" b="1" dirty="0">
                <a:solidFill>
                  <a:srgbClr val="C00000"/>
                </a:solidFill>
              </a:rPr>
              <a:t> </a:t>
            </a:r>
            <a:r>
              <a:rPr lang="ru-RU" sz="2900" b="1" dirty="0" err="1">
                <a:solidFill>
                  <a:srgbClr val="C00000"/>
                </a:solidFill>
              </a:rPr>
              <a:t>злочину</a:t>
            </a:r>
            <a:r>
              <a:rPr lang="ru-RU" sz="2900" b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endParaRPr lang="ru-RU" sz="2900" b="1" dirty="0">
              <a:solidFill>
                <a:srgbClr val="C00000"/>
              </a:solidFill>
            </a:endParaRPr>
          </a:p>
          <a:p>
            <a:pPr algn="ctr"/>
            <a:r>
              <a:rPr lang="ru-RU" sz="2900" b="1" dirty="0" err="1" smtClean="0">
                <a:solidFill>
                  <a:srgbClr val="00B0F0"/>
                </a:solidFill>
              </a:rPr>
              <a:t>несе</a:t>
            </a:r>
            <a:r>
              <a:rPr lang="ru-RU" sz="2900" b="1" dirty="0" smtClean="0">
                <a:solidFill>
                  <a:srgbClr val="00B0F0"/>
                </a:solidFill>
              </a:rPr>
              <a:t> </a:t>
            </a:r>
            <a:r>
              <a:rPr lang="ru-RU" sz="2900" b="1" dirty="0" err="1">
                <a:solidFill>
                  <a:srgbClr val="00B0F0"/>
                </a:solidFill>
              </a:rPr>
              <a:t>матеріальну</a:t>
            </a:r>
            <a:r>
              <a:rPr lang="ru-RU" sz="2900" b="1" dirty="0">
                <a:solidFill>
                  <a:srgbClr val="00B0F0"/>
                </a:solidFill>
              </a:rPr>
              <a:t> </a:t>
            </a:r>
            <a:r>
              <a:rPr lang="ru-RU" sz="2900" b="1" dirty="0" err="1">
                <a:solidFill>
                  <a:srgbClr val="00B0F0"/>
                </a:solidFill>
              </a:rPr>
              <a:t>відповідальність</a:t>
            </a:r>
            <a:r>
              <a:rPr lang="ru-RU" sz="2900" b="1" dirty="0">
                <a:solidFill>
                  <a:srgbClr val="00B0F0"/>
                </a:solidFill>
              </a:rPr>
              <a:t> за </a:t>
            </a:r>
            <a:r>
              <a:rPr lang="ru-RU" sz="2900" b="1" dirty="0" err="1">
                <a:solidFill>
                  <a:srgbClr val="00B0F0"/>
                </a:solidFill>
              </a:rPr>
              <a:t>укладеними</a:t>
            </a:r>
            <a:r>
              <a:rPr lang="ru-RU" sz="2900" b="1" dirty="0">
                <a:solidFill>
                  <a:srgbClr val="00B0F0"/>
                </a:solidFill>
              </a:rPr>
              <a:t> </a:t>
            </a:r>
            <a:r>
              <a:rPr lang="ru-RU" sz="2900" b="1" dirty="0" err="1">
                <a:solidFill>
                  <a:srgbClr val="00B0F0"/>
                </a:solidFill>
              </a:rPr>
              <a:t>угодами</a:t>
            </a:r>
            <a:r>
              <a:rPr lang="ru-RU" sz="2900" b="1" dirty="0">
                <a:solidFill>
                  <a:srgbClr val="00B0F0"/>
                </a:solidFill>
              </a:rPr>
              <a:t>, а </a:t>
            </a:r>
            <a:r>
              <a:rPr lang="ru-RU" sz="2900" b="1" dirty="0" err="1">
                <a:solidFill>
                  <a:srgbClr val="00B0F0"/>
                </a:solidFill>
              </a:rPr>
              <a:t>також</a:t>
            </a:r>
            <a:r>
              <a:rPr lang="ru-RU" sz="2900" b="1" dirty="0">
                <a:solidFill>
                  <a:srgbClr val="00B0F0"/>
                </a:solidFill>
              </a:rPr>
              <a:t> за </a:t>
            </a:r>
            <a:r>
              <a:rPr lang="ru-RU" sz="2900" b="1" dirty="0" err="1">
                <a:solidFill>
                  <a:srgbClr val="00B0F0"/>
                </a:solidFill>
              </a:rPr>
              <a:t>завдану</a:t>
            </a:r>
            <a:r>
              <a:rPr lang="ru-RU" sz="2900" b="1" dirty="0">
                <a:solidFill>
                  <a:srgbClr val="00B0F0"/>
                </a:solidFill>
              </a:rPr>
              <a:t> </a:t>
            </a:r>
            <a:r>
              <a:rPr lang="ru-RU" sz="2900" b="1" dirty="0" err="1">
                <a:solidFill>
                  <a:srgbClr val="00B0F0"/>
                </a:solidFill>
              </a:rPr>
              <a:t>майнову</a:t>
            </a:r>
            <a:r>
              <a:rPr lang="ru-RU" sz="2900" b="1" dirty="0">
                <a:solidFill>
                  <a:srgbClr val="00B0F0"/>
                </a:solidFill>
              </a:rPr>
              <a:t> шкоду</a:t>
            </a:r>
            <a:r>
              <a:rPr lang="ru-RU" sz="2900" b="1" dirty="0" smtClean="0">
                <a:solidFill>
                  <a:srgbClr val="00B0F0"/>
                </a:solidFill>
              </a:rPr>
              <a:t>;</a:t>
            </a:r>
          </a:p>
          <a:p>
            <a:pPr algn="ctr"/>
            <a:endParaRPr lang="ru-RU" sz="2900" b="1" dirty="0">
              <a:solidFill>
                <a:srgbClr val="00B0F0"/>
              </a:solidFill>
            </a:endParaRPr>
          </a:p>
          <a:p>
            <a:pPr algn="ctr"/>
            <a:r>
              <a:rPr lang="ru-RU" sz="2900" b="1" dirty="0" err="1" smtClean="0"/>
              <a:t>може</a:t>
            </a:r>
            <a:r>
              <a:rPr lang="ru-RU" sz="2900" b="1" dirty="0" smtClean="0"/>
              <a:t> </a:t>
            </a:r>
            <a:r>
              <a:rPr lang="ru-RU" sz="2900" b="1" dirty="0"/>
              <a:t>бути </a:t>
            </a:r>
            <a:r>
              <a:rPr lang="ru-RU" sz="2900" b="1" dirty="0" err="1"/>
              <a:t>виключена</a:t>
            </a:r>
            <a:r>
              <a:rPr lang="ru-RU" sz="2900" b="1" dirty="0"/>
              <a:t> </a:t>
            </a:r>
            <a:r>
              <a:rPr lang="ru-RU" sz="2900" b="1" dirty="0" err="1"/>
              <a:t>зі</a:t>
            </a:r>
            <a:r>
              <a:rPr lang="ru-RU" sz="2900" b="1" dirty="0"/>
              <a:t> </a:t>
            </a:r>
            <a:r>
              <a:rPr lang="ru-RU" sz="2900" b="1" dirty="0" err="1"/>
              <a:t>школи</a:t>
            </a:r>
            <a:r>
              <a:rPr lang="ru-RU" sz="2900" b="1" dirty="0"/>
              <a:t> за </a:t>
            </a:r>
            <a:r>
              <a:rPr lang="ru-RU" sz="2900" b="1" dirty="0" err="1"/>
              <a:t>порушення</a:t>
            </a:r>
            <a:r>
              <a:rPr lang="ru-RU" sz="2900" b="1" dirty="0"/>
              <a:t>.</a:t>
            </a:r>
          </a:p>
          <a:p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18108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b="1" u="sng" dirty="0" err="1">
                <a:solidFill>
                  <a:schemeClr val="tx1"/>
                </a:solidFill>
              </a:rPr>
              <a:t>Із</a:t>
            </a:r>
            <a:r>
              <a:rPr lang="ru-RU" b="1" u="sng" dirty="0">
                <a:solidFill>
                  <a:schemeClr val="tx1"/>
                </a:solidFill>
              </a:rPr>
              <a:t> 15 </a:t>
            </a:r>
            <a:r>
              <a:rPr lang="ru-RU" b="1" u="sng" dirty="0" err="1">
                <a:solidFill>
                  <a:schemeClr val="tx1"/>
                </a:solidFill>
              </a:rPr>
              <a:t>років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дитина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має</a:t>
            </a:r>
            <a:r>
              <a:rPr lang="ru-RU" b="1" u="sng" dirty="0">
                <a:solidFill>
                  <a:schemeClr val="tx1"/>
                </a:solidFill>
              </a:rPr>
              <a:t> право 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вступу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роботу (24-годинний </a:t>
            </a:r>
            <a:r>
              <a:rPr lang="ru-RU" b="1" dirty="0" err="1">
                <a:solidFill>
                  <a:srgbClr val="FFFF00"/>
                </a:solidFill>
              </a:rPr>
              <a:t>робочий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тиждень</a:t>
            </a:r>
            <a:r>
              <a:rPr lang="ru-RU" b="1" dirty="0">
                <a:solidFill>
                  <a:srgbClr val="FFFF00"/>
                </a:solidFill>
              </a:rPr>
              <a:t>).</a:t>
            </a:r>
          </a:p>
          <a:p>
            <a:pPr marL="109728" indent="0" algn="ctr">
              <a:buNone/>
            </a:pPr>
            <a:r>
              <a:rPr lang="ru-RU" b="1" u="sng" dirty="0" err="1">
                <a:solidFill>
                  <a:schemeClr val="tx1"/>
                </a:solidFill>
              </a:rPr>
              <a:t>Із</a:t>
            </a:r>
            <a:r>
              <a:rPr lang="ru-RU" b="1" u="sng" dirty="0">
                <a:solidFill>
                  <a:schemeClr val="tx1"/>
                </a:solidFill>
              </a:rPr>
              <a:t> 16 </a:t>
            </a:r>
            <a:r>
              <a:rPr lang="ru-RU" b="1" u="sng" dirty="0" err="1">
                <a:solidFill>
                  <a:schemeClr val="tx1"/>
                </a:solidFill>
              </a:rPr>
              <a:t>років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дитина</a:t>
            </a:r>
            <a:r>
              <a:rPr lang="ru-RU" b="1" u="sng" dirty="0">
                <a:solidFill>
                  <a:schemeClr val="tx1"/>
                </a:solidFill>
              </a:rPr>
              <a:t>:</a:t>
            </a:r>
            <a:endParaRPr lang="ru-RU" u="sng" dirty="0"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може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взяти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шлюб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наявності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поважних</a:t>
            </a:r>
            <a:r>
              <a:rPr lang="ru-RU" dirty="0">
                <a:solidFill>
                  <a:srgbClr val="FF0000"/>
                </a:solidFill>
              </a:rPr>
              <a:t> причин;</a:t>
            </a:r>
          </a:p>
          <a:p>
            <a:pPr algn="ctr"/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/>
              <a:t>право </a:t>
            </a:r>
            <a:r>
              <a:rPr lang="ru-RU" dirty="0" err="1"/>
              <a:t>керувати</a:t>
            </a:r>
            <a:r>
              <a:rPr lang="ru-RU" dirty="0"/>
              <a:t> мопедом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руху</a:t>
            </a:r>
            <a:r>
              <a:rPr lang="ru-RU" dirty="0"/>
              <a:t> на дорогах;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навчатися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водінню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автомобіля</a:t>
            </a:r>
            <a:r>
              <a:rPr lang="ru-RU" dirty="0">
                <a:solidFill>
                  <a:srgbClr val="002060"/>
                </a:solidFill>
              </a:rPr>
              <a:t> на дорогах за </a:t>
            </a:r>
            <a:r>
              <a:rPr lang="ru-RU" dirty="0" err="1">
                <a:solidFill>
                  <a:srgbClr val="002060"/>
                </a:solidFill>
              </a:rPr>
              <a:t>присутності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інструктора</a:t>
            </a:r>
            <a:r>
              <a:rPr lang="ru-RU" dirty="0"/>
              <a:t>;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має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право </a:t>
            </a:r>
            <a:r>
              <a:rPr lang="ru-RU" dirty="0" err="1">
                <a:solidFill>
                  <a:srgbClr val="C00000"/>
                </a:solidFill>
              </a:rPr>
              <a:t>укладати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трудовий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договір</a:t>
            </a:r>
            <a:r>
              <a:rPr lang="ru-RU" dirty="0">
                <a:solidFill>
                  <a:srgbClr val="C00000"/>
                </a:solidFill>
              </a:rPr>
              <a:t> (контракт), </a:t>
            </a:r>
            <a:r>
              <a:rPr lang="ru-RU" dirty="0" err="1">
                <a:solidFill>
                  <a:srgbClr val="C00000"/>
                </a:solidFill>
              </a:rPr>
              <a:t>робочий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тиждень</a:t>
            </a:r>
            <a:r>
              <a:rPr lang="ru-RU" dirty="0">
                <a:solidFill>
                  <a:srgbClr val="C00000"/>
                </a:solidFill>
              </a:rPr>
              <a:t> не </a:t>
            </a:r>
            <a:r>
              <a:rPr lang="ru-RU" dirty="0" err="1">
                <a:solidFill>
                  <a:srgbClr val="C00000"/>
                </a:solidFill>
              </a:rPr>
              <a:t>може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перевищувати</a:t>
            </a:r>
            <a:r>
              <a:rPr lang="ru-RU" dirty="0">
                <a:solidFill>
                  <a:srgbClr val="C00000"/>
                </a:solidFill>
              </a:rPr>
              <a:t> 36 годин;</a:t>
            </a:r>
          </a:p>
          <a:p>
            <a:pPr algn="ctr"/>
            <a:r>
              <a:rPr lang="ru-RU" b="1" dirty="0" err="1" smtClean="0">
                <a:solidFill>
                  <a:srgbClr val="92D050"/>
                </a:solidFill>
              </a:rPr>
              <a:t>підлягає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адміністративній</a:t>
            </a:r>
            <a:r>
              <a:rPr lang="ru-RU" b="1" dirty="0">
                <a:solidFill>
                  <a:srgbClr val="92D050"/>
                </a:solidFill>
              </a:rPr>
              <a:t> та </a:t>
            </a:r>
            <a:r>
              <a:rPr lang="ru-RU" b="1" dirty="0" err="1">
                <a:solidFill>
                  <a:srgbClr val="92D050"/>
                </a:solidFill>
              </a:rPr>
              <a:t>кримінальній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відповідальності</a:t>
            </a:r>
            <a:r>
              <a:rPr lang="ru-RU" b="1" dirty="0">
                <a:solidFill>
                  <a:srgbClr val="92D050"/>
                </a:solidFill>
              </a:rPr>
              <a:t> за </a:t>
            </a:r>
            <a:r>
              <a:rPr lang="ru-RU" b="1" dirty="0" err="1" smtClean="0">
                <a:solidFill>
                  <a:srgbClr val="92D050"/>
                </a:solidFill>
              </a:rPr>
              <a:t>правопорушення</a:t>
            </a:r>
            <a:r>
              <a:rPr lang="ru-RU" b="1" dirty="0" smtClean="0">
                <a:solidFill>
                  <a:srgbClr val="92D050"/>
                </a:solidFill>
              </a:rPr>
              <a:t>.</a:t>
            </a:r>
          </a:p>
          <a:p>
            <a:endParaRPr lang="ru-RU" dirty="0" smtClean="0"/>
          </a:p>
          <a:p>
            <a:pPr marL="109728" indent="0" algn="ctr">
              <a:buNone/>
            </a:pPr>
            <a:r>
              <a:rPr lang="ru-RU" sz="3000" b="1" u="sng" dirty="0" smtClean="0">
                <a:solidFill>
                  <a:schemeClr val="tx1"/>
                </a:solidFill>
              </a:rPr>
              <a:t>У </a:t>
            </a:r>
            <a:r>
              <a:rPr lang="ru-RU" sz="3000" b="1" u="sng" dirty="0">
                <a:solidFill>
                  <a:schemeClr val="tx1"/>
                </a:solidFill>
              </a:rPr>
              <a:t>17 </a:t>
            </a:r>
            <a:r>
              <a:rPr lang="ru-RU" sz="3000" b="1" u="sng" dirty="0" err="1">
                <a:solidFill>
                  <a:schemeClr val="tx1"/>
                </a:solidFill>
              </a:rPr>
              <a:t>років</a:t>
            </a:r>
            <a:r>
              <a:rPr lang="ru-RU" sz="3000" b="1" u="sng" dirty="0">
                <a:solidFill>
                  <a:schemeClr val="tx1"/>
                </a:solidFill>
              </a:rPr>
              <a:t> </a:t>
            </a:r>
            <a:endParaRPr lang="ru-RU" sz="3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/>
              <a:t>громадянина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початково </a:t>
            </a:r>
            <a:r>
              <a:rPr lang="ru-RU" dirty="0" err="1"/>
              <a:t>поставити</a:t>
            </a:r>
            <a:r>
              <a:rPr lang="ru-RU" dirty="0"/>
              <a:t> на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(</a:t>
            </a:r>
            <a:r>
              <a:rPr lang="ru-RU" dirty="0" err="1"/>
              <a:t>видасться</a:t>
            </a:r>
            <a:r>
              <a:rPr lang="ru-RU" dirty="0"/>
              <a:t> </a:t>
            </a:r>
            <a:r>
              <a:rPr lang="ru-RU" dirty="0" err="1"/>
              <a:t>приписне</a:t>
            </a:r>
            <a:r>
              <a:rPr lang="ru-RU" dirty="0"/>
              <a:t> </a:t>
            </a:r>
            <a:r>
              <a:rPr lang="ru-RU" dirty="0" err="1"/>
              <a:t>свідоцтво</a:t>
            </a:r>
            <a:r>
              <a:rPr lang="ru-RU" dirty="0" smtClean="0"/>
              <a:t>).</a:t>
            </a:r>
          </a:p>
          <a:p>
            <a:pPr marL="109728" indent="0" algn="ctr">
              <a:buNone/>
            </a:pPr>
            <a:r>
              <a:rPr lang="ru-RU" sz="3000" b="1" u="sng" dirty="0" smtClean="0">
                <a:solidFill>
                  <a:schemeClr val="tx1"/>
                </a:solidFill>
              </a:rPr>
              <a:t>У </a:t>
            </a:r>
            <a:r>
              <a:rPr lang="ru-RU" sz="3000" b="1" u="sng" dirty="0">
                <a:solidFill>
                  <a:schemeClr val="tx1"/>
                </a:solidFill>
              </a:rPr>
              <a:t>18 </a:t>
            </a:r>
            <a:r>
              <a:rPr lang="ru-RU" sz="3000" b="1" u="sng" dirty="0" err="1">
                <a:solidFill>
                  <a:schemeClr val="tx1"/>
                </a:solidFill>
              </a:rPr>
              <a:t>років</a:t>
            </a:r>
            <a:r>
              <a:rPr lang="ru-RU" sz="3000" b="1" u="sng" dirty="0">
                <a:solidFill>
                  <a:schemeClr val="tx1"/>
                </a:solidFill>
              </a:rPr>
              <a:t> </a:t>
            </a:r>
            <a:endParaRPr lang="ru-RU" sz="3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дієздатність</a:t>
            </a:r>
            <a:r>
              <a:rPr lang="ru-RU" dirty="0"/>
              <a:t> </a:t>
            </a:r>
            <a:r>
              <a:rPr lang="ru-RU" dirty="0" err="1"/>
              <a:t>громадянина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15"/>
            <a:ext cx="9144000" cy="53006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4</a:t>
            </a:r>
            <a:r>
              <a:rPr lang="uk-UA" sz="3100" b="1" dirty="0">
                <a:solidFill>
                  <a:schemeClr val="tx1"/>
                </a:solidFill>
              </a:rPr>
              <a:t>. Механізми захисту прав дитини в Україні</a:t>
            </a:r>
            <a:r>
              <a:rPr lang="ru-RU" sz="3100" b="1" dirty="0">
                <a:solidFill>
                  <a:schemeClr val="tx1"/>
                </a:solidFill>
              </a:rPr>
              <a:t/>
            </a:r>
            <a:br>
              <a:rPr lang="ru-RU" sz="3100" b="1" dirty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47728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7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598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881"/>
            <a:ext cx="9144000" cy="7738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FFFF00"/>
                </a:solidFill>
              </a:rPr>
              <a:t>ПЛАН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4128" indent="-914400" algn="ctr">
              <a:buAutoNum type="arabicPeriod"/>
            </a:pPr>
            <a:r>
              <a:rPr lang="uk-UA" sz="4400" b="1" dirty="0" smtClean="0">
                <a:solidFill>
                  <a:srgbClr val="FF0000"/>
                </a:solidFill>
              </a:rPr>
              <a:t>Поняття прав дитини та їх еволюція </a:t>
            </a:r>
          </a:p>
          <a:p>
            <a:pPr marL="109728" indent="0" algn="ctr">
              <a:buNone/>
            </a:pPr>
            <a:r>
              <a:rPr lang="uk-UA" sz="4400" b="1" dirty="0" smtClean="0">
                <a:solidFill>
                  <a:srgbClr val="002060"/>
                </a:solidFill>
              </a:rPr>
              <a:t>2.Конвенція ООН про права дитини</a:t>
            </a:r>
          </a:p>
          <a:p>
            <a:pPr marL="109728" indent="0" algn="ctr">
              <a:buNone/>
            </a:pPr>
            <a:r>
              <a:rPr lang="uk-UA" sz="4400" b="1" dirty="0" smtClean="0">
                <a:solidFill>
                  <a:srgbClr val="00B050"/>
                </a:solidFill>
              </a:rPr>
              <a:t>3. </a:t>
            </a:r>
            <a:r>
              <a:rPr lang="uk-UA" sz="4400" b="1" dirty="0">
                <a:solidFill>
                  <a:srgbClr val="00B050"/>
                </a:solidFill>
              </a:rPr>
              <a:t>Права дитини в Україні</a:t>
            </a:r>
          </a:p>
          <a:p>
            <a:pPr marL="109728" indent="0" algn="ctr">
              <a:buNone/>
            </a:pPr>
            <a:r>
              <a:rPr lang="uk-UA" sz="4400" b="1" dirty="0" smtClean="0">
                <a:solidFill>
                  <a:srgbClr val="7030A0"/>
                </a:solidFill>
              </a:rPr>
              <a:t>4. Механізми захисту прав дитини в Україні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2397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4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882"/>
            <a:ext cx="9144000" cy="77558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ДЕНЬ ЗАХИСТУ ДІТЕЙ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5220072" cy="60932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sz="5800" dirty="0" err="1" smtClean="0"/>
              <a:t>Щорічно</a:t>
            </a:r>
            <a:r>
              <a:rPr lang="ru-RU" sz="5800" dirty="0" smtClean="0"/>
              <a:t> </a:t>
            </a:r>
          </a:p>
          <a:p>
            <a:pPr marL="109728" indent="0" algn="ctr">
              <a:buNone/>
            </a:pPr>
            <a:r>
              <a:rPr lang="ru-RU" sz="5800" b="1" u="sng" dirty="0" smtClean="0">
                <a:solidFill>
                  <a:srgbClr val="00B050"/>
                </a:solidFill>
              </a:rPr>
              <a:t>1 </a:t>
            </a:r>
            <a:r>
              <a:rPr lang="ru-RU" sz="5800" b="1" u="sng" dirty="0" err="1">
                <a:solidFill>
                  <a:srgbClr val="00B050"/>
                </a:solidFill>
              </a:rPr>
              <a:t>червня</a:t>
            </a:r>
            <a:r>
              <a:rPr lang="ru-RU" sz="5800" dirty="0"/>
              <a:t> </a:t>
            </a:r>
            <a:endParaRPr lang="ru-RU" sz="5800" dirty="0" smtClean="0"/>
          </a:p>
          <a:p>
            <a:pPr marL="109728" indent="0" algn="ctr">
              <a:buNone/>
            </a:pPr>
            <a:r>
              <a:rPr lang="ru-RU" sz="5800" dirty="0" err="1" smtClean="0"/>
              <a:t>відзначають</a:t>
            </a:r>
            <a:r>
              <a:rPr lang="ru-RU" sz="5800" dirty="0" smtClean="0"/>
              <a:t> </a:t>
            </a:r>
          </a:p>
          <a:p>
            <a:pPr marL="109728" indent="0" algn="ctr">
              <a:buNone/>
            </a:pPr>
            <a:r>
              <a:rPr lang="ru-RU" sz="5800" b="1" i="1" u="sng" dirty="0" err="1" smtClean="0">
                <a:solidFill>
                  <a:schemeClr val="tx1"/>
                </a:solidFill>
              </a:rPr>
              <a:t>Міжнародний</a:t>
            </a:r>
            <a:r>
              <a:rPr lang="ru-RU" sz="5800" b="1" i="1" u="sng" dirty="0" smtClean="0">
                <a:solidFill>
                  <a:schemeClr val="tx1"/>
                </a:solidFill>
              </a:rPr>
              <a:t> </a:t>
            </a:r>
            <a:r>
              <a:rPr lang="ru-RU" sz="5800" b="1" i="1" u="sng" dirty="0">
                <a:solidFill>
                  <a:schemeClr val="tx1"/>
                </a:solidFill>
              </a:rPr>
              <a:t>день </a:t>
            </a:r>
            <a:r>
              <a:rPr lang="ru-RU" sz="5800" b="1" i="1" u="sng" dirty="0" err="1">
                <a:solidFill>
                  <a:schemeClr val="tx1"/>
                </a:solidFill>
              </a:rPr>
              <a:t>захисту</a:t>
            </a:r>
            <a:r>
              <a:rPr lang="ru-RU" sz="5800" b="1" i="1" u="sng" dirty="0">
                <a:solidFill>
                  <a:schemeClr val="tx1"/>
                </a:solidFill>
              </a:rPr>
              <a:t> </a:t>
            </a:r>
            <a:r>
              <a:rPr lang="ru-RU" sz="5800" b="1" i="1" u="sng" dirty="0" err="1">
                <a:solidFill>
                  <a:schemeClr val="tx1"/>
                </a:solidFill>
              </a:rPr>
              <a:t>дітей</a:t>
            </a:r>
            <a:r>
              <a:rPr lang="ru-RU" sz="5800" b="1" i="1" u="sng" dirty="0" smtClean="0">
                <a:solidFill>
                  <a:schemeClr val="tx1"/>
                </a:solidFill>
              </a:rPr>
              <a:t>.</a:t>
            </a:r>
          </a:p>
          <a:p>
            <a:pPr marL="109728" indent="0" algn="ctr">
              <a:buNone/>
            </a:pPr>
            <a:endParaRPr lang="ru-RU" sz="3600" dirty="0" smtClean="0"/>
          </a:p>
          <a:p>
            <a:pPr marL="109728" indent="0" algn="ctr">
              <a:buNone/>
            </a:pPr>
            <a:endParaRPr lang="ru-RU" sz="4400" dirty="0" smtClean="0"/>
          </a:p>
          <a:p>
            <a:pPr marL="109728" indent="0" algn="ctr">
              <a:buNone/>
            </a:pPr>
            <a:r>
              <a:rPr lang="ru-RU" sz="4400" dirty="0" err="1" smtClean="0"/>
              <a:t>Він</a:t>
            </a:r>
            <a:r>
              <a:rPr lang="ru-RU" sz="4400" dirty="0" smtClean="0"/>
              <a:t> </a:t>
            </a:r>
            <a:r>
              <a:rPr lang="ru-RU" sz="4400" dirty="0" err="1"/>
              <a:t>був</a:t>
            </a:r>
            <a:r>
              <a:rPr lang="ru-RU" sz="4400" dirty="0"/>
              <a:t> </a:t>
            </a:r>
            <a:r>
              <a:rPr lang="ru-RU" sz="4400" dirty="0" err="1"/>
              <a:t>запроваджений</a:t>
            </a:r>
            <a:r>
              <a:rPr lang="ru-RU" sz="4400" dirty="0"/>
              <a:t> у </a:t>
            </a:r>
            <a:r>
              <a:rPr lang="ru-RU" sz="4400" b="1" i="1" dirty="0" err="1">
                <a:solidFill>
                  <a:schemeClr val="tx1"/>
                </a:solidFill>
              </a:rPr>
              <a:t>листопаді</a:t>
            </a:r>
            <a:r>
              <a:rPr lang="ru-RU" sz="4400" b="1" i="1" dirty="0">
                <a:solidFill>
                  <a:schemeClr val="tx1"/>
                </a:solidFill>
              </a:rPr>
              <a:t> 1949 </a:t>
            </a:r>
            <a:r>
              <a:rPr lang="ru-RU" sz="4400" b="1" i="1" dirty="0" smtClean="0">
                <a:solidFill>
                  <a:schemeClr val="tx1"/>
                </a:solidFill>
              </a:rPr>
              <a:t>року </a:t>
            </a:r>
            <a:r>
              <a:rPr lang="ru-RU" sz="4400" b="1" i="1" dirty="0">
                <a:solidFill>
                  <a:schemeClr val="tx1"/>
                </a:solidFill>
              </a:rPr>
              <a:t>у </a:t>
            </a:r>
            <a:r>
              <a:rPr lang="ru-RU" sz="4400" b="1" i="1" dirty="0" err="1">
                <a:solidFill>
                  <a:schemeClr val="tx1"/>
                </a:solidFill>
              </a:rPr>
              <a:t>Парижі</a:t>
            </a:r>
            <a:r>
              <a:rPr lang="ru-RU" sz="4400" b="1" i="1" dirty="0">
                <a:solidFill>
                  <a:schemeClr val="tx1"/>
                </a:solidFill>
              </a:rPr>
              <a:t> </a:t>
            </a:r>
            <a:endParaRPr lang="ru-RU" sz="4400" b="1" i="1" dirty="0" smtClean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ru-RU" sz="4000" dirty="0" err="1" smtClean="0"/>
              <a:t>рішенням</a:t>
            </a:r>
            <a:r>
              <a:rPr lang="ru-RU" sz="4000" dirty="0" smtClean="0"/>
              <a:t> </a:t>
            </a:r>
            <a:r>
              <a:rPr lang="ru-RU" sz="4000" dirty="0" err="1"/>
              <a:t>сесії</a:t>
            </a:r>
            <a:r>
              <a:rPr lang="ru-RU" sz="4000" dirty="0"/>
              <a:t> Ради </a:t>
            </a:r>
            <a:r>
              <a:rPr lang="ru-RU" sz="4000" dirty="0" err="1"/>
              <a:t>Міжнародної</a:t>
            </a:r>
            <a:r>
              <a:rPr lang="ru-RU" sz="4000" dirty="0"/>
              <a:t> </a:t>
            </a:r>
            <a:r>
              <a:rPr lang="ru-RU" sz="4000" dirty="0" err="1"/>
              <a:t>демократичної</a:t>
            </a:r>
            <a:r>
              <a:rPr lang="ru-RU" sz="4000" dirty="0"/>
              <a:t> </a:t>
            </a:r>
            <a:r>
              <a:rPr lang="ru-RU" sz="4000" dirty="0" err="1"/>
              <a:t>федерації</a:t>
            </a:r>
            <a:r>
              <a:rPr lang="ru-RU" sz="4000" dirty="0"/>
              <a:t> </a:t>
            </a:r>
            <a:r>
              <a:rPr lang="ru-RU" sz="4000" dirty="0" err="1"/>
              <a:t>жінок</a:t>
            </a:r>
            <a:r>
              <a:rPr lang="ru-RU" sz="4000" dirty="0"/>
              <a:t>. </a:t>
            </a:r>
            <a:endParaRPr lang="ru-RU" sz="4000" dirty="0" smtClean="0"/>
          </a:p>
          <a:p>
            <a:pPr marL="109728" indent="0" algn="ctr">
              <a:buNone/>
            </a:pP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923928" cy="60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283968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b="1" dirty="0"/>
              <a:t>У 2010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dirty="0" err="1" smtClean="0"/>
              <a:t>Верховній</a:t>
            </a:r>
            <a:r>
              <a:rPr lang="ru-RU" dirty="0" smtClean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парламентські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r>
              <a:rPr lang="ru-RU" dirty="0"/>
              <a:t> на тему </a:t>
            </a:r>
            <a:endParaRPr lang="ru-RU" dirty="0" smtClean="0"/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Законодавче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закріплення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реальний</a:t>
            </a:r>
            <a:r>
              <a:rPr lang="ru-RU" b="1" dirty="0">
                <a:solidFill>
                  <a:srgbClr val="FF0000"/>
                </a:solidFill>
              </a:rPr>
              <a:t> стан </a:t>
            </a:r>
            <a:r>
              <a:rPr lang="ru-RU" b="1" dirty="0" err="1">
                <a:solidFill>
                  <a:srgbClr val="FF0000"/>
                </a:solidFill>
              </a:rPr>
              <a:t>дотримання</a:t>
            </a:r>
            <a:r>
              <a:rPr lang="ru-RU" b="1" dirty="0">
                <a:solidFill>
                  <a:srgbClr val="FF0000"/>
                </a:solidFill>
              </a:rPr>
              <a:t> прав </a:t>
            </a:r>
            <a:r>
              <a:rPr lang="ru-RU" b="1" dirty="0" err="1">
                <a:solidFill>
                  <a:srgbClr val="FF0000"/>
                </a:solidFill>
              </a:rPr>
              <a:t>дитини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Україні</a:t>
            </a:r>
            <a:r>
              <a:rPr lang="ru-RU" b="1" dirty="0">
                <a:solidFill>
                  <a:srgbClr val="FF0000"/>
                </a:solidFill>
              </a:rPr>
              <a:t>».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i="1" dirty="0" smtClean="0"/>
              <a:t>На </a:t>
            </a:r>
            <a:r>
              <a:rPr lang="ru-RU" i="1" dirty="0"/>
              <a:t>них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визначено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 </a:t>
            </a:r>
            <a:r>
              <a:rPr lang="ru-RU" i="1" dirty="0" err="1"/>
              <a:t>Україні</a:t>
            </a:r>
            <a:r>
              <a:rPr lang="ru-RU" i="1" dirty="0"/>
              <a:t> створено </a:t>
            </a:r>
            <a:r>
              <a:rPr lang="ru-RU" i="1" dirty="0" err="1"/>
              <a:t>основні</a:t>
            </a:r>
            <a:r>
              <a:rPr lang="ru-RU" i="1" dirty="0"/>
              <a:t> засади </a:t>
            </a:r>
            <a:r>
              <a:rPr lang="ru-RU" i="1" dirty="0" err="1"/>
              <a:t>законодавчого</a:t>
            </a:r>
            <a:r>
              <a:rPr lang="ru-RU" i="1" dirty="0"/>
              <a:t> </a:t>
            </a:r>
            <a:r>
              <a:rPr lang="ru-RU" i="1" dirty="0" err="1"/>
              <a:t>забезпечення</a:t>
            </a:r>
            <a:r>
              <a:rPr lang="ru-RU" i="1" dirty="0"/>
              <a:t> у </a:t>
            </a:r>
            <a:r>
              <a:rPr lang="ru-RU" i="1" dirty="0" err="1"/>
              <a:t>сфері</a:t>
            </a:r>
            <a:r>
              <a:rPr lang="ru-RU" i="1" dirty="0"/>
              <a:t> </a:t>
            </a:r>
            <a:r>
              <a:rPr lang="ru-RU" i="1" dirty="0" err="1"/>
              <a:t>захисту</a:t>
            </a:r>
            <a:r>
              <a:rPr lang="ru-RU" i="1" dirty="0"/>
              <a:t> прав </a:t>
            </a:r>
            <a:r>
              <a:rPr lang="ru-RU" i="1" dirty="0" err="1"/>
              <a:t>дітей</a:t>
            </a:r>
            <a:r>
              <a:rPr lang="ru-RU" i="1" dirty="0"/>
              <a:t> й </a:t>
            </a:r>
            <a:r>
              <a:rPr lang="ru-RU" i="1" dirty="0" err="1"/>
              <a:t>визначено</a:t>
            </a:r>
            <a:r>
              <a:rPr lang="ru-RU" i="1" dirty="0"/>
              <a:t> </a:t>
            </a:r>
          </a:p>
          <a:p>
            <a:pPr marL="109728" indent="0" algn="ctr">
              <a:buNone/>
            </a:pPr>
            <a:r>
              <a:rPr lang="ru-RU" sz="3500" b="1" u="sng" dirty="0" err="1" smtClean="0">
                <a:solidFill>
                  <a:schemeClr val="tx1"/>
                </a:solidFill>
              </a:rPr>
              <a:t>проблеми</a:t>
            </a:r>
            <a:r>
              <a:rPr lang="ru-RU" sz="3500" b="1" u="sng" dirty="0" smtClean="0">
                <a:solidFill>
                  <a:schemeClr val="tx1"/>
                </a:solidFill>
              </a:rPr>
              <a:t>,</a:t>
            </a:r>
          </a:p>
          <a:p>
            <a:pPr marL="109728" indent="0" algn="ctr">
              <a:buNone/>
            </a:pPr>
            <a:r>
              <a:rPr lang="ru-RU" i="1" dirty="0" err="1" smtClean="0"/>
              <a:t>яким</a:t>
            </a:r>
            <a:r>
              <a:rPr lang="ru-RU" i="1" dirty="0" smtClean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приділити</a:t>
            </a:r>
            <a:r>
              <a:rPr lang="ru-RU" i="1" dirty="0"/>
              <a:t> </a:t>
            </a:r>
            <a:r>
              <a:rPr lang="ru-RU" i="1" dirty="0" err="1"/>
              <a:t>першочергову</a:t>
            </a:r>
            <a:r>
              <a:rPr lang="ru-RU" i="1" dirty="0"/>
              <a:t> </a:t>
            </a:r>
            <a:r>
              <a:rPr lang="ru-RU" i="1" dirty="0" err="1"/>
              <a:t>увагу</a:t>
            </a:r>
            <a:r>
              <a:rPr lang="ru-RU" i="1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51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195094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5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15"/>
            <a:ext cx="91440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ВИСНОВКИ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360000" indent="0">
              <a:buNone/>
            </a:pPr>
            <a:r>
              <a:rPr lang="ru-RU" dirty="0" smtClean="0"/>
              <a:t>Таким чином,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/>
              <a:t>прав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неодмінною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Невід'ємні</a:t>
            </a:r>
            <a:r>
              <a:rPr lang="ru-RU" dirty="0"/>
              <a:t> права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перелічені</a:t>
            </a:r>
            <a:r>
              <a:rPr lang="ru-RU" dirty="0"/>
              <a:t> в </a:t>
            </a:r>
            <a:r>
              <a:rPr lang="ru-RU" dirty="0" err="1"/>
              <a:t>Конвенції</a:t>
            </a:r>
            <a:r>
              <a:rPr lang="ru-RU" dirty="0"/>
              <a:t> про права </a:t>
            </a:r>
            <a:r>
              <a:rPr lang="ru-RU" dirty="0" err="1"/>
              <a:t>дитини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втілені</a:t>
            </a:r>
            <a:r>
              <a:rPr lang="ru-RU" dirty="0"/>
              <a:t> в </a:t>
            </a:r>
            <a:r>
              <a:rPr lang="ru-RU" dirty="0" err="1"/>
              <a:t>законодавстві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ратифікували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Конвенцію</a:t>
            </a:r>
            <a:r>
              <a:rPr lang="ru-RU" dirty="0"/>
              <a:t>. </a:t>
            </a:r>
            <a:endParaRPr lang="ru-RU" dirty="0" smtClean="0"/>
          </a:p>
          <a:p>
            <a:pPr marL="360000" indent="0" algn="ctr">
              <a:buNone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/>
              <a:t>правами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smtClean="0"/>
              <a:t>є: </a:t>
            </a:r>
          </a:p>
          <a:p>
            <a:pPr marL="360000" indent="0" algn="ctr">
              <a:buNone/>
            </a:pPr>
            <a:r>
              <a:rPr lang="ru-RU" b="1" dirty="0" smtClean="0"/>
              <a:t>право </a:t>
            </a:r>
            <a:r>
              <a:rPr lang="ru-RU" b="1" dirty="0"/>
              <a:t>на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ім'я</a:t>
            </a:r>
            <a:r>
              <a:rPr lang="ru-RU" b="1" dirty="0"/>
              <a:t>, </a:t>
            </a:r>
            <a:r>
              <a:rPr lang="ru-RU" b="1" dirty="0" err="1"/>
              <a:t>громадянство</a:t>
            </a:r>
            <a:r>
              <a:rPr lang="ru-RU" b="1" dirty="0"/>
              <a:t>, </a:t>
            </a:r>
            <a:r>
              <a:rPr lang="ru-RU" b="1" dirty="0" err="1"/>
              <a:t>відсутність</a:t>
            </a:r>
            <a:r>
              <a:rPr lang="ru-RU" b="1" dirty="0"/>
              <a:t> </a:t>
            </a:r>
            <a:r>
              <a:rPr lang="ru-RU" b="1" dirty="0" err="1"/>
              <a:t>дискримінації</a:t>
            </a:r>
            <a:r>
              <a:rPr lang="ru-RU" b="1" dirty="0"/>
              <a:t>, право на свободу </a:t>
            </a:r>
            <a:r>
              <a:rPr lang="ru-RU" b="1" dirty="0" err="1"/>
              <a:t>совісті</a:t>
            </a:r>
            <a:r>
              <a:rPr lang="ru-RU" b="1" dirty="0"/>
              <a:t> та </a:t>
            </a:r>
            <a:r>
              <a:rPr lang="ru-RU" b="1" dirty="0" err="1"/>
              <a:t>релігійних</a:t>
            </a:r>
            <a:r>
              <a:rPr lang="ru-RU" b="1" dirty="0"/>
              <a:t> </a:t>
            </a:r>
            <a:r>
              <a:rPr lang="ru-RU" b="1" dirty="0" err="1"/>
              <a:t>переконань</a:t>
            </a:r>
            <a:r>
              <a:rPr lang="ru-RU" b="1" dirty="0"/>
              <a:t>, </a:t>
            </a:r>
            <a:r>
              <a:rPr lang="ru-RU" b="1" dirty="0" err="1"/>
              <a:t>життя</a:t>
            </a:r>
            <a:r>
              <a:rPr lang="ru-RU" b="1" dirty="0"/>
              <a:t> з батьками, </a:t>
            </a:r>
            <a:r>
              <a:rPr lang="ru-RU" b="1" dirty="0" err="1"/>
              <a:t>працю</a:t>
            </a:r>
            <a:r>
              <a:rPr lang="ru-RU" b="1" dirty="0"/>
              <a:t>, </a:t>
            </a:r>
            <a:r>
              <a:rPr lang="ru-RU" b="1" dirty="0" err="1"/>
              <a:t>відпочинок</a:t>
            </a:r>
            <a:r>
              <a:rPr lang="ru-RU" b="1" dirty="0"/>
              <a:t>,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та </a:t>
            </a:r>
            <a:r>
              <a:rPr lang="ru-RU" b="1" dirty="0" err="1"/>
              <a:t>здоров’я</a:t>
            </a:r>
            <a:r>
              <a:rPr lang="ru-RU" b="1" dirty="0"/>
              <a:t>, </a:t>
            </a:r>
            <a:r>
              <a:rPr lang="ru-RU" b="1" dirty="0" err="1"/>
              <a:t>освіту</a:t>
            </a:r>
            <a:r>
              <a:rPr lang="ru-RU" b="1" dirty="0"/>
              <a:t>, </a:t>
            </a:r>
            <a:r>
              <a:rPr lang="ru-RU" b="1" dirty="0" err="1"/>
              <a:t>відсутність</a:t>
            </a:r>
            <a:r>
              <a:rPr lang="ru-RU" b="1" dirty="0"/>
              <a:t> рабства, </a:t>
            </a:r>
            <a:r>
              <a:rPr lang="ru-RU" b="1" dirty="0" err="1"/>
              <a:t>житло</a:t>
            </a:r>
            <a:r>
              <a:rPr lang="ru-RU" b="1" dirty="0"/>
              <a:t>, свободу слова,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, </a:t>
            </a:r>
            <a:r>
              <a:rPr lang="ru-RU" b="1" dirty="0" err="1"/>
              <a:t>користування</a:t>
            </a:r>
            <a:r>
              <a:rPr lang="ru-RU" b="1" dirty="0"/>
              <a:t> </a:t>
            </a:r>
            <a:r>
              <a:rPr lang="ru-RU" b="1" dirty="0" err="1"/>
              <a:t>досягненнями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2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Список використаної літератури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24078" indent="-514350" algn="ctr">
              <a:buAutoNum type="arabicPeriod"/>
            </a:pPr>
            <a:r>
              <a:rPr lang="uk-UA" dirty="0" err="1" smtClean="0"/>
              <a:t>Гісем</a:t>
            </a:r>
            <a:r>
              <a:rPr lang="uk-UA" dirty="0" smtClean="0"/>
              <a:t>  О.О. Громадянська освіта (інтегрований курс, рівень стандарту) : </a:t>
            </a:r>
            <a:r>
              <a:rPr lang="uk-UA" dirty="0" err="1" smtClean="0"/>
              <a:t>підруч</a:t>
            </a:r>
            <a:r>
              <a:rPr lang="uk-UA" dirty="0" smtClean="0"/>
              <a:t>. </a:t>
            </a:r>
            <a:r>
              <a:rPr lang="uk-UA" dirty="0"/>
              <a:t>д</a:t>
            </a:r>
            <a:r>
              <a:rPr lang="uk-UA" dirty="0" smtClean="0"/>
              <a:t>ля 10 кл </a:t>
            </a:r>
            <a:r>
              <a:rPr lang="uk-UA" dirty="0" err="1" smtClean="0"/>
              <a:t>закл</a:t>
            </a:r>
            <a:r>
              <a:rPr lang="uk-UA" dirty="0" smtClean="0"/>
              <a:t>. Загал. Серед. Освіти. Харків: Вид-во «Ранок». 2018.192 с.</a:t>
            </a:r>
          </a:p>
          <a:p>
            <a:pPr marL="624078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8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965" y="0"/>
            <a:ext cx="9144000" cy="1066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АКТУАЛЬНІСТЬ</a:t>
            </a:r>
            <a:r>
              <a:rPr lang="uk-UA" sz="4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 smtClean="0">
                <a:solidFill>
                  <a:srgbClr val="FFFF00"/>
                </a:solidFill>
              </a:rPr>
              <a:t>ТЕМИ</a:t>
            </a:r>
            <a:r>
              <a:rPr lang="uk-UA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200" b="1" dirty="0" smtClean="0">
                <a:solidFill>
                  <a:srgbClr val="002060"/>
                </a:solidFill>
              </a:rPr>
              <a:t>Саме в дитинстві закладаються основи характеру та світогляду майбутньої дорослої людини</a:t>
            </a:r>
          </a:p>
          <a:p>
            <a:pPr algn="ctr"/>
            <a:endParaRPr lang="uk-UA" sz="2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200" b="1" dirty="0" smtClean="0">
                <a:solidFill>
                  <a:srgbClr val="7030A0"/>
                </a:solidFill>
              </a:rPr>
              <a:t>У </a:t>
            </a:r>
            <a:r>
              <a:rPr lang="uk-UA" sz="2200" b="1" dirty="0" err="1" smtClean="0">
                <a:solidFill>
                  <a:srgbClr val="7030A0"/>
                </a:solidFill>
              </a:rPr>
              <a:t>зв</a:t>
            </a:r>
            <a:r>
              <a:rPr lang="en-US" sz="2200" b="1" dirty="0" smtClean="0">
                <a:solidFill>
                  <a:srgbClr val="7030A0"/>
                </a:solidFill>
              </a:rPr>
              <a:t>’</a:t>
            </a:r>
            <a:r>
              <a:rPr lang="uk-UA" sz="2200" b="1" dirty="0" err="1" smtClean="0">
                <a:solidFill>
                  <a:srgbClr val="7030A0"/>
                </a:solidFill>
              </a:rPr>
              <a:t>язку</a:t>
            </a:r>
            <a:r>
              <a:rPr lang="uk-UA" sz="2200" b="1" dirty="0" smtClean="0">
                <a:solidFill>
                  <a:srgbClr val="7030A0"/>
                </a:solidFill>
              </a:rPr>
              <a:t> з повномасштабним вторгненням </a:t>
            </a:r>
            <a:r>
              <a:rPr lang="uk-UA" sz="2200" b="1" dirty="0" err="1" smtClean="0">
                <a:solidFill>
                  <a:srgbClr val="7030A0"/>
                </a:solidFill>
              </a:rPr>
              <a:t>рф</a:t>
            </a:r>
            <a:r>
              <a:rPr lang="uk-UA" sz="2200" b="1" dirty="0" smtClean="0">
                <a:solidFill>
                  <a:srgbClr val="7030A0"/>
                </a:solidFill>
              </a:rPr>
              <a:t> на територію України права дитини та механізми їх реалізації систематично порушуються </a:t>
            </a:r>
          </a:p>
          <a:p>
            <a:pPr algn="ctr"/>
            <a:endParaRPr lang="uk-UA" sz="2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Сотні дітей були відірвані від їх сімей та вивезені насильницьким шляхом на територію </a:t>
            </a:r>
            <a:r>
              <a:rPr lang="uk-UA" sz="2200" b="1" dirty="0" err="1" smtClean="0">
                <a:solidFill>
                  <a:srgbClr val="FF0000"/>
                </a:solidFill>
              </a:rPr>
              <a:t>країни-агресорки</a:t>
            </a:r>
            <a:r>
              <a:rPr lang="uk-UA" sz="2200" b="1" dirty="0" smtClean="0">
                <a:solidFill>
                  <a:srgbClr val="FF0000"/>
                </a:solidFill>
              </a:rPr>
              <a:t> у так звані «фільтраційні табори», що є грубим порушенням  усіх можливих норми міжнародного права, зокрема і Конвенції ООН про права дитини</a:t>
            </a:r>
          </a:p>
          <a:p>
            <a:pPr algn="ctr"/>
            <a:endParaRPr lang="uk-UA" sz="2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Повернення цих дітей у їх родини залишається </a:t>
            </a:r>
            <a:r>
              <a:rPr lang="uk-UA" sz="2200" b="1" dirty="0" err="1" smtClean="0">
                <a:solidFill>
                  <a:schemeClr val="tx1"/>
                </a:solidFill>
              </a:rPr>
              <a:t>приорітетним</a:t>
            </a:r>
            <a:r>
              <a:rPr lang="uk-UA" sz="2200" b="1" dirty="0" smtClean="0">
                <a:solidFill>
                  <a:schemeClr val="tx1"/>
                </a:solidFill>
              </a:rPr>
              <a:t> завданням української держави та всього цивілізованого світу.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" y="0"/>
            <a:ext cx="9144000" cy="106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1</a:t>
            </a:r>
            <a:r>
              <a:rPr lang="uk-UA" b="1" dirty="0">
                <a:solidFill>
                  <a:srgbClr val="FFFF00"/>
                </a:solidFill>
              </a:rPr>
              <a:t>. Поняття прав дитини та їх еволюція 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ctr">
              <a:buNone/>
            </a:pPr>
            <a:endParaRPr lang="uk-UA" sz="54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uk-UA" sz="4800" b="1" u="sng" dirty="0" smtClean="0">
                <a:solidFill>
                  <a:srgbClr val="FF0000"/>
                </a:solidFill>
              </a:rPr>
              <a:t>ПРАВА ДИТИНИ</a:t>
            </a:r>
          </a:p>
          <a:p>
            <a:pPr marL="109728" indent="0" algn="ctr">
              <a:buNone/>
            </a:pPr>
            <a:r>
              <a:rPr lang="uk-UA" sz="3600" b="1" dirty="0"/>
              <a:t>с</a:t>
            </a:r>
            <a:r>
              <a:rPr lang="uk-UA" sz="3600" b="1" dirty="0" smtClean="0"/>
              <a:t>истема можливостей, які необхідні особі для її комплексного та цілісного розвитку в умовах та відповідно до вимог середовища,беручи до уваги незрілість дитини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46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5004048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endParaRPr lang="ru-RU" sz="3200" dirty="0" smtClean="0"/>
          </a:p>
          <a:p>
            <a:pPr marL="109728" indent="0" algn="ctr">
              <a:buNone/>
            </a:pPr>
            <a:r>
              <a:rPr lang="ru-RU" i="1" dirty="0" smtClean="0"/>
              <a:t>Шлях </a:t>
            </a:r>
            <a:r>
              <a:rPr lang="ru-RU" i="1" dirty="0"/>
              <a:t>до </a:t>
            </a:r>
            <a:r>
              <a:rPr lang="ru-RU" i="1" dirty="0" err="1"/>
              <a:t>усвідомлення</a:t>
            </a:r>
            <a:r>
              <a:rPr lang="ru-RU" i="1" dirty="0"/>
              <a:t> </a:t>
            </a:r>
            <a:r>
              <a:rPr lang="ru-RU" i="1" dirty="0" err="1"/>
              <a:t>людством</a:t>
            </a:r>
            <a:r>
              <a:rPr lang="ru-RU" i="1" dirty="0"/>
              <a:t> того,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дітям</a:t>
            </a:r>
            <a:r>
              <a:rPr lang="ru-RU" i="1" dirty="0"/>
              <a:t> </a:t>
            </a:r>
            <a:r>
              <a:rPr lang="ru-RU" i="1" dirty="0" err="1"/>
              <a:t>необхідний</a:t>
            </a:r>
            <a:r>
              <a:rPr lang="ru-RU" i="1" dirty="0"/>
              <a:t> </a:t>
            </a:r>
            <a:r>
              <a:rPr lang="ru-RU" i="1" dirty="0" err="1"/>
              <a:t>особливий</a:t>
            </a:r>
            <a:r>
              <a:rPr lang="ru-RU" i="1" dirty="0"/>
              <a:t> </a:t>
            </a:r>
            <a:r>
              <a:rPr lang="ru-RU" i="1" dirty="0" err="1"/>
              <a:t>захист</a:t>
            </a:r>
            <a:r>
              <a:rPr lang="ru-RU" i="1" dirty="0"/>
              <a:t>,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тривалим</a:t>
            </a:r>
            <a:r>
              <a:rPr lang="ru-RU" i="1" dirty="0"/>
              <a:t>. </a:t>
            </a:r>
            <a:endParaRPr lang="ru-RU" i="1" dirty="0" smtClean="0"/>
          </a:p>
          <a:p>
            <a:pPr marL="109728" indent="0" algn="ctr">
              <a:buNone/>
            </a:pPr>
            <a:r>
              <a:rPr lang="ru-RU" sz="3200" b="1" dirty="0" smtClean="0"/>
              <a:t>До </a:t>
            </a:r>
            <a:r>
              <a:rPr lang="ru-RU" sz="3200" b="1" dirty="0" err="1"/>
              <a:t>середини</a:t>
            </a:r>
            <a:r>
              <a:rPr lang="ru-RU" sz="3200" b="1" dirty="0"/>
              <a:t> XVIII ст. </a:t>
            </a:r>
            <a:r>
              <a:rPr lang="ru-RU" sz="3200" dirty="0" err="1"/>
              <a:t>дітей</a:t>
            </a:r>
            <a:r>
              <a:rPr lang="ru-RU" sz="3200" dirty="0"/>
              <a:t> </a:t>
            </a:r>
            <a:r>
              <a:rPr lang="ru-RU" sz="3200" dirty="0" err="1"/>
              <a:t>сприймали</a:t>
            </a:r>
            <a:r>
              <a:rPr lang="ru-RU" sz="3200" dirty="0"/>
              <a:t> як </a:t>
            </a:r>
            <a:r>
              <a:rPr lang="ru-RU" sz="3200" b="1" dirty="0"/>
              <a:t>«маленьких </a:t>
            </a:r>
            <a:r>
              <a:rPr lang="ru-RU" sz="3200" b="1" dirty="0" err="1"/>
              <a:t>дорослих</a:t>
            </a:r>
            <a:r>
              <a:rPr lang="ru-RU" sz="3200" b="1" dirty="0"/>
              <a:t>», </a:t>
            </a:r>
            <a:endParaRPr lang="ru-RU" sz="3200" b="1" dirty="0" smtClean="0"/>
          </a:p>
          <a:p>
            <a:pPr marL="109728" indent="0" algn="ctr">
              <a:buNone/>
            </a:pPr>
            <a:r>
              <a:rPr lang="ru-RU" sz="3200" i="1" dirty="0" err="1" smtClean="0"/>
              <a:t>які</a:t>
            </a:r>
            <a:r>
              <a:rPr lang="ru-RU" sz="3200" i="1" dirty="0" smtClean="0"/>
              <a:t> </a:t>
            </a:r>
            <a:r>
              <a:rPr lang="ru-RU" sz="3200" i="1" dirty="0" err="1"/>
              <a:t>від</a:t>
            </a:r>
            <a:r>
              <a:rPr lang="ru-RU" sz="3200" i="1" dirty="0"/>
              <a:t> </a:t>
            </a:r>
            <a:r>
              <a:rPr lang="ru-RU" sz="3200" i="1" dirty="0" err="1"/>
              <a:t>власне</a:t>
            </a:r>
            <a:r>
              <a:rPr lang="ru-RU" sz="3200" i="1" dirty="0"/>
              <a:t> </a:t>
            </a:r>
            <a:r>
              <a:rPr lang="ru-RU" sz="3200" i="1" dirty="0" err="1"/>
              <a:t>дорослих</a:t>
            </a:r>
            <a:r>
              <a:rPr lang="ru-RU" sz="3200" i="1" dirty="0"/>
              <a:t>, </a:t>
            </a:r>
            <a:r>
              <a:rPr lang="ru-RU" sz="3200" i="1" dirty="0" err="1"/>
              <a:t>крім</a:t>
            </a:r>
            <a:r>
              <a:rPr lang="ru-RU" sz="3200" i="1" dirty="0"/>
              <a:t> </a:t>
            </a:r>
            <a:r>
              <a:rPr lang="ru-RU" sz="3200" i="1" dirty="0" err="1"/>
              <a:t>розмірів</a:t>
            </a:r>
            <a:r>
              <a:rPr lang="ru-RU" sz="3200" i="1" dirty="0"/>
              <a:t>, </a:t>
            </a:r>
            <a:r>
              <a:rPr lang="ru-RU" sz="3200" i="1" dirty="0" err="1"/>
              <a:t>нічим</a:t>
            </a:r>
            <a:r>
              <a:rPr lang="ru-RU" sz="3200" i="1" dirty="0"/>
              <a:t> не </a:t>
            </a:r>
            <a:r>
              <a:rPr lang="ru-RU" sz="3200" i="1" dirty="0" err="1"/>
              <a:t>відрізняються</a:t>
            </a:r>
            <a:r>
              <a:rPr lang="ru-RU" sz="3200" i="1" dirty="0"/>
              <a:t>, але </a:t>
            </a:r>
            <a:r>
              <a:rPr lang="ru-RU" sz="3200" i="1" dirty="0" err="1"/>
              <a:t>поряд</a:t>
            </a:r>
            <a:r>
              <a:rPr lang="ru-RU" sz="3200" i="1" dirty="0"/>
              <a:t> </a:t>
            </a:r>
            <a:r>
              <a:rPr lang="ru-RU" sz="3200" i="1" dirty="0" err="1"/>
              <a:t>із</a:t>
            </a:r>
            <a:r>
              <a:rPr lang="ru-RU" sz="3200" i="1" dirty="0"/>
              <a:t> </a:t>
            </a:r>
            <a:r>
              <a:rPr lang="ru-RU" sz="3200" i="1" dirty="0" err="1"/>
              <a:t>тим</a:t>
            </a:r>
            <a:r>
              <a:rPr lang="ru-RU" sz="3200" i="1" dirty="0"/>
              <a:t> </a:t>
            </a:r>
            <a:endParaRPr lang="ru-RU" sz="3200" i="1" dirty="0" smtClean="0"/>
          </a:p>
          <a:p>
            <a:pPr marL="109728" indent="0" algn="ctr">
              <a:buNone/>
            </a:pPr>
            <a:r>
              <a:rPr lang="ru-RU" sz="3200" b="1" dirty="0" err="1" smtClean="0"/>
              <a:t>батько</a:t>
            </a:r>
            <a:r>
              <a:rPr lang="ru-RU" sz="3200" b="1" dirty="0" smtClean="0"/>
              <a:t> </a:t>
            </a:r>
            <a:r>
              <a:rPr lang="ru-RU" sz="3200" b="1" dirty="0" err="1"/>
              <a:t>має</a:t>
            </a:r>
            <a:r>
              <a:rPr lang="ru-RU" sz="3200" b="1" dirty="0"/>
              <a:t> </a:t>
            </a:r>
            <a:r>
              <a:rPr lang="ru-RU" sz="3200" b="1" dirty="0" err="1"/>
              <a:t>майже</a:t>
            </a:r>
            <a:r>
              <a:rPr lang="ru-RU" sz="3200" b="1" dirty="0"/>
              <a:t> </a:t>
            </a:r>
            <a:r>
              <a:rPr lang="ru-RU" sz="3200" b="1" dirty="0" err="1"/>
              <a:t>необмежену</a:t>
            </a:r>
            <a:r>
              <a:rPr lang="ru-RU" sz="3200" b="1" dirty="0"/>
              <a:t> </a:t>
            </a:r>
            <a:r>
              <a:rPr lang="ru-RU" sz="3200" b="1" dirty="0" err="1"/>
              <a:t>владу</a:t>
            </a:r>
            <a:r>
              <a:rPr lang="ru-RU" sz="3200" b="1" dirty="0"/>
              <a:t> над </a:t>
            </a:r>
            <a:r>
              <a:rPr lang="ru-RU" sz="3200" b="1" dirty="0" err="1"/>
              <a:t>життям</a:t>
            </a:r>
            <a:r>
              <a:rPr lang="ru-RU" sz="3200" b="1" dirty="0"/>
              <a:t> </a:t>
            </a:r>
            <a:r>
              <a:rPr lang="ru-RU" sz="3200" b="1" dirty="0" err="1"/>
              <a:t>власних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фізичні</a:t>
            </a:r>
            <a:r>
              <a:rPr lang="ru-RU" dirty="0"/>
              <a:t>, а  головне, про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широко заговорили </a:t>
            </a:r>
            <a:endParaRPr lang="ru-RU" dirty="0" smtClean="0"/>
          </a:p>
          <a:p>
            <a:pPr marL="109728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у</a:t>
            </a:r>
            <a:r>
              <a:rPr lang="ru-RU" sz="3000" b="1" dirty="0">
                <a:solidFill>
                  <a:srgbClr val="FFFF00"/>
                </a:solidFill>
              </a:rPr>
              <a:t> </a:t>
            </a:r>
            <a:r>
              <a:rPr lang="ru-RU" sz="3000" b="1" dirty="0" err="1">
                <a:solidFill>
                  <a:srgbClr val="FFFF00"/>
                </a:solidFill>
              </a:rPr>
              <a:t>Франції</a:t>
            </a:r>
            <a:r>
              <a:rPr lang="ru-RU" sz="3000" b="1" dirty="0">
                <a:solidFill>
                  <a:srgbClr val="FFFF00"/>
                </a:solidFill>
              </a:rPr>
              <a:t> та </a:t>
            </a:r>
            <a:r>
              <a:rPr lang="ru-RU" sz="3000" b="1" dirty="0" err="1">
                <a:solidFill>
                  <a:srgbClr val="FFFF00"/>
                </a:solidFill>
              </a:rPr>
              <a:t>Англії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endParaRPr lang="ru-RU" sz="3000" b="1" dirty="0" smtClean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у</a:t>
            </a:r>
            <a:r>
              <a:rPr lang="ru-RU" sz="3000" b="1" dirty="0">
                <a:solidFill>
                  <a:srgbClr val="FFFF00"/>
                </a:solidFill>
              </a:rPr>
              <a:t>  </a:t>
            </a:r>
            <a:r>
              <a:rPr lang="en-US" sz="3000" b="1" dirty="0">
                <a:solidFill>
                  <a:srgbClr val="FFFF00"/>
                </a:solidFill>
              </a:rPr>
              <a:t>XVIII </a:t>
            </a:r>
            <a:r>
              <a:rPr lang="ru-RU" sz="3000" b="1" dirty="0">
                <a:solidFill>
                  <a:srgbClr val="FFFF00"/>
                </a:solidFill>
              </a:rPr>
              <a:t>ст. </a:t>
            </a:r>
            <a:endParaRPr lang="ru-RU" sz="3000" b="1" dirty="0" smtClean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r>
              <a:rPr lang="ru-RU" i="1" dirty="0" smtClean="0"/>
              <a:t>До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питання</a:t>
            </a:r>
            <a:r>
              <a:rPr lang="ru-RU" i="1" dirty="0"/>
              <a:t> </a:t>
            </a:r>
            <a:r>
              <a:rPr lang="ru-RU" i="1" dirty="0" err="1"/>
              <a:t>звернулися</a:t>
            </a:r>
            <a:r>
              <a:rPr lang="ru-RU" i="1" dirty="0"/>
              <a:t> </a:t>
            </a:r>
            <a:r>
              <a:rPr lang="ru-RU" i="1" dirty="0" err="1"/>
              <a:t>відомі</a:t>
            </a:r>
            <a:r>
              <a:rPr lang="ru-RU" i="1" dirty="0"/>
              <a:t> </a:t>
            </a:r>
            <a:r>
              <a:rPr lang="ru-RU" i="1" dirty="0" err="1"/>
              <a:t>тогочасні</a:t>
            </a:r>
            <a:r>
              <a:rPr lang="ru-RU" i="1" dirty="0"/>
              <a:t> </a:t>
            </a:r>
            <a:r>
              <a:rPr lang="ru-RU" i="1" dirty="0" err="1"/>
              <a:t>філософи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обговорювали</a:t>
            </a:r>
            <a:r>
              <a:rPr lang="ru-RU" i="1" dirty="0"/>
              <a:t> </a:t>
            </a:r>
            <a:r>
              <a:rPr lang="ru-RU" i="1" dirty="0" err="1"/>
              <a:t>концепцію</a:t>
            </a:r>
            <a:r>
              <a:rPr lang="ru-RU" i="1" dirty="0"/>
              <a:t> прав </a:t>
            </a:r>
            <a:r>
              <a:rPr lang="ru-RU" i="1" dirty="0" err="1"/>
              <a:t>людини</a:t>
            </a:r>
            <a:r>
              <a:rPr lang="ru-RU" i="1" dirty="0" smtClean="0"/>
              <a:t>:</a:t>
            </a:r>
          </a:p>
          <a:p>
            <a:pPr marL="109728" indent="0" algn="ctr">
              <a:buNone/>
            </a:pPr>
            <a:r>
              <a:rPr lang="ru-RU" dirty="0" smtClean="0"/>
              <a:t> </a:t>
            </a:r>
          </a:p>
          <a:p>
            <a:pPr marL="109728" indent="0" algn="ctr"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Жан-Жак </a:t>
            </a:r>
            <a:r>
              <a:rPr lang="ru-RU" sz="3200" b="1" dirty="0">
                <a:solidFill>
                  <a:srgbClr val="FFFF00"/>
                </a:solidFill>
              </a:rPr>
              <a:t>Руссо, Джон Локк, </a:t>
            </a:r>
            <a:r>
              <a:rPr lang="ru-RU" sz="3200" b="1" dirty="0" err="1">
                <a:solidFill>
                  <a:srgbClr val="FFFF00"/>
                </a:solidFill>
              </a:rPr>
              <a:t>Мері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Волстонкрафт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До </a:t>
            </a:r>
            <a:r>
              <a:rPr lang="ru-RU" i="1" dirty="0" err="1"/>
              <a:t>кінця</a:t>
            </a:r>
            <a:r>
              <a:rPr lang="ru-RU" i="1" dirty="0"/>
              <a:t> ХІХ ст. права </a:t>
            </a:r>
            <a:r>
              <a:rPr lang="ru-RU" i="1" dirty="0" err="1"/>
              <a:t>дітей</a:t>
            </a:r>
            <a:r>
              <a:rPr lang="ru-RU" i="1" dirty="0"/>
              <a:t> не </a:t>
            </a:r>
            <a:r>
              <a:rPr lang="ru-RU" i="1" dirty="0" err="1"/>
              <a:t>були</a:t>
            </a:r>
            <a:r>
              <a:rPr lang="ru-RU" i="1" dirty="0"/>
              <a:t> </a:t>
            </a:r>
            <a:r>
              <a:rPr lang="ru-RU" i="1" dirty="0" err="1"/>
              <a:t>забезпечені</a:t>
            </a:r>
            <a:r>
              <a:rPr lang="ru-RU" i="1" dirty="0"/>
              <a:t>. </a:t>
            </a:r>
            <a:endParaRPr lang="ru-RU" i="1" dirty="0" smtClean="0"/>
          </a:p>
          <a:p>
            <a:endParaRPr lang="ru-RU" dirty="0" err="1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220072" cy="6858000"/>
          </a:xfr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ru-RU" i="1" dirty="0" smtClean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r>
              <a:rPr lang="ru-RU" i="1" dirty="0" err="1" smtClean="0">
                <a:solidFill>
                  <a:srgbClr val="FFFF00"/>
                </a:solidFill>
              </a:rPr>
              <a:t>Дитяча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праця</a:t>
            </a:r>
            <a:r>
              <a:rPr lang="ru-RU" i="1" dirty="0">
                <a:solidFill>
                  <a:srgbClr val="FFFF00"/>
                </a:solidFill>
              </a:rPr>
              <a:t> на фабриках (заводах), шахтах </a:t>
            </a:r>
            <a:r>
              <a:rPr lang="ru-RU" i="1" dirty="0" err="1">
                <a:solidFill>
                  <a:srgbClr val="FFFF00"/>
                </a:solidFill>
              </a:rPr>
              <a:t>була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звичайним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явищем</a:t>
            </a:r>
            <a:r>
              <a:rPr lang="ru-RU" i="1" dirty="0">
                <a:solidFill>
                  <a:srgbClr val="FFFF00"/>
                </a:solidFill>
              </a:rPr>
              <a:t> у </a:t>
            </a:r>
            <a:r>
              <a:rPr lang="ru-RU" i="1" dirty="0" err="1">
                <a:solidFill>
                  <a:srgbClr val="FFFF00"/>
                </a:solidFill>
              </a:rPr>
              <a:t>багатьох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промислово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розвинених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країнах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Європи</a:t>
            </a:r>
            <a:r>
              <a:rPr lang="ru-RU" i="1" dirty="0">
                <a:solidFill>
                  <a:srgbClr val="FFFF00"/>
                </a:solidFill>
              </a:rPr>
              <a:t> та Америки. </a:t>
            </a:r>
            <a:endParaRPr lang="ru-RU" i="1" dirty="0" smtClean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09728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Діти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працювали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нарівні</a:t>
            </a:r>
            <a:r>
              <a:rPr lang="ru-RU" b="1" dirty="0">
                <a:solidFill>
                  <a:srgbClr val="002060"/>
                </a:solidFill>
              </a:rPr>
              <a:t> з </a:t>
            </a:r>
            <a:r>
              <a:rPr lang="ru-RU" b="1" dirty="0" err="1">
                <a:solidFill>
                  <a:srgbClr val="002060"/>
                </a:solidFill>
              </a:rPr>
              <a:t>дорослими</a:t>
            </a:r>
            <a:r>
              <a:rPr lang="ru-RU" b="1" dirty="0">
                <a:solidFill>
                  <a:srgbClr val="002060"/>
                </a:solidFill>
              </a:rPr>
              <a:t> до 14—18 годин на </a:t>
            </a:r>
            <a:r>
              <a:rPr lang="ru-RU" b="1" dirty="0" err="1">
                <a:solidFill>
                  <a:srgbClr val="002060"/>
                </a:solidFill>
              </a:rPr>
              <a:t>добу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іноді</a:t>
            </a:r>
            <a:r>
              <a:rPr lang="ru-RU" b="1" dirty="0">
                <a:solidFill>
                  <a:srgbClr val="002060"/>
                </a:solidFill>
              </a:rPr>
              <a:t> з  5—6-річного </a:t>
            </a:r>
            <a:r>
              <a:rPr lang="ru-RU" b="1" dirty="0" err="1">
                <a:solidFill>
                  <a:srgbClr val="002060"/>
                </a:solidFill>
              </a:rPr>
              <a:t>віку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>
                <a:solidFill>
                  <a:srgbClr val="002060"/>
                </a:solidFill>
              </a:rPr>
              <a:t>причому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їм</a:t>
            </a:r>
            <a:r>
              <a:rPr lang="ru-RU" b="1" dirty="0">
                <a:solidFill>
                  <a:srgbClr val="002060"/>
                </a:solidFill>
              </a:rPr>
              <a:t> платили за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в  </a:t>
            </a:r>
            <a:r>
              <a:rPr lang="ru-RU" b="1" dirty="0" err="1">
                <a:solidFill>
                  <a:srgbClr val="002060"/>
                </a:solidFill>
              </a:rPr>
              <a:t>кілька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разів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менше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ніж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дорослим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ru-RU" i="1" dirty="0" smtClean="0"/>
          </a:p>
          <a:p>
            <a:pPr marL="109728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1924 р. у </a:t>
            </a:r>
            <a:r>
              <a:rPr lang="ru-RU" b="1" dirty="0" err="1"/>
              <a:t>місті</a:t>
            </a:r>
            <a:r>
              <a:rPr lang="ru-RU" b="1" dirty="0"/>
              <a:t> Женева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прийнято</a:t>
            </a:r>
            <a:r>
              <a:rPr lang="ru-RU" b="1" dirty="0"/>
              <a:t> </a:t>
            </a:r>
            <a:endParaRPr lang="ru-RU" b="1" dirty="0" smtClean="0"/>
          </a:p>
          <a:p>
            <a:pPr marL="109728" indent="0" algn="ctr">
              <a:buNone/>
            </a:pPr>
            <a:r>
              <a:rPr lang="ru-RU" sz="4000" b="1" u="sng" dirty="0" err="1" smtClean="0">
                <a:solidFill>
                  <a:schemeClr val="tx1"/>
                </a:solidFill>
              </a:rPr>
              <a:t>Декларацію</a:t>
            </a:r>
            <a:r>
              <a:rPr lang="ru-RU" sz="4000" b="1" u="sng" dirty="0" smtClean="0">
                <a:solidFill>
                  <a:schemeClr val="tx1"/>
                </a:solidFill>
              </a:rPr>
              <a:t> </a:t>
            </a:r>
            <a:r>
              <a:rPr lang="ru-RU" sz="4000" b="1" u="sng" dirty="0">
                <a:solidFill>
                  <a:schemeClr val="tx1"/>
                </a:solidFill>
              </a:rPr>
              <a:t>прав </a:t>
            </a:r>
            <a:r>
              <a:rPr lang="ru-RU" sz="4000" b="1" u="sng" dirty="0" err="1">
                <a:solidFill>
                  <a:schemeClr val="tx1"/>
                </a:solidFill>
              </a:rPr>
              <a:t>дитини</a:t>
            </a:r>
            <a:r>
              <a:rPr lang="ru-RU" sz="4000" b="1" u="sng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63"/>
            <a:ext cx="9144000" cy="70182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Основні принципи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sz="3600" dirty="0" smtClean="0"/>
              <a:t>1</a:t>
            </a:r>
            <a:r>
              <a:rPr lang="uk-UA" sz="3600" b="1" dirty="0" smtClean="0">
                <a:solidFill>
                  <a:srgbClr val="00B050"/>
                </a:solidFill>
              </a:rPr>
              <a:t>. Діти мають право на </a:t>
            </a:r>
            <a:r>
              <a:rPr lang="uk-UA" sz="3600" b="1" dirty="0" err="1" smtClean="0">
                <a:solidFill>
                  <a:srgbClr val="00B050"/>
                </a:solidFill>
              </a:rPr>
              <a:t>забезечення</a:t>
            </a:r>
            <a:r>
              <a:rPr lang="uk-UA" sz="3600" b="1" dirty="0" smtClean="0">
                <a:solidFill>
                  <a:srgbClr val="00B050"/>
                </a:solidFill>
              </a:rPr>
              <a:t> нормального фізичного та духовного розвитку </a:t>
            </a:r>
          </a:p>
          <a:p>
            <a:pPr algn="ctr"/>
            <a:r>
              <a:rPr lang="uk-UA" sz="3600" dirty="0" smtClean="0"/>
              <a:t>2. </a:t>
            </a:r>
            <a:r>
              <a:rPr lang="uk-UA" sz="3600" b="1" dirty="0" smtClean="0">
                <a:solidFill>
                  <a:srgbClr val="FF0000"/>
                </a:solidFill>
              </a:rPr>
              <a:t>Отримати першими допомогу у важкі часи</a:t>
            </a:r>
          </a:p>
          <a:p>
            <a:pPr algn="ctr"/>
            <a:r>
              <a:rPr lang="uk-UA" sz="3600" dirty="0" smtClean="0"/>
              <a:t>3. </a:t>
            </a:r>
            <a:r>
              <a:rPr lang="uk-UA" sz="3600" b="1" dirty="0" smtClean="0">
                <a:solidFill>
                  <a:srgbClr val="002060"/>
                </a:solidFill>
              </a:rPr>
              <a:t>Зростати та розвиватися в любові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rgbClr val="7030A0"/>
                </a:solidFill>
              </a:rPr>
              <a:t>4. Не зазнавати експлуатації</a:t>
            </a:r>
          </a:p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5. Бути впевненими, що риси та якості які виховуються в них будуть корисними людству 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uk-UA" sz="3500" b="1" dirty="0" smtClean="0"/>
              <a:t>1946 рік</a:t>
            </a:r>
          </a:p>
          <a:p>
            <a:pPr marL="109728" indent="0" algn="ctr">
              <a:buNone/>
            </a:pPr>
            <a:r>
              <a:rPr lang="uk-UA" sz="2400" b="1" dirty="0" smtClean="0"/>
              <a:t>Генеральна асамблея ООН створила </a:t>
            </a:r>
          </a:p>
          <a:p>
            <a:pPr marL="109728" indent="0" algn="ctr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Дитячий фонд </a:t>
            </a:r>
            <a:r>
              <a:rPr lang="ru-RU" sz="4000" b="1" u="sng" dirty="0">
                <a:solidFill>
                  <a:srgbClr val="FF0000"/>
                </a:solidFill>
              </a:rPr>
              <a:t>ООН </a:t>
            </a:r>
            <a:endParaRPr lang="ru-RU" sz="4000" b="1" u="sng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sz="4000" b="1" u="sng" dirty="0" smtClean="0">
                <a:solidFill>
                  <a:srgbClr val="00B0F0"/>
                </a:solidFill>
              </a:rPr>
              <a:t>(</a:t>
            </a:r>
            <a:r>
              <a:rPr lang="ru-RU" sz="4000" b="1" u="sng" dirty="0">
                <a:solidFill>
                  <a:srgbClr val="00B0F0"/>
                </a:solidFill>
              </a:rPr>
              <a:t>ЮНІСЕФ</a:t>
            </a:r>
            <a:r>
              <a:rPr lang="ru-RU" sz="4000" b="1" u="sng" dirty="0" smtClean="0">
                <a:solidFill>
                  <a:srgbClr val="00B0F0"/>
                </a:solidFill>
              </a:rPr>
              <a:t>).</a:t>
            </a:r>
          </a:p>
          <a:p>
            <a:pPr marL="109728" indent="0" algn="ctr">
              <a:buNone/>
            </a:pPr>
            <a:r>
              <a:rPr lang="ru-RU" sz="4000" b="1" dirty="0"/>
              <a:t>20 листопада 1959 р</a:t>
            </a:r>
            <a:r>
              <a:rPr lang="ru-RU" sz="4000" dirty="0"/>
              <a:t>. </a:t>
            </a:r>
            <a:r>
              <a:rPr lang="ru-RU" sz="3000" i="1" dirty="0"/>
              <a:t>Генеральною </a:t>
            </a:r>
            <a:r>
              <a:rPr lang="ru-RU" sz="3000" i="1" dirty="0" err="1"/>
              <a:t>Асамблеєю</a:t>
            </a:r>
            <a:r>
              <a:rPr lang="ru-RU" sz="3000" i="1" dirty="0"/>
              <a:t> ООН </a:t>
            </a:r>
            <a:r>
              <a:rPr lang="ru-RU" sz="3000" i="1" dirty="0" err="1"/>
              <a:t>було</a:t>
            </a:r>
            <a:r>
              <a:rPr lang="ru-RU" sz="3000" i="1" dirty="0"/>
              <a:t> </a:t>
            </a:r>
            <a:r>
              <a:rPr lang="ru-RU" sz="3000" i="1" dirty="0" err="1" smtClean="0"/>
              <a:t>проголошено</a:t>
            </a:r>
            <a:endParaRPr lang="ru-RU" sz="3000" i="1" dirty="0" smtClean="0"/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200" b="1" dirty="0" err="1">
                <a:solidFill>
                  <a:srgbClr val="FF0000"/>
                </a:solidFill>
              </a:rPr>
              <a:t>Декларацію</a:t>
            </a:r>
            <a:r>
              <a:rPr lang="ru-RU" sz="4200" b="1" dirty="0">
                <a:solidFill>
                  <a:srgbClr val="FF0000"/>
                </a:solidFill>
              </a:rPr>
              <a:t> прав </a:t>
            </a:r>
            <a:r>
              <a:rPr lang="ru-RU" sz="4200" b="1" dirty="0" err="1">
                <a:solidFill>
                  <a:srgbClr val="FF0000"/>
                </a:solidFill>
              </a:rPr>
              <a:t>дитини</a:t>
            </a:r>
            <a:r>
              <a:rPr lang="ru-RU" sz="4200" b="1" dirty="0">
                <a:solidFill>
                  <a:srgbClr val="FF0000"/>
                </a:solidFill>
              </a:rPr>
              <a:t>, 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/>
              <a:t>визначала</a:t>
            </a:r>
            <a:r>
              <a:rPr lang="ru-RU" i="1" dirty="0"/>
              <a:t> </a:t>
            </a:r>
            <a:r>
              <a:rPr lang="ru-RU" i="1" dirty="0" err="1"/>
              <a:t>принципи</a:t>
            </a:r>
            <a:r>
              <a:rPr lang="ru-RU" i="1" dirty="0"/>
              <a:t>, за </a:t>
            </a:r>
            <a:r>
              <a:rPr lang="ru-RU" i="1" dirty="0" err="1"/>
              <a:t>якими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функціонувати</a:t>
            </a:r>
            <a:r>
              <a:rPr lang="ru-RU" i="1" dirty="0"/>
              <a:t> </a:t>
            </a:r>
            <a:r>
              <a:rPr lang="ru-RU" i="1" dirty="0" err="1"/>
              <a:t>правовий</a:t>
            </a:r>
            <a:r>
              <a:rPr lang="ru-RU" i="1" dirty="0"/>
              <a:t> </a:t>
            </a:r>
            <a:r>
              <a:rPr lang="ru-RU" i="1" dirty="0" err="1"/>
              <a:t>захист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та </a:t>
            </a:r>
            <a:r>
              <a:rPr lang="ru-RU" i="1" dirty="0" err="1"/>
              <a:t>дитинства</a:t>
            </a:r>
            <a:r>
              <a:rPr lang="ru-RU" i="1" dirty="0"/>
              <a:t>.</a:t>
            </a:r>
            <a:r>
              <a:rPr lang="uk-UA" b="1" i="1" u="sng" dirty="0" smtClean="0">
                <a:solidFill>
                  <a:srgbClr val="00B0F0"/>
                </a:solidFill>
              </a:rPr>
              <a:t>  </a:t>
            </a:r>
            <a:endParaRPr lang="ru-RU" b="1" i="1" u="sng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65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173</TotalTime>
  <Words>1065</Words>
  <Application>Microsoft Office PowerPoint</Application>
  <PresentationFormat>Экран (4:3)</PresentationFormat>
  <Paragraphs>182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ПРАВА ДИТИНИ </vt:lpstr>
      <vt:lpstr>ПЛАН</vt:lpstr>
      <vt:lpstr>АКТУАЛЬНІСТЬ ТЕМИ </vt:lpstr>
      <vt:lpstr> 1. Поняття прав дитини та їх еволюція  </vt:lpstr>
      <vt:lpstr>Презентация PowerPoint</vt:lpstr>
      <vt:lpstr>Презентация PowerPoint</vt:lpstr>
      <vt:lpstr>Презентация PowerPoint</vt:lpstr>
      <vt:lpstr>Основні принципи </vt:lpstr>
      <vt:lpstr>Презентация PowerPoint</vt:lpstr>
      <vt:lpstr> 2.Конвенція ООН про права дитини </vt:lpstr>
      <vt:lpstr>Презентация PowerPoint</vt:lpstr>
      <vt:lpstr> 3. Права дитини в Україні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4. Механізми захисту прав дитини в Україні </vt:lpstr>
      <vt:lpstr>Презентация PowerPoint</vt:lpstr>
      <vt:lpstr>Презентация PowerPoint</vt:lpstr>
      <vt:lpstr>ДЕНЬ ЗАХИСТУ ДІТЕЙ </vt:lpstr>
      <vt:lpstr>Презентация PowerPoint</vt:lpstr>
      <vt:lpstr>Презентация PowerPoint</vt:lpstr>
      <vt:lpstr>ВИСНОВКИ </vt:lpstr>
      <vt:lpstr>Список використаної літератури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ДИТИНИ </dc:title>
  <dc:creator>Антон</dc:creator>
  <cp:lastModifiedBy>User</cp:lastModifiedBy>
  <cp:revision>51</cp:revision>
  <dcterms:created xsi:type="dcterms:W3CDTF">2024-06-03T17:05:09Z</dcterms:created>
  <dcterms:modified xsi:type="dcterms:W3CDTF">2024-06-05T09:56:11Z</dcterms:modified>
</cp:coreProperties>
</file>