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4" r:id="rId26"/>
    <p:sldId id="280" r:id="rId27"/>
    <p:sldId id="281" r:id="rId28"/>
    <p:sldId id="282" r:id="rId29"/>
    <p:sldId id="283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2424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41EE40-16A9-499C-9C03-9980E3A8073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87D40E2E-B42F-40EF-9D1A-3390EDF0C3CC}">
      <dgm:prSet/>
      <dgm:spPr/>
      <dgm:t>
        <a:bodyPr/>
        <a:lstStyle/>
        <a:p>
          <a:pPr rtl="0"/>
          <a:r>
            <a:rPr lang="uk-UA" smtClean="0"/>
            <a:t>пов’язане з роботою </a:t>
          </a:r>
          <a:endParaRPr lang="uk-UA"/>
        </a:p>
      </dgm:t>
    </dgm:pt>
    <dgm:pt modelId="{19CE0E46-E0F1-48CB-AF14-226FA4FE64D4}" type="parTrans" cxnId="{20A3EFC2-0D61-4FB1-AD52-0DB82A2C2115}">
      <dgm:prSet/>
      <dgm:spPr/>
      <dgm:t>
        <a:bodyPr/>
        <a:lstStyle/>
        <a:p>
          <a:endParaRPr lang="uk-UA"/>
        </a:p>
      </dgm:t>
    </dgm:pt>
    <dgm:pt modelId="{BAD903A9-C3B1-42EF-820C-9B04E01CAB33}" type="sibTrans" cxnId="{20A3EFC2-0D61-4FB1-AD52-0DB82A2C2115}">
      <dgm:prSet/>
      <dgm:spPr/>
      <dgm:t>
        <a:bodyPr/>
        <a:lstStyle/>
        <a:p>
          <a:endParaRPr lang="uk-UA"/>
        </a:p>
      </dgm:t>
    </dgm:pt>
    <dgm:pt modelId="{EE2ED392-0199-41A0-B7BB-AC76AE481207}">
      <dgm:prSet/>
      <dgm:spPr/>
      <dgm:t>
        <a:bodyPr/>
        <a:lstStyle/>
        <a:p>
          <a:pPr rtl="0"/>
          <a:r>
            <a:rPr lang="uk-UA" smtClean="0"/>
            <a:t>дорога до місця роботи; підготовка до роботи (включаючи підготовку інструментів , обладнання, місця роботи і т. п.); допрацювання або перероблення раніше завершеної роботи;</a:t>
          </a:r>
          <a:endParaRPr lang="uk-UA"/>
        </a:p>
      </dgm:t>
    </dgm:pt>
    <dgm:pt modelId="{1DDB7973-388E-4618-8065-30B31E31EB66}" type="parTrans" cxnId="{77E3CE55-C6CE-49C6-92D9-9BC1AFB8C4D2}">
      <dgm:prSet/>
      <dgm:spPr/>
      <dgm:t>
        <a:bodyPr/>
        <a:lstStyle/>
        <a:p>
          <a:endParaRPr lang="uk-UA"/>
        </a:p>
      </dgm:t>
    </dgm:pt>
    <dgm:pt modelId="{471DF7B8-83D1-4D5A-86AF-62FFD8461E9C}" type="sibTrans" cxnId="{77E3CE55-C6CE-49C6-92D9-9BC1AFB8C4D2}">
      <dgm:prSet/>
      <dgm:spPr/>
      <dgm:t>
        <a:bodyPr/>
        <a:lstStyle/>
        <a:p>
          <a:endParaRPr lang="uk-UA"/>
        </a:p>
      </dgm:t>
    </dgm:pt>
    <dgm:pt modelId="{EA9A589B-969E-4522-9C22-23A47DA87136}">
      <dgm:prSet/>
      <dgm:spPr/>
      <dgm:t>
        <a:bodyPr/>
        <a:lstStyle/>
        <a:p>
          <a:pPr rtl="0"/>
          <a:r>
            <a:rPr lang="uk-UA" smtClean="0"/>
            <a:t>домашня праця </a:t>
          </a:r>
          <a:endParaRPr lang="uk-UA"/>
        </a:p>
      </dgm:t>
    </dgm:pt>
    <dgm:pt modelId="{953838F0-3018-4C8E-A4B6-83E1B5B6AFF4}" type="parTrans" cxnId="{F77AA30E-A425-49A1-80F7-70209989E587}">
      <dgm:prSet/>
      <dgm:spPr/>
      <dgm:t>
        <a:bodyPr/>
        <a:lstStyle/>
        <a:p>
          <a:endParaRPr lang="uk-UA"/>
        </a:p>
      </dgm:t>
    </dgm:pt>
    <dgm:pt modelId="{D811DEB4-CB92-4D89-9876-765839E2DDC6}" type="sibTrans" cxnId="{F77AA30E-A425-49A1-80F7-70209989E587}">
      <dgm:prSet/>
      <dgm:spPr/>
      <dgm:t>
        <a:bodyPr/>
        <a:lstStyle/>
        <a:p>
          <a:endParaRPr lang="uk-UA"/>
        </a:p>
      </dgm:t>
    </dgm:pt>
    <dgm:pt modelId="{D8C47C0E-5E12-48F4-B7FF-98F5AC415BEE}">
      <dgm:prSet/>
      <dgm:spPr/>
      <dgm:t>
        <a:bodyPr/>
        <a:lstStyle/>
        <a:p>
          <a:pPr rtl="0"/>
          <a:r>
            <a:rPr lang="uk-UA" smtClean="0"/>
            <a:t>прибирання квартири; покупки; ремонт (плановий або позаплановий); турбота, догляд, виховання про безпорадних членах сім’ї (діти, старі, хворі), включаючи, наприклад, приготування їжі; інші «разові» види робіт;</a:t>
          </a:r>
          <a:endParaRPr lang="uk-UA"/>
        </a:p>
      </dgm:t>
    </dgm:pt>
    <dgm:pt modelId="{81E61FD8-88AB-4689-BB48-8D95592F550C}" type="parTrans" cxnId="{9CD4534B-A5E5-4A42-84C4-D885C21254C3}">
      <dgm:prSet/>
      <dgm:spPr/>
      <dgm:t>
        <a:bodyPr/>
        <a:lstStyle/>
        <a:p>
          <a:endParaRPr lang="uk-UA"/>
        </a:p>
      </dgm:t>
    </dgm:pt>
    <dgm:pt modelId="{DEFB01AF-BFD8-4F6A-B7DC-BB7D99155A57}" type="sibTrans" cxnId="{9CD4534B-A5E5-4A42-84C4-D885C21254C3}">
      <dgm:prSet/>
      <dgm:spPr/>
      <dgm:t>
        <a:bodyPr/>
        <a:lstStyle/>
        <a:p>
          <a:endParaRPr lang="uk-UA"/>
        </a:p>
      </dgm:t>
    </dgm:pt>
    <dgm:pt modelId="{50A86566-B413-4673-B544-2B3FE0DC43C3}">
      <dgm:prSet/>
      <dgm:spPr/>
      <dgm:t>
        <a:bodyPr/>
        <a:lstStyle/>
        <a:p>
          <a:pPr rtl="0"/>
          <a:r>
            <a:rPr lang="uk-UA" smtClean="0"/>
            <a:t>самообслуговування </a:t>
          </a:r>
          <a:endParaRPr lang="uk-UA"/>
        </a:p>
      </dgm:t>
    </dgm:pt>
    <dgm:pt modelId="{C58B0E51-A575-43B9-88D9-0D793EC470B8}" type="parTrans" cxnId="{739BE283-0DDE-455D-A7B6-F7E2757D7008}">
      <dgm:prSet/>
      <dgm:spPr/>
      <dgm:t>
        <a:bodyPr/>
        <a:lstStyle/>
        <a:p>
          <a:endParaRPr lang="uk-UA"/>
        </a:p>
      </dgm:t>
    </dgm:pt>
    <dgm:pt modelId="{B93EFF86-761F-4BA4-B170-BB528CC8D655}" type="sibTrans" cxnId="{739BE283-0DDE-455D-A7B6-F7E2757D7008}">
      <dgm:prSet/>
      <dgm:spPr/>
      <dgm:t>
        <a:bodyPr/>
        <a:lstStyle/>
        <a:p>
          <a:endParaRPr lang="uk-UA"/>
        </a:p>
      </dgm:t>
    </dgm:pt>
    <dgm:pt modelId="{CA9AAD9E-5835-4ED8-9E1A-C4CB98082958}">
      <dgm:prSet/>
      <dgm:spPr/>
      <dgm:t>
        <a:bodyPr/>
        <a:lstStyle/>
        <a:p>
          <a:pPr rtl="0"/>
          <a:r>
            <a:rPr lang="uk-UA" smtClean="0"/>
            <a:t>догляд за собою (особиста гігієна, оформлення зовнішності і т. п.); харчування; пасивний відпочинок (у тому числі сон);</a:t>
          </a:r>
          <a:endParaRPr lang="uk-UA"/>
        </a:p>
      </dgm:t>
    </dgm:pt>
    <dgm:pt modelId="{2C41012D-87E6-4A44-B67F-B77C474BB4F9}" type="parTrans" cxnId="{0B148BCA-4339-43F6-A6C3-F3F08458243A}">
      <dgm:prSet/>
      <dgm:spPr/>
      <dgm:t>
        <a:bodyPr/>
        <a:lstStyle/>
        <a:p>
          <a:endParaRPr lang="uk-UA"/>
        </a:p>
      </dgm:t>
    </dgm:pt>
    <dgm:pt modelId="{8659F18A-83ED-41CB-8077-5C51FEA2BC1C}" type="sibTrans" cxnId="{0B148BCA-4339-43F6-A6C3-F3F08458243A}">
      <dgm:prSet/>
      <dgm:spPr/>
      <dgm:t>
        <a:bodyPr/>
        <a:lstStyle/>
        <a:p>
          <a:endParaRPr lang="uk-UA"/>
        </a:p>
      </dgm:t>
    </dgm:pt>
    <dgm:pt modelId="{1440C933-3D81-431B-A4BD-FB8915449B69}">
      <dgm:prSet/>
      <dgm:spPr/>
      <dgm:t>
        <a:bodyPr/>
        <a:lstStyle/>
        <a:p>
          <a:pPr rtl="0"/>
          <a:r>
            <a:rPr lang="uk-UA" smtClean="0"/>
            <a:t>вільний час </a:t>
          </a:r>
          <a:endParaRPr lang="uk-UA"/>
        </a:p>
      </dgm:t>
    </dgm:pt>
    <dgm:pt modelId="{CE304FA0-0714-4AEC-BBA5-C26339A5CFF5}" type="parTrans" cxnId="{AEBCCCB7-2CAD-4F9B-9E8B-FEEED352B570}">
      <dgm:prSet/>
      <dgm:spPr/>
      <dgm:t>
        <a:bodyPr/>
        <a:lstStyle/>
        <a:p>
          <a:endParaRPr lang="uk-UA"/>
        </a:p>
      </dgm:t>
    </dgm:pt>
    <dgm:pt modelId="{EEA7D3D8-3ECB-41B0-8BC1-8E607DFFA902}" type="sibTrans" cxnId="{AEBCCCB7-2CAD-4F9B-9E8B-FEEED352B570}">
      <dgm:prSet/>
      <dgm:spPr/>
      <dgm:t>
        <a:bodyPr/>
        <a:lstStyle/>
        <a:p>
          <a:endParaRPr lang="uk-UA"/>
        </a:p>
      </dgm:t>
    </dgm:pt>
    <dgm:pt modelId="{345919CB-C830-45D3-9A6F-F273E038DD38}">
      <dgm:prSet/>
      <dgm:spPr/>
      <dgm:t>
        <a:bodyPr/>
        <a:lstStyle/>
        <a:p>
          <a:pPr rtl="0"/>
          <a:r>
            <a:rPr lang="uk-UA" smtClean="0"/>
            <a:t>спілкування з родичами і друзями, всі види активного відпочинку, а також різного роду непрофесійні заняття «для душі».</a:t>
          </a:r>
          <a:endParaRPr lang="uk-UA"/>
        </a:p>
      </dgm:t>
    </dgm:pt>
    <dgm:pt modelId="{751825F1-6C12-4BBF-8B12-B7F385D91633}" type="parTrans" cxnId="{D0906688-B2CC-43C7-B886-DB96478E989A}">
      <dgm:prSet/>
      <dgm:spPr/>
      <dgm:t>
        <a:bodyPr/>
        <a:lstStyle/>
        <a:p>
          <a:endParaRPr lang="uk-UA"/>
        </a:p>
      </dgm:t>
    </dgm:pt>
    <dgm:pt modelId="{0C512E88-A9AB-4298-8856-926789141148}" type="sibTrans" cxnId="{D0906688-B2CC-43C7-B886-DB96478E989A}">
      <dgm:prSet/>
      <dgm:spPr/>
      <dgm:t>
        <a:bodyPr/>
        <a:lstStyle/>
        <a:p>
          <a:endParaRPr lang="uk-UA"/>
        </a:p>
      </dgm:t>
    </dgm:pt>
    <dgm:pt modelId="{313561E1-2B4D-4ADB-892A-DAE58A184FC2}" type="pres">
      <dgm:prSet presAssocID="{1D41EE40-16A9-499C-9C03-9980E3A8073E}" presName="Name0" presStyleCnt="0">
        <dgm:presLayoutVars>
          <dgm:dir/>
          <dgm:animLvl val="lvl"/>
          <dgm:resizeHandles val="exact"/>
        </dgm:presLayoutVars>
      </dgm:prSet>
      <dgm:spPr/>
    </dgm:pt>
    <dgm:pt modelId="{01D5824F-31F5-412D-8E38-DF426CE12E13}" type="pres">
      <dgm:prSet presAssocID="{87D40E2E-B42F-40EF-9D1A-3390EDF0C3CC}" presName="linNode" presStyleCnt="0"/>
      <dgm:spPr/>
    </dgm:pt>
    <dgm:pt modelId="{CD15B543-C8B6-4468-9B2A-521566D05707}" type="pres">
      <dgm:prSet presAssocID="{87D40E2E-B42F-40EF-9D1A-3390EDF0C3CC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C7FCA3F1-F957-4BFA-808D-8735AED38D40}" type="pres">
      <dgm:prSet presAssocID="{87D40E2E-B42F-40EF-9D1A-3390EDF0C3CC}" presName="descendantText" presStyleLbl="alignAccFollowNode1" presStyleIdx="0" presStyleCnt="4">
        <dgm:presLayoutVars>
          <dgm:bulletEnabled val="1"/>
        </dgm:presLayoutVars>
      </dgm:prSet>
      <dgm:spPr/>
    </dgm:pt>
    <dgm:pt modelId="{A3AE64ED-DD7B-4322-A0C4-F82838BE2684}" type="pres">
      <dgm:prSet presAssocID="{BAD903A9-C3B1-42EF-820C-9B04E01CAB33}" presName="sp" presStyleCnt="0"/>
      <dgm:spPr/>
    </dgm:pt>
    <dgm:pt modelId="{7CF4BB04-9F63-464F-9F26-624FD9D6C81D}" type="pres">
      <dgm:prSet presAssocID="{EA9A589B-969E-4522-9C22-23A47DA87136}" presName="linNode" presStyleCnt="0"/>
      <dgm:spPr/>
    </dgm:pt>
    <dgm:pt modelId="{5E266A0A-FE73-4C33-B53B-A983BD0B0EA0}" type="pres">
      <dgm:prSet presAssocID="{EA9A589B-969E-4522-9C22-23A47DA87136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9447F1D1-5206-4376-84B8-DF1366BB52AB}" type="pres">
      <dgm:prSet presAssocID="{EA9A589B-969E-4522-9C22-23A47DA87136}" presName="descendantText" presStyleLbl="alignAccFollowNode1" presStyleIdx="1" presStyleCnt="4">
        <dgm:presLayoutVars>
          <dgm:bulletEnabled val="1"/>
        </dgm:presLayoutVars>
      </dgm:prSet>
      <dgm:spPr/>
    </dgm:pt>
    <dgm:pt modelId="{0B7BF35C-D4FF-4983-9B74-C66388BD801E}" type="pres">
      <dgm:prSet presAssocID="{D811DEB4-CB92-4D89-9876-765839E2DDC6}" presName="sp" presStyleCnt="0"/>
      <dgm:spPr/>
    </dgm:pt>
    <dgm:pt modelId="{99F25BDB-9F04-4B4D-B5AB-6340FC1D34BB}" type="pres">
      <dgm:prSet presAssocID="{50A86566-B413-4673-B544-2B3FE0DC43C3}" presName="linNode" presStyleCnt="0"/>
      <dgm:spPr/>
    </dgm:pt>
    <dgm:pt modelId="{B4A3B88A-329D-4C52-A328-94ED8CFE461C}" type="pres">
      <dgm:prSet presAssocID="{50A86566-B413-4673-B544-2B3FE0DC43C3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4620D1D2-8525-4B30-9D04-A1271E2829FD}" type="pres">
      <dgm:prSet presAssocID="{50A86566-B413-4673-B544-2B3FE0DC43C3}" presName="descendantText" presStyleLbl="alignAccFollowNode1" presStyleIdx="2" presStyleCnt="4">
        <dgm:presLayoutVars>
          <dgm:bulletEnabled val="1"/>
        </dgm:presLayoutVars>
      </dgm:prSet>
      <dgm:spPr/>
    </dgm:pt>
    <dgm:pt modelId="{3CFA0FB8-BEBF-4D9D-86A3-C45A22EB909F}" type="pres">
      <dgm:prSet presAssocID="{B93EFF86-761F-4BA4-B170-BB528CC8D655}" presName="sp" presStyleCnt="0"/>
      <dgm:spPr/>
    </dgm:pt>
    <dgm:pt modelId="{08C2098E-9418-4AA3-BC93-3CEE8AA48CE8}" type="pres">
      <dgm:prSet presAssocID="{1440C933-3D81-431B-A4BD-FB8915449B69}" presName="linNode" presStyleCnt="0"/>
      <dgm:spPr/>
    </dgm:pt>
    <dgm:pt modelId="{F356B733-CCDE-4CE0-8EA5-0FBE57486CFD}" type="pres">
      <dgm:prSet presAssocID="{1440C933-3D81-431B-A4BD-FB8915449B69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B6AD7A07-EE34-4E70-A447-37B9CD399466}" type="pres">
      <dgm:prSet presAssocID="{1440C933-3D81-431B-A4BD-FB8915449B69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20A3EFC2-0D61-4FB1-AD52-0DB82A2C2115}" srcId="{1D41EE40-16A9-499C-9C03-9980E3A8073E}" destId="{87D40E2E-B42F-40EF-9D1A-3390EDF0C3CC}" srcOrd="0" destOrd="0" parTransId="{19CE0E46-E0F1-48CB-AF14-226FA4FE64D4}" sibTransId="{BAD903A9-C3B1-42EF-820C-9B04E01CAB33}"/>
    <dgm:cxn modelId="{6BAC437E-9288-4E26-94A7-17ED29A28F00}" type="presOf" srcId="{1440C933-3D81-431B-A4BD-FB8915449B69}" destId="{F356B733-CCDE-4CE0-8EA5-0FBE57486CFD}" srcOrd="0" destOrd="0" presId="urn:microsoft.com/office/officeart/2005/8/layout/vList5"/>
    <dgm:cxn modelId="{739BE283-0DDE-455D-A7B6-F7E2757D7008}" srcId="{1D41EE40-16A9-499C-9C03-9980E3A8073E}" destId="{50A86566-B413-4673-B544-2B3FE0DC43C3}" srcOrd="2" destOrd="0" parTransId="{C58B0E51-A575-43B9-88D9-0D793EC470B8}" sibTransId="{B93EFF86-761F-4BA4-B170-BB528CC8D655}"/>
    <dgm:cxn modelId="{D0906688-B2CC-43C7-B886-DB96478E989A}" srcId="{1440C933-3D81-431B-A4BD-FB8915449B69}" destId="{345919CB-C830-45D3-9A6F-F273E038DD38}" srcOrd="0" destOrd="0" parTransId="{751825F1-6C12-4BBF-8B12-B7F385D91633}" sibTransId="{0C512E88-A9AB-4298-8856-926789141148}"/>
    <dgm:cxn modelId="{26A08046-1AED-40FB-820B-8A978AB15243}" type="presOf" srcId="{87D40E2E-B42F-40EF-9D1A-3390EDF0C3CC}" destId="{CD15B543-C8B6-4468-9B2A-521566D05707}" srcOrd="0" destOrd="0" presId="urn:microsoft.com/office/officeart/2005/8/layout/vList5"/>
    <dgm:cxn modelId="{CF106B4A-18AB-4BFC-AC60-BF743CF5BB6A}" type="presOf" srcId="{EE2ED392-0199-41A0-B7BB-AC76AE481207}" destId="{C7FCA3F1-F957-4BFA-808D-8735AED38D40}" srcOrd="0" destOrd="0" presId="urn:microsoft.com/office/officeart/2005/8/layout/vList5"/>
    <dgm:cxn modelId="{0B148BCA-4339-43F6-A6C3-F3F08458243A}" srcId="{50A86566-B413-4673-B544-2B3FE0DC43C3}" destId="{CA9AAD9E-5835-4ED8-9E1A-C4CB98082958}" srcOrd="0" destOrd="0" parTransId="{2C41012D-87E6-4A44-B67F-B77C474BB4F9}" sibTransId="{8659F18A-83ED-41CB-8077-5C51FEA2BC1C}"/>
    <dgm:cxn modelId="{9CD4534B-A5E5-4A42-84C4-D885C21254C3}" srcId="{EA9A589B-969E-4522-9C22-23A47DA87136}" destId="{D8C47C0E-5E12-48F4-B7FF-98F5AC415BEE}" srcOrd="0" destOrd="0" parTransId="{81E61FD8-88AB-4689-BB48-8D95592F550C}" sibTransId="{DEFB01AF-BFD8-4F6A-B7DC-BB7D99155A57}"/>
    <dgm:cxn modelId="{05DF05B6-CFCE-47EF-89AB-844BDD0F3E2F}" type="presOf" srcId="{EA9A589B-969E-4522-9C22-23A47DA87136}" destId="{5E266A0A-FE73-4C33-B53B-A983BD0B0EA0}" srcOrd="0" destOrd="0" presId="urn:microsoft.com/office/officeart/2005/8/layout/vList5"/>
    <dgm:cxn modelId="{F77AA30E-A425-49A1-80F7-70209989E587}" srcId="{1D41EE40-16A9-499C-9C03-9980E3A8073E}" destId="{EA9A589B-969E-4522-9C22-23A47DA87136}" srcOrd="1" destOrd="0" parTransId="{953838F0-3018-4C8E-A4B6-83E1B5B6AFF4}" sibTransId="{D811DEB4-CB92-4D89-9876-765839E2DDC6}"/>
    <dgm:cxn modelId="{E11D1C99-1E79-45C7-9C88-A488FD83E41F}" type="presOf" srcId="{1D41EE40-16A9-499C-9C03-9980E3A8073E}" destId="{313561E1-2B4D-4ADB-892A-DAE58A184FC2}" srcOrd="0" destOrd="0" presId="urn:microsoft.com/office/officeart/2005/8/layout/vList5"/>
    <dgm:cxn modelId="{1735844E-3DA2-4A02-9A7C-3CC68D77B526}" type="presOf" srcId="{50A86566-B413-4673-B544-2B3FE0DC43C3}" destId="{B4A3B88A-329D-4C52-A328-94ED8CFE461C}" srcOrd="0" destOrd="0" presId="urn:microsoft.com/office/officeart/2005/8/layout/vList5"/>
    <dgm:cxn modelId="{77E3CE55-C6CE-49C6-92D9-9BC1AFB8C4D2}" srcId="{87D40E2E-B42F-40EF-9D1A-3390EDF0C3CC}" destId="{EE2ED392-0199-41A0-B7BB-AC76AE481207}" srcOrd="0" destOrd="0" parTransId="{1DDB7973-388E-4618-8065-30B31E31EB66}" sibTransId="{471DF7B8-83D1-4D5A-86AF-62FFD8461E9C}"/>
    <dgm:cxn modelId="{BF00C862-01C3-4069-9395-CFE6643BA432}" type="presOf" srcId="{D8C47C0E-5E12-48F4-B7FF-98F5AC415BEE}" destId="{9447F1D1-5206-4376-84B8-DF1366BB52AB}" srcOrd="0" destOrd="0" presId="urn:microsoft.com/office/officeart/2005/8/layout/vList5"/>
    <dgm:cxn modelId="{732AD976-6263-4BCE-B9E5-0685B04D42CA}" type="presOf" srcId="{CA9AAD9E-5835-4ED8-9E1A-C4CB98082958}" destId="{4620D1D2-8525-4B30-9D04-A1271E2829FD}" srcOrd="0" destOrd="0" presId="urn:microsoft.com/office/officeart/2005/8/layout/vList5"/>
    <dgm:cxn modelId="{AEBCCCB7-2CAD-4F9B-9E8B-FEEED352B570}" srcId="{1D41EE40-16A9-499C-9C03-9980E3A8073E}" destId="{1440C933-3D81-431B-A4BD-FB8915449B69}" srcOrd="3" destOrd="0" parTransId="{CE304FA0-0714-4AEC-BBA5-C26339A5CFF5}" sibTransId="{EEA7D3D8-3ECB-41B0-8BC1-8E607DFFA902}"/>
    <dgm:cxn modelId="{E09B8EDE-ABD4-4EC6-B931-15DC7B2F88BB}" type="presOf" srcId="{345919CB-C830-45D3-9A6F-F273E038DD38}" destId="{B6AD7A07-EE34-4E70-A447-37B9CD399466}" srcOrd="0" destOrd="0" presId="urn:microsoft.com/office/officeart/2005/8/layout/vList5"/>
    <dgm:cxn modelId="{76FEBA8F-49C0-4F9E-B596-11C9DBCCF70B}" type="presParOf" srcId="{313561E1-2B4D-4ADB-892A-DAE58A184FC2}" destId="{01D5824F-31F5-412D-8E38-DF426CE12E13}" srcOrd="0" destOrd="0" presId="urn:microsoft.com/office/officeart/2005/8/layout/vList5"/>
    <dgm:cxn modelId="{D65AAFC7-D727-4864-9841-4ACB2130D02C}" type="presParOf" srcId="{01D5824F-31F5-412D-8E38-DF426CE12E13}" destId="{CD15B543-C8B6-4468-9B2A-521566D05707}" srcOrd="0" destOrd="0" presId="urn:microsoft.com/office/officeart/2005/8/layout/vList5"/>
    <dgm:cxn modelId="{3178A977-553C-4821-851F-B88EAE28BCA9}" type="presParOf" srcId="{01D5824F-31F5-412D-8E38-DF426CE12E13}" destId="{C7FCA3F1-F957-4BFA-808D-8735AED38D40}" srcOrd="1" destOrd="0" presId="urn:microsoft.com/office/officeart/2005/8/layout/vList5"/>
    <dgm:cxn modelId="{CE65DE11-EEF9-4772-A6A2-78151272BE94}" type="presParOf" srcId="{313561E1-2B4D-4ADB-892A-DAE58A184FC2}" destId="{A3AE64ED-DD7B-4322-A0C4-F82838BE2684}" srcOrd="1" destOrd="0" presId="urn:microsoft.com/office/officeart/2005/8/layout/vList5"/>
    <dgm:cxn modelId="{062DB764-2A99-4EF8-B6BD-F76DB99ABAD8}" type="presParOf" srcId="{313561E1-2B4D-4ADB-892A-DAE58A184FC2}" destId="{7CF4BB04-9F63-464F-9F26-624FD9D6C81D}" srcOrd="2" destOrd="0" presId="urn:microsoft.com/office/officeart/2005/8/layout/vList5"/>
    <dgm:cxn modelId="{3BA9A436-D88D-4B39-8AB1-0C7C49F18B85}" type="presParOf" srcId="{7CF4BB04-9F63-464F-9F26-624FD9D6C81D}" destId="{5E266A0A-FE73-4C33-B53B-A983BD0B0EA0}" srcOrd="0" destOrd="0" presId="urn:microsoft.com/office/officeart/2005/8/layout/vList5"/>
    <dgm:cxn modelId="{03455767-0540-4BEF-BB91-22C726CE83B1}" type="presParOf" srcId="{7CF4BB04-9F63-464F-9F26-624FD9D6C81D}" destId="{9447F1D1-5206-4376-84B8-DF1366BB52AB}" srcOrd="1" destOrd="0" presId="urn:microsoft.com/office/officeart/2005/8/layout/vList5"/>
    <dgm:cxn modelId="{5E6B4550-AA8A-42F3-8788-152D4A3E84E0}" type="presParOf" srcId="{313561E1-2B4D-4ADB-892A-DAE58A184FC2}" destId="{0B7BF35C-D4FF-4983-9B74-C66388BD801E}" srcOrd="3" destOrd="0" presId="urn:microsoft.com/office/officeart/2005/8/layout/vList5"/>
    <dgm:cxn modelId="{BDC30FBF-BBEC-498F-AF8B-437EA2028096}" type="presParOf" srcId="{313561E1-2B4D-4ADB-892A-DAE58A184FC2}" destId="{99F25BDB-9F04-4B4D-B5AB-6340FC1D34BB}" srcOrd="4" destOrd="0" presId="urn:microsoft.com/office/officeart/2005/8/layout/vList5"/>
    <dgm:cxn modelId="{0E9311F2-91A5-4A02-A91C-DDF49AB25D5A}" type="presParOf" srcId="{99F25BDB-9F04-4B4D-B5AB-6340FC1D34BB}" destId="{B4A3B88A-329D-4C52-A328-94ED8CFE461C}" srcOrd="0" destOrd="0" presId="urn:microsoft.com/office/officeart/2005/8/layout/vList5"/>
    <dgm:cxn modelId="{0F3C0873-760E-4BE1-A177-7580C9B45E40}" type="presParOf" srcId="{99F25BDB-9F04-4B4D-B5AB-6340FC1D34BB}" destId="{4620D1D2-8525-4B30-9D04-A1271E2829FD}" srcOrd="1" destOrd="0" presId="urn:microsoft.com/office/officeart/2005/8/layout/vList5"/>
    <dgm:cxn modelId="{79701980-227A-4867-AE36-F3D411C1C833}" type="presParOf" srcId="{313561E1-2B4D-4ADB-892A-DAE58A184FC2}" destId="{3CFA0FB8-BEBF-4D9D-86A3-C45A22EB909F}" srcOrd="5" destOrd="0" presId="urn:microsoft.com/office/officeart/2005/8/layout/vList5"/>
    <dgm:cxn modelId="{7CE29D38-F7E7-4E61-9D54-A72355543631}" type="presParOf" srcId="{313561E1-2B4D-4ADB-892A-DAE58A184FC2}" destId="{08C2098E-9418-4AA3-BC93-3CEE8AA48CE8}" srcOrd="6" destOrd="0" presId="urn:microsoft.com/office/officeart/2005/8/layout/vList5"/>
    <dgm:cxn modelId="{1A8DB06B-5661-41D1-9276-676BB04C259D}" type="presParOf" srcId="{08C2098E-9418-4AA3-BC93-3CEE8AA48CE8}" destId="{F356B733-CCDE-4CE0-8EA5-0FBE57486CFD}" srcOrd="0" destOrd="0" presId="urn:microsoft.com/office/officeart/2005/8/layout/vList5"/>
    <dgm:cxn modelId="{5F878475-B1CB-41B4-9A2B-E44B65FB2362}" type="presParOf" srcId="{08C2098E-9418-4AA3-BC93-3CEE8AA48CE8}" destId="{B6AD7A07-EE34-4E70-A447-37B9CD39946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71B76EE-F936-4C72-9134-5D93D31B33CA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D95C0933-6597-4813-B233-B1BF9794C04A}">
      <dgm:prSet/>
      <dgm:spPr/>
      <dgm:t>
        <a:bodyPr/>
        <a:lstStyle/>
        <a:p>
          <a:pPr rtl="0"/>
          <a:r>
            <a:rPr lang="uk-UA" smtClean="0"/>
            <a:t>спроба уривчастого упорядкування (записки, пам’ятки);</a:t>
          </a:r>
          <a:endParaRPr lang="uk-UA"/>
        </a:p>
      </dgm:t>
    </dgm:pt>
    <dgm:pt modelId="{A8EED939-6012-43D7-B9A3-BFAD8C1CB39F}" type="parTrans" cxnId="{51883617-1A3A-42BD-A185-A1CD0BFA31E7}">
      <dgm:prSet/>
      <dgm:spPr/>
      <dgm:t>
        <a:bodyPr/>
        <a:lstStyle/>
        <a:p>
          <a:endParaRPr lang="uk-UA"/>
        </a:p>
      </dgm:t>
    </dgm:pt>
    <dgm:pt modelId="{990AD47E-A58E-45EB-8420-91A55FC3B336}" type="sibTrans" cxnId="{51883617-1A3A-42BD-A185-A1CD0BFA31E7}">
      <dgm:prSet/>
      <dgm:spPr/>
      <dgm:t>
        <a:bodyPr/>
        <a:lstStyle/>
        <a:p>
          <a:endParaRPr lang="uk-UA"/>
        </a:p>
      </dgm:t>
    </dgm:pt>
    <dgm:pt modelId="{747E6409-8E6C-4EF8-9A12-C3D1D0B446B9}">
      <dgm:prSet/>
      <dgm:spPr/>
      <dgm:t>
        <a:bodyPr/>
        <a:lstStyle/>
        <a:p>
          <a:pPr rtl="0"/>
          <a:r>
            <a:rPr lang="uk-UA" smtClean="0"/>
            <a:t>спроба перспективного планування (календарі, щоденники);</a:t>
          </a:r>
          <a:endParaRPr lang="uk-UA"/>
        </a:p>
      </dgm:t>
    </dgm:pt>
    <dgm:pt modelId="{ADF8C976-49A4-4F41-88B4-8CC5D1B757B8}" type="parTrans" cxnId="{3AF9AA3D-A706-47C7-8232-F603BD3EA23F}">
      <dgm:prSet/>
      <dgm:spPr/>
      <dgm:t>
        <a:bodyPr/>
        <a:lstStyle/>
        <a:p>
          <a:endParaRPr lang="uk-UA"/>
        </a:p>
      </dgm:t>
    </dgm:pt>
    <dgm:pt modelId="{60AA5038-663B-4FEE-8198-9DF291BC387C}" type="sibTrans" cxnId="{3AF9AA3D-A706-47C7-8232-F603BD3EA23F}">
      <dgm:prSet/>
      <dgm:spPr/>
      <dgm:t>
        <a:bodyPr/>
        <a:lstStyle/>
        <a:p>
          <a:endParaRPr lang="uk-UA"/>
        </a:p>
      </dgm:t>
    </dgm:pt>
    <dgm:pt modelId="{5066897E-48B7-4AA0-A6AC-2300A5968705}">
      <dgm:prSet/>
      <dgm:spPr/>
      <dgm:t>
        <a:bodyPr/>
        <a:lstStyle/>
        <a:p>
          <a:pPr rtl="0"/>
          <a:r>
            <a:rPr lang="uk-UA" smtClean="0"/>
            <a:t>розстановка ціннісних пріоритетів, короткострокове і довгострокове стратегічне планування.</a:t>
          </a:r>
          <a:endParaRPr lang="uk-UA"/>
        </a:p>
      </dgm:t>
    </dgm:pt>
    <dgm:pt modelId="{972DC40D-F16F-45D1-A743-D6566996E687}" type="parTrans" cxnId="{2D6335E4-B294-43A6-9798-DEB67F890F46}">
      <dgm:prSet/>
      <dgm:spPr/>
      <dgm:t>
        <a:bodyPr/>
        <a:lstStyle/>
        <a:p>
          <a:endParaRPr lang="uk-UA"/>
        </a:p>
      </dgm:t>
    </dgm:pt>
    <dgm:pt modelId="{B9BB23ED-00EE-4CA2-AF06-B5CCC9694AF7}" type="sibTrans" cxnId="{2D6335E4-B294-43A6-9798-DEB67F890F46}">
      <dgm:prSet/>
      <dgm:spPr/>
      <dgm:t>
        <a:bodyPr/>
        <a:lstStyle/>
        <a:p>
          <a:endParaRPr lang="uk-UA"/>
        </a:p>
      </dgm:t>
    </dgm:pt>
    <dgm:pt modelId="{1D3C6978-8B59-4C1A-B4A7-6DF469BA3F05}" type="pres">
      <dgm:prSet presAssocID="{D71B76EE-F936-4C72-9134-5D93D31B33CA}" presName="Name0" presStyleCnt="0">
        <dgm:presLayoutVars>
          <dgm:dir/>
          <dgm:resizeHandles val="exact"/>
        </dgm:presLayoutVars>
      </dgm:prSet>
      <dgm:spPr/>
    </dgm:pt>
    <dgm:pt modelId="{79ABE670-895F-4529-8994-A327F87D4E6F}" type="pres">
      <dgm:prSet presAssocID="{D71B76EE-F936-4C72-9134-5D93D31B33CA}" presName="arrow" presStyleLbl="bgShp" presStyleIdx="0" presStyleCnt="1"/>
      <dgm:spPr/>
    </dgm:pt>
    <dgm:pt modelId="{D1DE6E3A-55F1-4F9F-A8D5-4081A733AB25}" type="pres">
      <dgm:prSet presAssocID="{D71B76EE-F936-4C72-9134-5D93D31B33CA}" presName="points" presStyleCnt="0"/>
      <dgm:spPr/>
    </dgm:pt>
    <dgm:pt modelId="{AFAB4B35-1931-42BC-A143-68A59317B75D}" type="pres">
      <dgm:prSet presAssocID="{D95C0933-6597-4813-B233-B1BF9794C04A}" presName="compositeA" presStyleCnt="0"/>
      <dgm:spPr/>
    </dgm:pt>
    <dgm:pt modelId="{1015672A-D762-4E65-8C0E-B398EE6F2A6D}" type="pres">
      <dgm:prSet presAssocID="{D95C0933-6597-4813-B233-B1BF9794C04A}" presName="textA" presStyleLbl="revTx" presStyleIdx="0" presStyleCnt="3">
        <dgm:presLayoutVars>
          <dgm:bulletEnabled val="1"/>
        </dgm:presLayoutVars>
      </dgm:prSet>
      <dgm:spPr/>
    </dgm:pt>
    <dgm:pt modelId="{0204E4B8-4EE2-47B7-B342-7E0B36283E43}" type="pres">
      <dgm:prSet presAssocID="{D95C0933-6597-4813-B233-B1BF9794C04A}" presName="circleA" presStyleLbl="node1" presStyleIdx="0" presStyleCnt="3"/>
      <dgm:spPr/>
    </dgm:pt>
    <dgm:pt modelId="{0A9EE8AE-0094-44AC-96DC-687BF3DEA251}" type="pres">
      <dgm:prSet presAssocID="{D95C0933-6597-4813-B233-B1BF9794C04A}" presName="spaceA" presStyleCnt="0"/>
      <dgm:spPr/>
    </dgm:pt>
    <dgm:pt modelId="{2E874762-04A5-4093-9568-551A35C6B98C}" type="pres">
      <dgm:prSet presAssocID="{990AD47E-A58E-45EB-8420-91A55FC3B336}" presName="space" presStyleCnt="0"/>
      <dgm:spPr/>
    </dgm:pt>
    <dgm:pt modelId="{B0A7DF3C-B215-48E6-899B-81F965FBF0BA}" type="pres">
      <dgm:prSet presAssocID="{747E6409-8E6C-4EF8-9A12-C3D1D0B446B9}" presName="compositeB" presStyleCnt="0"/>
      <dgm:spPr/>
    </dgm:pt>
    <dgm:pt modelId="{860B535A-9953-4909-8E90-AE271137F8DC}" type="pres">
      <dgm:prSet presAssocID="{747E6409-8E6C-4EF8-9A12-C3D1D0B446B9}" presName="textB" presStyleLbl="revTx" presStyleIdx="1" presStyleCnt="3">
        <dgm:presLayoutVars>
          <dgm:bulletEnabled val="1"/>
        </dgm:presLayoutVars>
      </dgm:prSet>
      <dgm:spPr/>
    </dgm:pt>
    <dgm:pt modelId="{D914EC50-2BDB-4FEF-8D72-E57D4344BF25}" type="pres">
      <dgm:prSet presAssocID="{747E6409-8E6C-4EF8-9A12-C3D1D0B446B9}" presName="circleB" presStyleLbl="node1" presStyleIdx="1" presStyleCnt="3"/>
      <dgm:spPr/>
    </dgm:pt>
    <dgm:pt modelId="{94877F23-AC48-410F-8664-B1074235E9B2}" type="pres">
      <dgm:prSet presAssocID="{747E6409-8E6C-4EF8-9A12-C3D1D0B446B9}" presName="spaceB" presStyleCnt="0"/>
      <dgm:spPr/>
    </dgm:pt>
    <dgm:pt modelId="{F7FEF890-5BCC-4DEA-9C2F-EF3D7E5B81B3}" type="pres">
      <dgm:prSet presAssocID="{60AA5038-663B-4FEE-8198-9DF291BC387C}" presName="space" presStyleCnt="0"/>
      <dgm:spPr/>
    </dgm:pt>
    <dgm:pt modelId="{FB92CFE3-FFFC-4D32-9BBB-9AEA7830F0CF}" type="pres">
      <dgm:prSet presAssocID="{5066897E-48B7-4AA0-A6AC-2300A5968705}" presName="compositeA" presStyleCnt="0"/>
      <dgm:spPr/>
    </dgm:pt>
    <dgm:pt modelId="{15C4DAB7-25DB-4352-A329-62CA73927856}" type="pres">
      <dgm:prSet presAssocID="{5066897E-48B7-4AA0-A6AC-2300A5968705}" presName="textA" presStyleLbl="revTx" presStyleIdx="2" presStyleCnt="3">
        <dgm:presLayoutVars>
          <dgm:bulletEnabled val="1"/>
        </dgm:presLayoutVars>
      </dgm:prSet>
      <dgm:spPr/>
    </dgm:pt>
    <dgm:pt modelId="{DC251CD3-2CA5-4509-8928-EDA714D25EDD}" type="pres">
      <dgm:prSet presAssocID="{5066897E-48B7-4AA0-A6AC-2300A5968705}" presName="circleA" presStyleLbl="node1" presStyleIdx="2" presStyleCnt="3"/>
      <dgm:spPr/>
    </dgm:pt>
    <dgm:pt modelId="{C5EEB52E-33EB-41EC-884A-5409F63133E1}" type="pres">
      <dgm:prSet presAssocID="{5066897E-48B7-4AA0-A6AC-2300A5968705}" presName="spaceA" presStyleCnt="0"/>
      <dgm:spPr/>
    </dgm:pt>
  </dgm:ptLst>
  <dgm:cxnLst>
    <dgm:cxn modelId="{29163B93-C8DA-4F63-A5C4-C3D3DCE0B96F}" type="presOf" srcId="{747E6409-8E6C-4EF8-9A12-C3D1D0B446B9}" destId="{860B535A-9953-4909-8E90-AE271137F8DC}" srcOrd="0" destOrd="0" presId="urn:microsoft.com/office/officeart/2005/8/layout/hProcess11"/>
    <dgm:cxn modelId="{4D4A9015-7688-436C-8C78-96E50FC0CD7F}" type="presOf" srcId="{D71B76EE-F936-4C72-9134-5D93D31B33CA}" destId="{1D3C6978-8B59-4C1A-B4A7-6DF469BA3F05}" srcOrd="0" destOrd="0" presId="urn:microsoft.com/office/officeart/2005/8/layout/hProcess11"/>
    <dgm:cxn modelId="{51883617-1A3A-42BD-A185-A1CD0BFA31E7}" srcId="{D71B76EE-F936-4C72-9134-5D93D31B33CA}" destId="{D95C0933-6597-4813-B233-B1BF9794C04A}" srcOrd="0" destOrd="0" parTransId="{A8EED939-6012-43D7-B9A3-BFAD8C1CB39F}" sibTransId="{990AD47E-A58E-45EB-8420-91A55FC3B336}"/>
    <dgm:cxn modelId="{8CD1B39A-795D-4F10-AD91-8A666A9F9282}" type="presOf" srcId="{5066897E-48B7-4AA0-A6AC-2300A5968705}" destId="{15C4DAB7-25DB-4352-A329-62CA73927856}" srcOrd="0" destOrd="0" presId="urn:microsoft.com/office/officeart/2005/8/layout/hProcess11"/>
    <dgm:cxn modelId="{2D6335E4-B294-43A6-9798-DEB67F890F46}" srcId="{D71B76EE-F936-4C72-9134-5D93D31B33CA}" destId="{5066897E-48B7-4AA0-A6AC-2300A5968705}" srcOrd="2" destOrd="0" parTransId="{972DC40D-F16F-45D1-A743-D6566996E687}" sibTransId="{B9BB23ED-00EE-4CA2-AF06-B5CCC9694AF7}"/>
    <dgm:cxn modelId="{2BF0DD4E-BFC6-41D4-AE9C-857BA9E29457}" type="presOf" srcId="{D95C0933-6597-4813-B233-B1BF9794C04A}" destId="{1015672A-D762-4E65-8C0E-B398EE6F2A6D}" srcOrd="0" destOrd="0" presId="urn:microsoft.com/office/officeart/2005/8/layout/hProcess11"/>
    <dgm:cxn modelId="{3AF9AA3D-A706-47C7-8232-F603BD3EA23F}" srcId="{D71B76EE-F936-4C72-9134-5D93D31B33CA}" destId="{747E6409-8E6C-4EF8-9A12-C3D1D0B446B9}" srcOrd="1" destOrd="0" parTransId="{ADF8C976-49A4-4F41-88B4-8CC5D1B757B8}" sibTransId="{60AA5038-663B-4FEE-8198-9DF291BC387C}"/>
    <dgm:cxn modelId="{5451CF84-BBEB-4C70-BA53-DC00D2A2A2A1}" type="presParOf" srcId="{1D3C6978-8B59-4C1A-B4A7-6DF469BA3F05}" destId="{79ABE670-895F-4529-8994-A327F87D4E6F}" srcOrd="0" destOrd="0" presId="urn:microsoft.com/office/officeart/2005/8/layout/hProcess11"/>
    <dgm:cxn modelId="{4ED46CA2-47D4-4268-9104-8DC2C3782B04}" type="presParOf" srcId="{1D3C6978-8B59-4C1A-B4A7-6DF469BA3F05}" destId="{D1DE6E3A-55F1-4F9F-A8D5-4081A733AB25}" srcOrd="1" destOrd="0" presId="urn:microsoft.com/office/officeart/2005/8/layout/hProcess11"/>
    <dgm:cxn modelId="{1E41EB43-D391-43FE-AA13-BE4121F35DCC}" type="presParOf" srcId="{D1DE6E3A-55F1-4F9F-A8D5-4081A733AB25}" destId="{AFAB4B35-1931-42BC-A143-68A59317B75D}" srcOrd="0" destOrd="0" presId="urn:microsoft.com/office/officeart/2005/8/layout/hProcess11"/>
    <dgm:cxn modelId="{EBF7D0B7-EFD1-4A65-9DBC-0C07BC0B0AC9}" type="presParOf" srcId="{AFAB4B35-1931-42BC-A143-68A59317B75D}" destId="{1015672A-D762-4E65-8C0E-B398EE6F2A6D}" srcOrd="0" destOrd="0" presId="urn:microsoft.com/office/officeart/2005/8/layout/hProcess11"/>
    <dgm:cxn modelId="{35E88B4C-F393-4C86-8BB9-62DB13762D8C}" type="presParOf" srcId="{AFAB4B35-1931-42BC-A143-68A59317B75D}" destId="{0204E4B8-4EE2-47B7-B342-7E0B36283E43}" srcOrd="1" destOrd="0" presId="urn:microsoft.com/office/officeart/2005/8/layout/hProcess11"/>
    <dgm:cxn modelId="{3E76C461-63E9-41F3-A2DA-2973BBDBB3A4}" type="presParOf" srcId="{AFAB4B35-1931-42BC-A143-68A59317B75D}" destId="{0A9EE8AE-0094-44AC-96DC-687BF3DEA251}" srcOrd="2" destOrd="0" presId="urn:microsoft.com/office/officeart/2005/8/layout/hProcess11"/>
    <dgm:cxn modelId="{E1C8FAD3-486F-4A28-98C6-8CBEC4CF7C03}" type="presParOf" srcId="{D1DE6E3A-55F1-4F9F-A8D5-4081A733AB25}" destId="{2E874762-04A5-4093-9568-551A35C6B98C}" srcOrd="1" destOrd="0" presId="urn:microsoft.com/office/officeart/2005/8/layout/hProcess11"/>
    <dgm:cxn modelId="{07B83D61-1741-45C2-9924-874969972D8D}" type="presParOf" srcId="{D1DE6E3A-55F1-4F9F-A8D5-4081A733AB25}" destId="{B0A7DF3C-B215-48E6-899B-81F965FBF0BA}" srcOrd="2" destOrd="0" presId="urn:microsoft.com/office/officeart/2005/8/layout/hProcess11"/>
    <dgm:cxn modelId="{C6E86F91-D519-4013-B0F7-0124BA069F1C}" type="presParOf" srcId="{B0A7DF3C-B215-48E6-899B-81F965FBF0BA}" destId="{860B535A-9953-4909-8E90-AE271137F8DC}" srcOrd="0" destOrd="0" presId="urn:microsoft.com/office/officeart/2005/8/layout/hProcess11"/>
    <dgm:cxn modelId="{69E0FEAB-1104-4268-AC40-B1A85FE2AB8C}" type="presParOf" srcId="{B0A7DF3C-B215-48E6-899B-81F965FBF0BA}" destId="{D914EC50-2BDB-4FEF-8D72-E57D4344BF25}" srcOrd="1" destOrd="0" presId="urn:microsoft.com/office/officeart/2005/8/layout/hProcess11"/>
    <dgm:cxn modelId="{1A255060-8EAC-4F4F-BB14-1F59D3FF7AA5}" type="presParOf" srcId="{B0A7DF3C-B215-48E6-899B-81F965FBF0BA}" destId="{94877F23-AC48-410F-8664-B1074235E9B2}" srcOrd="2" destOrd="0" presId="urn:microsoft.com/office/officeart/2005/8/layout/hProcess11"/>
    <dgm:cxn modelId="{BDF7F185-D213-4F0A-AF52-70FA663243C9}" type="presParOf" srcId="{D1DE6E3A-55F1-4F9F-A8D5-4081A733AB25}" destId="{F7FEF890-5BCC-4DEA-9C2F-EF3D7E5B81B3}" srcOrd="3" destOrd="0" presId="urn:microsoft.com/office/officeart/2005/8/layout/hProcess11"/>
    <dgm:cxn modelId="{7E1F45B2-9590-4585-B863-01EC29ED3D33}" type="presParOf" srcId="{D1DE6E3A-55F1-4F9F-A8D5-4081A733AB25}" destId="{FB92CFE3-FFFC-4D32-9BBB-9AEA7830F0CF}" srcOrd="4" destOrd="0" presId="urn:microsoft.com/office/officeart/2005/8/layout/hProcess11"/>
    <dgm:cxn modelId="{D64E6EC3-DDD2-4A51-B887-8AB3A43D3679}" type="presParOf" srcId="{FB92CFE3-FFFC-4D32-9BBB-9AEA7830F0CF}" destId="{15C4DAB7-25DB-4352-A329-62CA73927856}" srcOrd="0" destOrd="0" presId="urn:microsoft.com/office/officeart/2005/8/layout/hProcess11"/>
    <dgm:cxn modelId="{331B4F82-F762-4025-A88F-05459CBCBB11}" type="presParOf" srcId="{FB92CFE3-FFFC-4D32-9BBB-9AEA7830F0CF}" destId="{DC251CD3-2CA5-4509-8928-EDA714D25EDD}" srcOrd="1" destOrd="0" presId="urn:microsoft.com/office/officeart/2005/8/layout/hProcess11"/>
    <dgm:cxn modelId="{DAC65AEA-B217-4658-A953-0BA422C9F5E0}" type="presParOf" srcId="{FB92CFE3-FFFC-4D32-9BBB-9AEA7830F0CF}" destId="{C5EEB52E-33EB-41EC-884A-5409F63133E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A098BA9-F2C6-43CF-AB0D-8D6CFF2F238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CED85574-E46B-4AFD-96D4-297FFD768097}">
      <dgm:prSet/>
      <dgm:spPr/>
      <dgm:t>
        <a:bodyPr/>
        <a:lstStyle/>
        <a:p>
          <a:pPr rtl="0"/>
          <a:r>
            <a:rPr lang="uk-UA" smtClean="0"/>
            <a:t>матеріалізованность (всі завдання повинні бути винесені на матеріальний носій);</a:t>
          </a:r>
          <a:endParaRPr lang="uk-UA"/>
        </a:p>
      </dgm:t>
    </dgm:pt>
    <dgm:pt modelId="{7992019A-DCF9-4AC0-81A4-9558473F706E}" type="parTrans" cxnId="{76749686-B066-49EA-813B-E05568119D7F}">
      <dgm:prSet/>
      <dgm:spPr/>
      <dgm:t>
        <a:bodyPr/>
        <a:lstStyle/>
        <a:p>
          <a:endParaRPr lang="uk-UA"/>
        </a:p>
      </dgm:t>
    </dgm:pt>
    <dgm:pt modelId="{4227A8C9-C1AB-47B6-92F2-7322F2516081}" type="sibTrans" cxnId="{76749686-B066-49EA-813B-E05568119D7F}">
      <dgm:prSet/>
      <dgm:spPr/>
      <dgm:t>
        <a:bodyPr/>
        <a:lstStyle/>
        <a:p>
          <a:endParaRPr lang="uk-UA"/>
        </a:p>
      </dgm:t>
    </dgm:pt>
    <dgm:pt modelId="{C16CA0A9-FD60-4708-9B09-4AD85C6447AA}">
      <dgm:prSet/>
      <dgm:spPr/>
      <dgm:t>
        <a:bodyPr/>
        <a:lstStyle/>
        <a:p>
          <a:pPr rtl="0"/>
          <a:r>
            <a:rPr lang="uk-UA" smtClean="0"/>
            <a:t>вимірність (необхідно ставити перед собою реальні терміни, невизначеності бути не повинно);</a:t>
          </a:r>
          <a:endParaRPr lang="uk-UA"/>
        </a:p>
      </dgm:t>
    </dgm:pt>
    <dgm:pt modelId="{5D4A982E-0F34-47A7-97C2-24F775F69A84}" type="parTrans" cxnId="{8BEC05B9-AE9A-4F42-B5CC-1B35446AC796}">
      <dgm:prSet/>
      <dgm:spPr/>
      <dgm:t>
        <a:bodyPr/>
        <a:lstStyle/>
        <a:p>
          <a:endParaRPr lang="uk-UA"/>
        </a:p>
      </dgm:t>
    </dgm:pt>
    <dgm:pt modelId="{4E90B886-54DE-4DB8-86EA-B6D0ADC27958}" type="sibTrans" cxnId="{8BEC05B9-AE9A-4F42-B5CC-1B35446AC796}">
      <dgm:prSet/>
      <dgm:spPr/>
      <dgm:t>
        <a:bodyPr/>
        <a:lstStyle/>
        <a:p>
          <a:endParaRPr lang="uk-UA"/>
        </a:p>
      </dgm:t>
    </dgm:pt>
    <dgm:pt modelId="{91FC9F20-CB22-42D1-AF28-DD7F860F0313}">
      <dgm:prSet/>
      <dgm:spPr/>
      <dgm:t>
        <a:bodyPr/>
        <a:lstStyle/>
        <a:p>
          <a:pPr rtl="0"/>
          <a:r>
            <a:rPr lang="uk-UA" smtClean="0"/>
            <a:t>системність (розумне протистояння хаосу в плануванні справ);</a:t>
          </a:r>
          <a:endParaRPr lang="uk-UA"/>
        </a:p>
      </dgm:t>
    </dgm:pt>
    <dgm:pt modelId="{8AA37813-5CB6-4D16-B679-EFDBD199C8C1}" type="parTrans" cxnId="{FEF6FF8A-9C30-4CE1-8414-484E0A74940A}">
      <dgm:prSet/>
      <dgm:spPr/>
      <dgm:t>
        <a:bodyPr/>
        <a:lstStyle/>
        <a:p>
          <a:endParaRPr lang="uk-UA"/>
        </a:p>
      </dgm:t>
    </dgm:pt>
    <dgm:pt modelId="{03E7C525-7B5F-4F8E-96BC-2706895F9FBD}" type="sibTrans" cxnId="{FEF6FF8A-9C30-4CE1-8414-484E0A74940A}">
      <dgm:prSet/>
      <dgm:spPr/>
      <dgm:t>
        <a:bodyPr/>
        <a:lstStyle/>
        <a:p>
          <a:endParaRPr lang="uk-UA"/>
        </a:p>
      </dgm:t>
    </dgm:pt>
    <dgm:pt modelId="{498A68B4-2D01-4190-9C21-93B0B7E393B9}">
      <dgm:prSet/>
      <dgm:spPr/>
      <dgm:t>
        <a:bodyPr/>
        <a:lstStyle/>
        <a:p>
          <a:pPr rtl="0"/>
          <a:r>
            <a:rPr lang="uk-UA" smtClean="0"/>
            <a:t>гнучкість (уміння швидко реагувати на обставини, що змінюються);</a:t>
          </a:r>
          <a:endParaRPr lang="uk-UA"/>
        </a:p>
      </dgm:t>
    </dgm:pt>
    <dgm:pt modelId="{E453DF9E-65E8-4787-89FF-CCC82B42DE2A}" type="parTrans" cxnId="{75A1ACAB-FB4D-42EB-82BD-0D3C9F3FE34B}">
      <dgm:prSet/>
      <dgm:spPr/>
      <dgm:t>
        <a:bodyPr/>
        <a:lstStyle/>
        <a:p>
          <a:endParaRPr lang="uk-UA"/>
        </a:p>
      </dgm:t>
    </dgm:pt>
    <dgm:pt modelId="{90FB4D84-368A-4857-AF28-B85E054E594C}" type="sibTrans" cxnId="{75A1ACAB-FB4D-42EB-82BD-0D3C9F3FE34B}">
      <dgm:prSet/>
      <dgm:spPr/>
      <dgm:t>
        <a:bodyPr/>
        <a:lstStyle/>
        <a:p>
          <a:endParaRPr lang="uk-UA"/>
        </a:p>
      </dgm:t>
    </dgm:pt>
    <dgm:pt modelId="{F6A06610-8FF0-46A6-9854-9591587F6409}">
      <dgm:prSet/>
      <dgm:spPr/>
      <dgm:t>
        <a:bodyPr/>
        <a:lstStyle/>
        <a:p>
          <a:pPr rtl="0"/>
          <a:r>
            <a:rPr lang="uk-UA" smtClean="0"/>
            <a:t>целеоріентірованность (планування справ відповідно до особистими цілями);</a:t>
          </a:r>
          <a:endParaRPr lang="uk-UA"/>
        </a:p>
      </dgm:t>
    </dgm:pt>
    <dgm:pt modelId="{BFE82DF6-8B6F-48A5-B07A-4C0971D61B65}" type="parTrans" cxnId="{368851E0-EA4C-400F-B7F9-5272AB410B8E}">
      <dgm:prSet/>
      <dgm:spPr/>
      <dgm:t>
        <a:bodyPr/>
        <a:lstStyle/>
        <a:p>
          <a:endParaRPr lang="uk-UA"/>
        </a:p>
      </dgm:t>
    </dgm:pt>
    <dgm:pt modelId="{64D7092F-A11E-4047-B986-ED988E80E0BE}" type="sibTrans" cxnId="{368851E0-EA4C-400F-B7F9-5272AB410B8E}">
      <dgm:prSet/>
      <dgm:spPr/>
      <dgm:t>
        <a:bodyPr/>
        <a:lstStyle/>
        <a:p>
          <a:endParaRPr lang="uk-UA"/>
        </a:p>
      </dgm:t>
    </dgm:pt>
    <dgm:pt modelId="{376B1239-3A52-46DD-959E-0D87A5CC49C6}">
      <dgm:prSet/>
      <dgm:spPr/>
      <dgm:t>
        <a:bodyPr/>
        <a:lstStyle/>
        <a:p>
          <a:pPr rtl="0"/>
          <a:r>
            <a:rPr lang="uk-UA" smtClean="0"/>
            <a:t>пріорітезірованность (чітка розстановка пріоритетів, відділення головного від другорядного);</a:t>
          </a:r>
          <a:endParaRPr lang="uk-UA"/>
        </a:p>
      </dgm:t>
    </dgm:pt>
    <dgm:pt modelId="{69E6A346-4E3F-4A35-AB7D-15FF4ECF6FDD}" type="parTrans" cxnId="{420FFA39-FEFF-4DB4-9B89-323E3FBC8320}">
      <dgm:prSet/>
      <dgm:spPr/>
      <dgm:t>
        <a:bodyPr/>
        <a:lstStyle/>
        <a:p>
          <a:endParaRPr lang="uk-UA"/>
        </a:p>
      </dgm:t>
    </dgm:pt>
    <dgm:pt modelId="{B7994E79-ACBF-44F3-8D0F-EA91CC71D4B9}" type="sibTrans" cxnId="{420FFA39-FEFF-4DB4-9B89-323E3FBC8320}">
      <dgm:prSet/>
      <dgm:spPr/>
      <dgm:t>
        <a:bodyPr/>
        <a:lstStyle/>
        <a:p>
          <a:endParaRPr lang="uk-UA"/>
        </a:p>
      </dgm:t>
    </dgm:pt>
    <dgm:pt modelId="{E131A9DF-09E8-406F-A272-9A99A8F036F6}">
      <dgm:prSet/>
      <dgm:spPr/>
      <dgm:t>
        <a:bodyPr/>
        <a:lstStyle/>
        <a:p>
          <a:pPr rtl="0"/>
          <a:r>
            <a:rPr lang="uk-UA" smtClean="0"/>
            <a:t>інвестиційні (необхідно постійно «інвестувати в майбутнє»);</a:t>
          </a:r>
          <a:endParaRPr lang="uk-UA"/>
        </a:p>
      </dgm:t>
    </dgm:pt>
    <dgm:pt modelId="{1D9942DB-261D-4210-9E5C-CDEE0294723D}" type="parTrans" cxnId="{64EC1CE0-D61F-4C86-A920-F1098AFE63BA}">
      <dgm:prSet/>
      <dgm:spPr/>
      <dgm:t>
        <a:bodyPr/>
        <a:lstStyle/>
        <a:p>
          <a:endParaRPr lang="uk-UA"/>
        </a:p>
      </dgm:t>
    </dgm:pt>
    <dgm:pt modelId="{5DEB4F52-AD6D-4D86-864D-26827E973204}" type="sibTrans" cxnId="{64EC1CE0-D61F-4C86-A920-F1098AFE63BA}">
      <dgm:prSet/>
      <dgm:spPr/>
      <dgm:t>
        <a:bodyPr/>
        <a:lstStyle/>
        <a:p>
          <a:endParaRPr lang="uk-UA"/>
        </a:p>
      </dgm:t>
    </dgm:pt>
    <dgm:pt modelId="{E897446B-611D-49D3-859F-675D1D38E655}">
      <dgm:prSet/>
      <dgm:spPr/>
      <dgm:t>
        <a:bodyPr/>
        <a:lstStyle/>
        <a:p>
          <a:pPr rtl="0"/>
          <a:r>
            <a:rPr lang="uk-UA" smtClean="0"/>
            <a:t>контрольованість;</a:t>
          </a:r>
          <a:endParaRPr lang="uk-UA"/>
        </a:p>
      </dgm:t>
    </dgm:pt>
    <dgm:pt modelId="{96FBB639-433D-457A-85C3-D32D80A72FF0}" type="parTrans" cxnId="{FB56A45C-68F5-4D59-8699-FD621A394E8D}">
      <dgm:prSet/>
      <dgm:spPr/>
      <dgm:t>
        <a:bodyPr/>
        <a:lstStyle/>
        <a:p>
          <a:endParaRPr lang="uk-UA"/>
        </a:p>
      </dgm:t>
    </dgm:pt>
    <dgm:pt modelId="{A294B289-F341-4932-9B9C-9A1ACE3B079D}" type="sibTrans" cxnId="{FB56A45C-68F5-4D59-8699-FD621A394E8D}">
      <dgm:prSet/>
      <dgm:spPr/>
      <dgm:t>
        <a:bodyPr/>
        <a:lstStyle/>
        <a:p>
          <a:endParaRPr lang="uk-UA"/>
        </a:p>
      </dgm:t>
    </dgm:pt>
    <dgm:pt modelId="{FC74608E-5103-406A-97BF-AB13669C626F}">
      <dgm:prSet/>
      <dgm:spPr/>
      <dgm:t>
        <a:bodyPr/>
        <a:lstStyle/>
        <a:p>
          <a:pPr rtl="0"/>
          <a:r>
            <a:rPr lang="uk-UA" smtClean="0"/>
            <a:t>легкість.</a:t>
          </a:r>
          <a:endParaRPr lang="uk-UA"/>
        </a:p>
      </dgm:t>
    </dgm:pt>
    <dgm:pt modelId="{DFC621A2-6B5E-42F1-B367-81FFCA593C4F}" type="parTrans" cxnId="{3602EC0E-02DF-4ED3-891D-8C5E46CEF748}">
      <dgm:prSet/>
      <dgm:spPr/>
      <dgm:t>
        <a:bodyPr/>
        <a:lstStyle/>
        <a:p>
          <a:endParaRPr lang="uk-UA"/>
        </a:p>
      </dgm:t>
    </dgm:pt>
    <dgm:pt modelId="{BE5E2A2A-1F9A-4750-B728-553B3949C28B}" type="sibTrans" cxnId="{3602EC0E-02DF-4ED3-891D-8C5E46CEF748}">
      <dgm:prSet/>
      <dgm:spPr/>
      <dgm:t>
        <a:bodyPr/>
        <a:lstStyle/>
        <a:p>
          <a:endParaRPr lang="uk-UA"/>
        </a:p>
      </dgm:t>
    </dgm:pt>
    <dgm:pt modelId="{BC4578E2-F971-4BBA-8E53-E5097A209114}" type="pres">
      <dgm:prSet presAssocID="{EA098BA9-F2C6-43CF-AB0D-8D6CFF2F238A}" presName="linear" presStyleCnt="0">
        <dgm:presLayoutVars>
          <dgm:animLvl val="lvl"/>
          <dgm:resizeHandles val="exact"/>
        </dgm:presLayoutVars>
      </dgm:prSet>
      <dgm:spPr/>
    </dgm:pt>
    <dgm:pt modelId="{59293531-A7DD-4401-8264-784F47FA28EF}" type="pres">
      <dgm:prSet presAssocID="{CED85574-E46B-4AFD-96D4-297FFD768097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FE4478C8-5324-4C7B-8064-DCD1C6FECA84}" type="pres">
      <dgm:prSet presAssocID="{4227A8C9-C1AB-47B6-92F2-7322F2516081}" presName="spacer" presStyleCnt="0"/>
      <dgm:spPr/>
    </dgm:pt>
    <dgm:pt modelId="{16AEBE0C-1CDE-4BB1-B5B6-EA2F30467D5D}" type="pres">
      <dgm:prSet presAssocID="{C16CA0A9-FD60-4708-9B09-4AD85C6447AA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CD79683A-48CB-4A82-9F12-CE49A23436F0}" type="pres">
      <dgm:prSet presAssocID="{4E90B886-54DE-4DB8-86EA-B6D0ADC27958}" presName="spacer" presStyleCnt="0"/>
      <dgm:spPr/>
    </dgm:pt>
    <dgm:pt modelId="{14BDD881-F698-4E00-84B1-D9A8E56AF319}" type="pres">
      <dgm:prSet presAssocID="{91FC9F20-CB22-42D1-AF28-DD7F860F0313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70D2C71D-D542-4A9F-A564-9C59E732EABB}" type="pres">
      <dgm:prSet presAssocID="{03E7C525-7B5F-4F8E-96BC-2706895F9FBD}" presName="spacer" presStyleCnt="0"/>
      <dgm:spPr/>
    </dgm:pt>
    <dgm:pt modelId="{B000B2E3-0AC3-4422-9DD4-3D0DC8E7092C}" type="pres">
      <dgm:prSet presAssocID="{498A68B4-2D01-4190-9C21-93B0B7E393B9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D329767C-8D22-462A-B486-B7FFF04359F2}" type="pres">
      <dgm:prSet presAssocID="{90FB4D84-368A-4857-AF28-B85E054E594C}" presName="spacer" presStyleCnt="0"/>
      <dgm:spPr/>
    </dgm:pt>
    <dgm:pt modelId="{76455554-D1F2-4EB7-AC73-0E1B22BC4A76}" type="pres">
      <dgm:prSet presAssocID="{F6A06610-8FF0-46A6-9854-9591587F6409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EA44F111-1DB8-4D93-ADA5-E5AB535BF3D3}" type="pres">
      <dgm:prSet presAssocID="{64D7092F-A11E-4047-B986-ED988E80E0BE}" presName="spacer" presStyleCnt="0"/>
      <dgm:spPr/>
    </dgm:pt>
    <dgm:pt modelId="{EAFCD20F-6660-435C-B3BA-52CE14BA11B2}" type="pres">
      <dgm:prSet presAssocID="{376B1239-3A52-46DD-959E-0D87A5CC49C6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58FC16A7-13AC-4BDB-85A2-91382BD48991}" type="pres">
      <dgm:prSet presAssocID="{B7994E79-ACBF-44F3-8D0F-EA91CC71D4B9}" presName="spacer" presStyleCnt="0"/>
      <dgm:spPr/>
    </dgm:pt>
    <dgm:pt modelId="{69B20795-3C1C-46C1-BD4A-89D908DB070B}" type="pres">
      <dgm:prSet presAssocID="{E131A9DF-09E8-406F-A272-9A99A8F036F6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D723C774-22D8-41FE-A45E-FDD5FD7BB112}" type="pres">
      <dgm:prSet presAssocID="{5DEB4F52-AD6D-4D86-864D-26827E973204}" presName="spacer" presStyleCnt="0"/>
      <dgm:spPr/>
    </dgm:pt>
    <dgm:pt modelId="{2FE0DF48-1294-48C8-9E23-9BE7E322A665}" type="pres">
      <dgm:prSet presAssocID="{E897446B-611D-49D3-859F-675D1D38E655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5A8DC40C-1632-4CDB-A4BD-E68A6411A4E2}" type="pres">
      <dgm:prSet presAssocID="{A294B289-F341-4932-9B9C-9A1ACE3B079D}" presName="spacer" presStyleCnt="0"/>
      <dgm:spPr/>
    </dgm:pt>
    <dgm:pt modelId="{2BBCE960-AA26-4057-8472-6E39BF6E2BAC}" type="pres">
      <dgm:prSet presAssocID="{FC74608E-5103-406A-97BF-AB13669C626F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25110B62-C5BE-4FFB-B107-A836A0B3C760}" type="presOf" srcId="{E131A9DF-09E8-406F-A272-9A99A8F036F6}" destId="{69B20795-3C1C-46C1-BD4A-89D908DB070B}" srcOrd="0" destOrd="0" presId="urn:microsoft.com/office/officeart/2005/8/layout/vList2"/>
    <dgm:cxn modelId="{FB180ABD-FE90-4B7C-9867-AE9848F574EA}" type="presOf" srcId="{CED85574-E46B-4AFD-96D4-297FFD768097}" destId="{59293531-A7DD-4401-8264-784F47FA28EF}" srcOrd="0" destOrd="0" presId="urn:microsoft.com/office/officeart/2005/8/layout/vList2"/>
    <dgm:cxn modelId="{C4D2F9B9-EC1C-46C6-938F-BFA15FCDD632}" type="presOf" srcId="{F6A06610-8FF0-46A6-9854-9591587F6409}" destId="{76455554-D1F2-4EB7-AC73-0E1B22BC4A76}" srcOrd="0" destOrd="0" presId="urn:microsoft.com/office/officeart/2005/8/layout/vList2"/>
    <dgm:cxn modelId="{65E50FA1-0D85-486A-9BD9-60BE96177581}" type="presOf" srcId="{EA098BA9-F2C6-43CF-AB0D-8D6CFF2F238A}" destId="{BC4578E2-F971-4BBA-8E53-E5097A209114}" srcOrd="0" destOrd="0" presId="urn:microsoft.com/office/officeart/2005/8/layout/vList2"/>
    <dgm:cxn modelId="{BCBB626A-3A51-4926-83FA-376B25913636}" type="presOf" srcId="{E897446B-611D-49D3-859F-675D1D38E655}" destId="{2FE0DF48-1294-48C8-9E23-9BE7E322A665}" srcOrd="0" destOrd="0" presId="urn:microsoft.com/office/officeart/2005/8/layout/vList2"/>
    <dgm:cxn modelId="{76749686-B066-49EA-813B-E05568119D7F}" srcId="{EA098BA9-F2C6-43CF-AB0D-8D6CFF2F238A}" destId="{CED85574-E46B-4AFD-96D4-297FFD768097}" srcOrd="0" destOrd="0" parTransId="{7992019A-DCF9-4AC0-81A4-9558473F706E}" sibTransId="{4227A8C9-C1AB-47B6-92F2-7322F2516081}"/>
    <dgm:cxn modelId="{8BEC05B9-AE9A-4F42-B5CC-1B35446AC796}" srcId="{EA098BA9-F2C6-43CF-AB0D-8D6CFF2F238A}" destId="{C16CA0A9-FD60-4708-9B09-4AD85C6447AA}" srcOrd="1" destOrd="0" parTransId="{5D4A982E-0F34-47A7-97C2-24F775F69A84}" sibTransId="{4E90B886-54DE-4DB8-86EA-B6D0ADC27958}"/>
    <dgm:cxn modelId="{472BB8BD-CFDF-4977-AA7A-529F87197C94}" type="presOf" srcId="{498A68B4-2D01-4190-9C21-93B0B7E393B9}" destId="{B000B2E3-0AC3-4422-9DD4-3D0DC8E7092C}" srcOrd="0" destOrd="0" presId="urn:microsoft.com/office/officeart/2005/8/layout/vList2"/>
    <dgm:cxn modelId="{3602EC0E-02DF-4ED3-891D-8C5E46CEF748}" srcId="{EA098BA9-F2C6-43CF-AB0D-8D6CFF2F238A}" destId="{FC74608E-5103-406A-97BF-AB13669C626F}" srcOrd="8" destOrd="0" parTransId="{DFC621A2-6B5E-42F1-B367-81FFCA593C4F}" sibTransId="{BE5E2A2A-1F9A-4750-B728-553B3949C28B}"/>
    <dgm:cxn modelId="{FEF6FF8A-9C30-4CE1-8414-484E0A74940A}" srcId="{EA098BA9-F2C6-43CF-AB0D-8D6CFF2F238A}" destId="{91FC9F20-CB22-42D1-AF28-DD7F860F0313}" srcOrd="2" destOrd="0" parTransId="{8AA37813-5CB6-4D16-B679-EFDBD199C8C1}" sibTransId="{03E7C525-7B5F-4F8E-96BC-2706895F9FBD}"/>
    <dgm:cxn modelId="{368851E0-EA4C-400F-B7F9-5272AB410B8E}" srcId="{EA098BA9-F2C6-43CF-AB0D-8D6CFF2F238A}" destId="{F6A06610-8FF0-46A6-9854-9591587F6409}" srcOrd="4" destOrd="0" parTransId="{BFE82DF6-8B6F-48A5-B07A-4C0971D61B65}" sibTransId="{64D7092F-A11E-4047-B986-ED988E80E0BE}"/>
    <dgm:cxn modelId="{CB941B44-EC3B-4C65-A061-C7D154628769}" type="presOf" srcId="{C16CA0A9-FD60-4708-9B09-4AD85C6447AA}" destId="{16AEBE0C-1CDE-4BB1-B5B6-EA2F30467D5D}" srcOrd="0" destOrd="0" presId="urn:microsoft.com/office/officeart/2005/8/layout/vList2"/>
    <dgm:cxn modelId="{64EC1CE0-D61F-4C86-A920-F1098AFE63BA}" srcId="{EA098BA9-F2C6-43CF-AB0D-8D6CFF2F238A}" destId="{E131A9DF-09E8-406F-A272-9A99A8F036F6}" srcOrd="6" destOrd="0" parTransId="{1D9942DB-261D-4210-9E5C-CDEE0294723D}" sibTransId="{5DEB4F52-AD6D-4D86-864D-26827E973204}"/>
    <dgm:cxn modelId="{420FFA39-FEFF-4DB4-9B89-323E3FBC8320}" srcId="{EA098BA9-F2C6-43CF-AB0D-8D6CFF2F238A}" destId="{376B1239-3A52-46DD-959E-0D87A5CC49C6}" srcOrd="5" destOrd="0" parTransId="{69E6A346-4E3F-4A35-AB7D-15FF4ECF6FDD}" sibTransId="{B7994E79-ACBF-44F3-8D0F-EA91CC71D4B9}"/>
    <dgm:cxn modelId="{75A1ACAB-FB4D-42EB-82BD-0D3C9F3FE34B}" srcId="{EA098BA9-F2C6-43CF-AB0D-8D6CFF2F238A}" destId="{498A68B4-2D01-4190-9C21-93B0B7E393B9}" srcOrd="3" destOrd="0" parTransId="{E453DF9E-65E8-4787-89FF-CCC82B42DE2A}" sibTransId="{90FB4D84-368A-4857-AF28-B85E054E594C}"/>
    <dgm:cxn modelId="{04D191A4-CD99-4AAA-9A12-A793D2D90D72}" type="presOf" srcId="{FC74608E-5103-406A-97BF-AB13669C626F}" destId="{2BBCE960-AA26-4057-8472-6E39BF6E2BAC}" srcOrd="0" destOrd="0" presId="urn:microsoft.com/office/officeart/2005/8/layout/vList2"/>
    <dgm:cxn modelId="{FB56A45C-68F5-4D59-8699-FD621A394E8D}" srcId="{EA098BA9-F2C6-43CF-AB0D-8D6CFF2F238A}" destId="{E897446B-611D-49D3-859F-675D1D38E655}" srcOrd="7" destOrd="0" parTransId="{96FBB639-433D-457A-85C3-D32D80A72FF0}" sibTransId="{A294B289-F341-4932-9B9C-9A1ACE3B079D}"/>
    <dgm:cxn modelId="{AD26E6EC-E0FE-4431-8A64-14BAB4CC3035}" type="presOf" srcId="{91FC9F20-CB22-42D1-AF28-DD7F860F0313}" destId="{14BDD881-F698-4E00-84B1-D9A8E56AF319}" srcOrd="0" destOrd="0" presId="urn:microsoft.com/office/officeart/2005/8/layout/vList2"/>
    <dgm:cxn modelId="{148F2C66-F639-4058-AC2F-4C421C244D62}" type="presOf" srcId="{376B1239-3A52-46DD-959E-0D87A5CC49C6}" destId="{EAFCD20F-6660-435C-B3BA-52CE14BA11B2}" srcOrd="0" destOrd="0" presId="urn:microsoft.com/office/officeart/2005/8/layout/vList2"/>
    <dgm:cxn modelId="{ABF9F8E8-3DE6-49BC-977B-5E9C6860AE78}" type="presParOf" srcId="{BC4578E2-F971-4BBA-8E53-E5097A209114}" destId="{59293531-A7DD-4401-8264-784F47FA28EF}" srcOrd="0" destOrd="0" presId="urn:microsoft.com/office/officeart/2005/8/layout/vList2"/>
    <dgm:cxn modelId="{D1B3706A-BF21-4CE8-99F7-3B56722E094D}" type="presParOf" srcId="{BC4578E2-F971-4BBA-8E53-E5097A209114}" destId="{FE4478C8-5324-4C7B-8064-DCD1C6FECA84}" srcOrd="1" destOrd="0" presId="urn:microsoft.com/office/officeart/2005/8/layout/vList2"/>
    <dgm:cxn modelId="{881F6D61-C655-4CE8-BD0B-620ABA204B21}" type="presParOf" srcId="{BC4578E2-F971-4BBA-8E53-E5097A209114}" destId="{16AEBE0C-1CDE-4BB1-B5B6-EA2F30467D5D}" srcOrd="2" destOrd="0" presId="urn:microsoft.com/office/officeart/2005/8/layout/vList2"/>
    <dgm:cxn modelId="{1AB125DA-5E9E-4911-A1D1-BB47D095D9D1}" type="presParOf" srcId="{BC4578E2-F971-4BBA-8E53-E5097A209114}" destId="{CD79683A-48CB-4A82-9F12-CE49A23436F0}" srcOrd="3" destOrd="0" presId="urn:microsoft.com/office/officeart/2005/8/layout/vList2"/>
    <dgm:cxn modelId="{3B843252-47E5-40DA-95A8-8F785977889C}" type="presParOf" srcId="{BC4578E2-F971-4BBA-8E53-E5097A209114}" destId="{14BDD881-F698-4E00-84B1-D9A8E56AF319}" srcOrd="4" destOrd="0" presId="urn:microsoft.com/office/officeart/2005/8/layout/vList2"/>
    <dgm:cxn modelId="{E3F73802-DFF2-4BC1-96FB-71BC02A93558}" type="presParOf" srcId="{BC4578E2-F971-4BBA-8E53-E5097A209114}" destId="{70D2C71D-D542-4A9F-A564-9C59E732EABB}" srcOrd="5" destOrd="0" presId="urn:microsoft.com/office/officeart/2005/8/layout/vList2"/>
    <dgm:cxn modelId="{66AF7974-8EDD-4A5B-8239-85831F078E7A}" type="presParOf" srcId="{BC4578E2-F971-4BBA-8E53-E5097A209114}" destId="{B000B2E3-0AC3-4422-9DD4-3D0DC8E7092C}" srcOrd="6" destOrd="0" presId="urn:microsoft.com/office/officeart/2005/8/layout/vList2"/>
    <dgm:cxn modelId="{CEDE28E8-2E04-4062-AA21-9B08DF0B066F}" type="presParOf" srcId="{BC4578E2-F971-4BBA-8E53-E5097A209114}" destId="{D329767C-8D22-462A-B486-B7FFF04359F2}" srcOrd="7" destOrd="0" presId="urn:microsoft.com/office/officeart/2005/8/layout/vList2"/>
    <dgm:cxn modelId="{4BAB04EE-52EB-4BA3-97FC-0A6CF7495C77}" type="presParOf" srcId="{BC4578E2-F971-4BBA-8E53-E5097A209114}" destId="{76455554-D1F2-4EB7-AC73-0E1B22BC4A76}" srcOrd="8" destOrd="0" presId="urn:microsoft.com/office/officeart/2005/8/layout/vList2"/>
    <dgm:cxn modelId="{76E6B2C0-4085-4EB7-81EB-647BF4FD517E}" type="presParOf" srcId="{BC4578E2-F971-4BBA-8E53-E5097A209114}" destId="{EA44F111-1DB8-4D93-ADA5-E5AB535BF3D3}" srcOrd="9" destOrd="0" presId="urn:microsoft.com/office/officeart/2005/8/layout/vList2"/>
    <dgm:cxn modelId="{0763DFC5-735E-4E11-AEDB-29404440307E}" type="presParOf" srcId="{BC4578E2-F971-4BBA-8E53-E5097A209114}" destId="{EAFCD20F-6660-435C-B3BA-52CE14BA11B2}" srcOrd="10" destOrd="0" presId="urn:microsoft.com/office/officeart/2005/8/layout/vList2"/>
    <dgm:cxn modelId="{80B91691-9025-4D5C-8CD1-8F552621C7C4}" type="presParOf" srcId="{BC4578E2-F971-4BBA-8E53-E5097A209114}" destId="{58FC16A7-13AC-4BDB-85A2-91382BD48991}" srcOrd="11" destOrd="0" presId="urn:microsoft.com/office/officeart/2005/8/layout/vList2"/>
    <dgm:cxn modelId="{75D49D14-BF18-4BE6-955A-B2C628217E3F}" type="presParOf" srcId="{BC4578E2-F971-4BBA-8E53-E5097A209114}" destId="{69B20795-3C1C-46C1-BD4A-89D908DB070B}" srcOrd="12" destOrd="0" presId="urn:microsoft.com/office/officeart/2005/8/layout/vList2"/>
    <dgm:cxn modelId="{AF9E2A04-E095-451E-94B5-DB56B26ADC98}" type="presParOf" srcId="{BC4578E2-F971-4BBA-8E53-E5097A209114}" destId="{D723C774-22D8-41FE-A45E-FDD5FD7BB112}" srcOrd="13" destOrd="0" presId="urn:microsoft.com/office/officeart/2005/8/layout/vList2"/>
    <dgm:cxn modelId="{AED1D1D5-2670-4284-9522-9CB9E2CEDD6A}" type="presParOf" srcId="{BC4578E2-F971-4BBA-8E53-E5097A209114}" destId="{2FE0DF48-1294-48C8-9E23-9BE7E322A665}" srcOrd="14" destOrd="0" presId="urn:microsoft.com/office/officeart/2005/8/layout/vList2"/>
    <dgm:cxn modelId="{6B46E3E1-DC64-4E40-AD8F-84A3F3A23245}" type="presParOf" srcId="{BC4578E2-F971-4BBA-8E53-E5097A209114}" destId="{5A8DC40C-1632-4CDB-A4BD-E68A6411A4E2}" srcOrd="15" destOrd="0" presId="urn:microsoft.com/office/officeart/2005/8/layout/vList2"/>
    <dgm:cxn modelId="{A5EF1811-4465-4447-BF4F-EAB6798CC121}" type="presParOf" srcId="{BC4578E2-F971-4BBA-8E53-E5097A209114}" destId="{2BBCE960-AA26-4057-8472-6E39BF6E2BAC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196FD30-A7C0-4D70-B375-8082B51E968A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60A572DE-432C-4591-A835-8C810523F5A6}">
      <dgm:prSet/>
      <dgm:spPr/>
      <dgm:t>
        <a:bodyPr/>
        <a:lstStyle/>
        <a:p>
          <a:pPr rtl="0"/>
          <a:r>
            <a:rPr lang="uk-UA" smtClean="0"/>
            <a:t>не брати роботу додому, </a:t>
          </a:r>
          <a:endParaRPr lang="uk-UA"/>
        </a:p>
      </dgm:t>
    </dgm:pt>
    <dgm:pt modelId="{E68638B6-8DC4-4471-AF3C-C1E1E9627DF0}" type="parTrans" cxnId="{C8D8A79D-58A8-4351-B6DC-0608B3820884}">
      <dgm:prSet/>
      <dgm:spPr/>
      <dgm:t>
        <a:bodyPr/>
        <a:lstStyle/>
        <a:p>
          <a:endParaRPr lang="uk-UA"/>
        </a:p>
      </dgm:t>
    </dgm:pt>
    <dgm:pt modelId="{30AFB56C-182C-4F11-BCB1-4E4FFA6EA028}" type="sibTrans" cxnId="{C8D8A79D-58A8-4351-B6DC-0608B3820884}">
      <dgm:prSet/>
      <dgm:spPr/>
      <dgm:t>
        <a:bodyPr/>
        <a:lstStyle/>
        <a:p>
          <a:endParaRPr lang="uk-UA"/>
        </a:p>
      </dgm:t>
    </dgm:pt>
    <dgm:pt modelId="{966E11A8-F466-44DD-8D5C-84DD23B1E0F9}">
      <dgm:prSet/>
      <dgm:spPr/>
      <dgm:t>
        <a:bodyPr/>
        <a:lstStyle/>
        <a:p>
          <a:pPr rtl="0"/>
          <a:r>
            <a:rPr lang="uk-UA" smtClean="0"/>
            <a:t>максимально «перемикатися» (інакше у людини створюється враження відсутності кордонів робочого часу)</a:t>
          </a:r>
          <a:endParaRPr lang="uk-UA"/>
        </a:p>
      </dgm:t>
    </dgm:pt>
    <dgm:pt modelId="{F91DCAAD-D41E-4E1C-9378-8CB01274E528}" type="parTrans" cxnId="{CFF74486-E2C9-48B8-9C2D-19CF65E6B1F7}">
      <dgm:prSet/>
      <dgm:spPr/>
      <dgm:t>
        <a:bodyPr/>
        <a:lstStyle/>
        <a:p>
          <a:endParaRPr lang="uk-UA"/>
        </a:p>
      </dgm:t>
    </dgm:pt>
    <dgm:pt modelId="{C26F0E05-3335-46F1-ABAC-D6715CC769FB}" type="sibTrans" cxnId="{CFF74486-E2C9-48B8-9C2D-19CF65E6B1F7}">
      <dgm:prSet/>
      <dgm:spPr/>
      <dgm:t>
        <a:bodyPr/>
        <a:lstStyle/>
        <a:p>
          <a:endParaRPr lang="uk-UA"/>
        </a:p>
      </dgm:t>
    </dgm:pt>
    <dgm:pt modelId="{1C5D22C0-284B-4EC7-9509-02E711BF350D}">
      <dgm:prSet/>
      <dgm:spPr/>
      <dgm:t>
        <a:bodyPr/>
        <a:lstStyle/>
        <a:p>
          <a:pPr rtl="0"/>
          <a:r>
            <a:rPr lang="uk-UA" smtClean="0"/>
            <a:t>раз в тиждень рекомендується використовувати «полувихідний» з максимальним перемиканням (похід в кіно, прогулянки, і т.д.)</a:t>
          </a:r>
          <a:endParaRPr lang="uk-UA"/>
        </a:p>
      </dgm:t>
    </dgm:pt>
    <dgm:pt modelId="{B349C1EA-FF82-4C80-A98C-873BD890025F}" type="parTrans" cxnId="{66CD91DC-D822-450B-9847-5FA09E864E58}">
      <dgm:prSet/>
      <dgm:spPr/>
      <dgm:t>
        <a:bodyPr/>
        <a:lstStyle/>
        <a:p>
          <a:endParaRPr lang="uk-UA"/>
        </a:p>
      </dgm:t>
    </dgm:pt>
    <dgm:pt modelId="{21C43E95-50A7-42FD-ACB3-3D4992A80C32}" type="sibTrans" cxnId="{66CD91DC-D822-450B-9847-5FA09E864E58}">
      <dgm:prSet/>
      <dgm:spPr/>
      <dgm:t>
        <a:bodyPr/>
        <a:lstStyle/>
        <a:p>
          <a:endParaRPr lang="uk-UA"/>
        </a:p>
      </dgm:t>
    </dgm:pt>
    <dgm:pt modelId="{956F8F83-8529-4A4C-86F7-2FCD38C85205}">
      <dgm:prSet/>
      <dgm:spPr/>
      <dgm:t>
        <a:bodyPr/>
        <a:lstStyle/>
        <a:p>
          <a:pPr rtl="0"/>
          <a:r>
            <a:rPr lang="uk-UA" smtClean="0"/>
            <a:t>вихідні слід ретельно планувати, щоб не було відчуття втраченого часу </a:t>
          </a:r>
          <a:endParaRPr lang="uk-UA"/>
        </a:p>
      </dgm:t>
    </dgm:pt>
    <dgm:pt modelId="{78F16311-AD2B-4615-A438-19293EC8195D}" type="parTrans" cxnId="{2B8CABC9-0E8B-465E-9494-F24273A7B526}">
      <dgm:prSet/>
      <dgm:spPr/>
      <dgm:t>
        <a:bodyPr/>
        <a:lstStyle/>
        <a:p>
          <a:endParaRPr lang="uk-UA"/>
        </a:p>
      </dgm:t>
    </dgm:pt>
    <dgm:pt modelId="{63C74CE1-55BC-41C1-BB6F-F39A75B134DA}" type="sibTrans" cxnId="{2B8CABC9-0E8B-465E-9494-F24273A7B526}">
      <dgm:prSet/>
      <dgm:spPr/>
      <dgm:t>
        <a:bodyPr/>
        <a:lstStyle/>
        <a:p>
          <a:endParaRPr lang="uk-UA"/>
        </a:p>
      </dgm:t>
    </dgm:pt>
    <dgm:pt modelId="{C12BD9F7-EEB6-47BB-B26B-B920B62AC051}">
      <dgm:prSet/>
      <dgm:spPr/>
      <dgm:t>
        <a:bodyPr/>
        <a:lstStyle/>
        <a:p>
          <a:pPr rtl="0"/>
          <a:r>
            <a:rPr lang="uk-UA" smtClean="0"/>
            <a:t>бажано подбати про організацію та оптимізації побутової сторони життя</a:t>
          </a:r>
          <a:endParaRPr lang="uk-UA"/>
        </a:p>
      </dgm:t>
    </dgm:pt>
    <dgm:pt modelId="{1C9D0D37-9EED-4607-819F-EA74B1A71D39}" type="parTrans" cxnId="{AF481973-11B6-4677-800E-1DD17E3047F4}">
      <dgm:prSet/>
      <dgm:spPr/>
      <dgm:t>
        <a:bodyPr/>
        <a:lstStyle/>
        <a:p>
          <a:endParaRPr lang="uk-UA"/>
        </a:p>
      </dgm:t>
    </dgm:pt>
    <dgm:pt modelId="{FBB40062-201D-432C-8F0F-5DE2F9424680}" type="sibTrans" cxnId="{AF481973-11B6-4677-800E-1DD17E3047F4}">
      <dgm:prSet/>
      <dgm:spPr/>
      <dgm:t>
        <a:bodyPr/>
        <a:lstStyle/>
        <a:p>
          <a:endParaRPr lang="uk-UA"/>
        </a:p>
      </dgm:t>
    </dgm:pt>
    <dgm:pt modelId="{0E715B47-C009-4B71-9303-B31F1F440090}" type="pres">
      <dgm:prSet presAssocID="{C196FD30-A7C0-4D70-B375-8082B51E968A}" presName="compositeShape" presStyleCnt="0">
        <dgm:presLayoutVars>
          <dgm:chMax val="7"/>
          <dgm:dir/>
          <dgm:resizeHandles val="exact"/>
        </dgm:presLayoutVars>
      </dgm:prSet>
      <dgm:spPr/>
    </dgm:pt>
    <dgm:pt modelId="{ACF87B34-D06A-4AEB-AE90-154144E07134}" type="pres">
      <dgm:prSet presAssocID="{60A572DE-432C-4591-A835-8C810523F5A6}" presName="circ1" presStyleLbl="vennNode1" presStyleIdx="0" presStyleCnt="5"/>
      <dgm:spPr/>
    </dgm:pt>
    <dgm:pt modelId="{25A9462F-22F0-4A21-8E35-15B03FB105C8}" type="pres">
      <dgm:prSet presAssocID="{60A572DE-432C-4591-A835-8C810523F5A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625B174-D144-433D-ABB2-881F059FB80A}" type="pres">
      <dgm:prSet presAssocID="{966E11A8-F466-44DD-8D5C-84DD23B1E0F9}" presName="circ2" presStyleLbl="vennNode1" presStyleIdx="1" presStyleCnt="5"/>
      <dgm:spPr/>
    </dgm:pt>
    <dgm:pt modelId="{827335CF-3486-4DE8-86E0-BC3F1396927B}" type="pres">
      <dgm:prSet presAssocID="{966E11A8-F466-44DD-8D5C-84DD23B1E0F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A5E451C-6027-4E68-BE7E-012D124F9784}" type="pres">
      <dgm:prSet presAssocID="{1C5D22C0-284B-4EC7-9509-02E711BF350D}" presName="circ3" presStyleLbl="vennNode1" presStyleIdx="2" presStyleCnt="5"/>
      <dgm:spPr/>
    </dgm:pt>
    <dgm:pt modelId="{07BBEE95-7707-49C2-A1BB-1CB227647385}" type="pres">
      <dgm:prSet presAssocID="{1C5D22C0-284B-4EC7-9509-02E711BF350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0E02610-1A6A-4102-B7FE-DA2939C56A85}" type="pres">
      <dgm:prSet presAssocID="{956F8F83-8529-4A4C-86F7-2FCD38C85205}" presName="circ4" presStyleLbl="vennNode1" presStyleIdx="3" presStyleCnt="5"/>
      <dgm:spPr/>
    </dgm:pt>
    <dgm:pt modelId="{7C8BB665-B650-4072-B9AC-B5F234371E3E}" type="pres">
      <dgm:prSet presAssocID="{956F8F83-8529-4A4C-86F7-2FCD38C85205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EBFFCB7-5AD5-48DF-94C7-7BDC27EB9FEB}" type="pres">
      <dgm:prSet presAssocID="{C12BD9F7-EEB6-47BB-B26B-B920B62AC051}" presName="circ5" presStyleLbl="vennNode1" presStyleIdx="4" presStyleCnt="5"/>
      <dgm:spPr/>
    </dgm:pt>
    <dgm:pt modelId="{41D301E2-EDA5-4462-B5EA-E505373828AD}" type="pres">
      <dgm:prSet presAssocID="{C12BD9F7-EEB6-47BB-B26B-B920B62AC051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8C80A9E4-E4F2-4149-B58F-4CA9C0094472}" type="presOf" srcId="{1C5D22C0-284B-4EC7-9509-02E711BF350D}" destId="{07BBEE95-7707-49C2-A1BB-1CB227647385}" srcOrd="0" destOrd="0" presId="urn:microsoft.com/office/officeart/2005/8/layout/venn1"/>
    <dgm:cxn modelId="{CFF74486-E2C9-48B8-9C2D-19CF65E6B1F7}" srcId="{C196FD30-A7C0-4D70-B375-8082B51E968A}" destId="{966E11A8-F466-44DD-8D5C-84DD23B1E0F9}" srcOrd="1" destOrd="0" parTransId="{F91DCAAD-D41E-4E1C-9378-8CB01274E528}" sibTransId="{C26F0E05-3335-46F1-ABAC-D6715CC769FB}"/>
    <dgm:cxn modelId="{66CD91DC-D822-450B-9847-5FA09E864E58}" srcId="{C196FD30-A7C0-4D70-B375-8082B51E968A}" destId="{1C5D22C0-284B-4EC7-9509-02E711BF350D}" srcOrd="2" destOrd="0" parTransId="{B349C1EA-FF82-4C80-A98C-873BD890025F}" sibTransId="{21C43E95-50A7-42FD-ACB3-3D4992A80C32}"/>
    <dgm:cxn modelId="{1EBC12BD-EBF7-4209-8F92-B3D7036AED51}" type="presOf" srcId="{C196FD30-A7C0-4D70-B375-8082B51E968A}" destId="{0E715B47-C009-4B71-9303-B31F1F440090}" srcOrd="0" destOrd="0" presId="urn:microsoft.com/office/officeart/2005/8/layout/venn1"/>
    <dgm:cxn modelId="{2BD094AD-96B1-4D54-BA1A-638C56667973}" type="presOf" srcId="{C12BD9F7-EEB6-47BB-B26B-B920B62AC051}" destId="{41D301E2-EDA5-4462-B5EA-E505373828AD}" srcOrd="0" destOrd="0" presId="urn:microsoft.com/office/officeart/2005/8/layout/venn1"/>
    <dgm:cxn modelId="{A097E806-E578-472A-B7EE-27F083E69388}" type="presOf" srcId="{60A572DE-432C-4591-A835-8C810523F5A6}" destId="{25A9462F-22F0-4A21-8E35-15B03FB105C8}" srcOrd="0" destOrd="0" presId="urn:microsoft.com/office/officeart/2005/8/layout/venn1"/>
    <dgm:cxn modelId="{AF481973-11B6-4677-800E-1DD17E3047F4}" srcId="{C196FD30-A7C0-4D70-B375-8082B51E968A}" destId="{C12BD9F7-EEB6-47BB-B26B-B920B62AC051}" srcOrd="4" destOrd="0" parTransId="{1C9D0D37-9EED-4607-819F-EA74B1A71D39}" sibTransId="{FBB40062-201D-432C-8F0F-5DE2F9424680}"/>
    <dgm:cxn modelId="{2B8CABC9-0E8B-465E-9494-F24273A7B526}" srcId="{C196FD30-A7C0-4D70-B375-8082B51E968A}" destId="{956F8F83-8529-4A4C-86F7-2FCD38C85205}" srcOrd="3" destOrd="0" parTransId="{78F16311-AD2B-4615-A438-19293EC8195D}" sibTransId="{63C74CE1-55BC-41C1-BB6F-F39A75B134DA}"/>
    <dgm:cxn modelId="{C8D8A79D-58A8-4351-B6DC-0608B3820884}" srcId="{C196FD30-A7C0-4D70-B375-8082B51E968A}" destId="{60A572DE-432C-4591-A835-8C810523F5A6}" srcOrd="0" destOrd="0" parTransId="{E68638B6-8DC4-4471-AF3C-C1E1E9627DF0}" sibTransId="{30AFB56C-182C-4F11-BCB1-4E4FFA6EA028}"/>
    <dgm:cxn modelId="{DF802B3E-1ADB-46EF-88EF-EA249D8992AB}" type="presOf" srcId="{956F8F83-8529-4A4C-86F7-2FCD38C85205}" destId="{7C8BB665-B650-4072-B9AC-B5F234371E3E}" srcOrd="0" destOrd="0" presId="urn:microsoft.com/office/officeart/2005/8/layout/venn1"/>
    <dgm:cxn modelId="{7AB3152A-D283-42C6-9D78-95113811557D}" type="presOf" srcId="{966E11A8-F466-44DD-8D5C-84DD23B1E0F9}" destId="{827335CF-3486-4DE8-86E0-BC3F1396927B}" srcOrd="0" destOrd="0" presId="urn:microsoft.com/office/officeart/2005/8/layout/venn1"/>
    <dgm:cxn modelId="{F62C5979-70DF-4C04-BCA4-6E38005F4C93}" type="presParOf" srcId="{0E715B47-C009-4B71-9303-B31F1F440090}" destId="{ACF87B34-D06A-4AEB-AE90-154144E07134}" srcOrd="0" destOrd="0" presId="urn:microsoft.com/office/officeart/2005/8/layout/venn1"/>
    <dgm:cxn modelId="{FF3108F7-B65E-4C58-9735-9C8F9E1D7CE1}" type="presParOf" srcId="{0E715B47-C009-4B71-9303-B31F1F440090}" destId="{25A9462F-22F0-4A21-8E35-15B03FB105C8}" srcOrd="1" destOrd="0" presId="urn:microsoft.com/office/officeart/2005/8/layout/venn1"/>
    <dgm:cxn modelId="{0884FCC0-84A2-4BB1-817E-F5A5A8EB7BD7}" type="presParOf" srcId="{0E715B47-C009-4B71-9303-B31F1F440090}" destId="{3625B174-D144-433D-ABB2-881F059FB80A}" srcOrd="2" destOrd="0" presId="urn:microsoft.com/office/officeart/2005/8/layout/venn1"/>
    <dgm:cxn modelId="{2C115793-274F-4F6A-AE37-9AF6CCCC45BF}" type="presParOf" srcId="{0E715B47-C009-4B71-9303-B31F1F440090}" destId="{827335CF-3486-4DE8-86E0-BC3F1396927B}" srcOrd="3" destOrd="0" presId="urn:microsoft.com/office/officeart/2005/8/layout/venn1"/>
    <dgm:cxn modelId="{F57E0E63-CBC4-49FF-BC0F-0F178217825D}" type="presParOf" srcId="{0E715B47-C009-4B71-9303-B31F1F440090}" destId="{BA5E451C-6027-4E68-BE7E-012D124F9784}" srcOrd="4" destOrd="0" presId="urn:microsoft.com/office/officeart/2005/8/layout/venn1"/>
    <dgm:cxn modelId="{CE31CD1E-DBE3-43F2-8A07-4660F04B9CAE}" type="presParOf" srcId="{0E715B47-C009-4B71-9303-B31F1F440090}" destId="{07BBEE95-7707-49C2-A1BB-1CB227647385}" srcOrd="5" destOrd="0" presId="urn:microsoft.com/office/officeart/2005/8/layout/venn1"/>
    <dgm:cxn modelId="{5DFD9956-7FE3-410B-BEA9-F9ED1958A1F3}" type="presParOf" srcId="{0E715B47-C009-4B71-9303-B31F1F440090}" destId="{00E02610-1A6A-4102-B7FE-DA2939C56A85}" srcOrd="6" destOrd="0" presId="urn:microsoft.com/office/officeart/2005/8/layout/venn1"/>
    <dgm:cxn modelId="{547DA8D0-16A7-4189-BF93-F5AC7D65CB2A}" type="presParOf" srcId="{0E715B47-C009-4B71-9303-B31F1F440090}" destId="{7C8BB665-B650-4072-B9AC-B5F234371E3E}" srcOrd="7" destOrd="0" presId="urn:microsoft.com/office/officeart/2005/8/layout/venn1"/>
    <dgm:cxn modelId="{A6EAD39C-25A5-4EF2-AEEF-645E944E17EE}" type="presParOf" srcId="{0E715B47-C009-4B71-9303-B31F1F440090}" destId="{EEBFFCB7-5AD5-48DF-94C7-7BDC27EB9FEB}" srcOrd="8" destOrd="0" presId="urn:microsoft.com/office/officeart/2005/8/layout/venn1"/>
    <dgm:cxn modelId="{B2A49F93-6F07-40E3-9848-38F1DA7477A5}" type="presParOf" srcId="{0E715B47-C009-4B71-9303-B31F1F440090}" destId="{41D301E2-EDA5-4462-B5EA-E505373828AD}" srcOrd="9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00F8274-140B-4AD1-9489-848636CAFA8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04C4200B-C79D-41E0-A224-59E7A57681A4}">
      <dgm:prSet/>
      <dgm:spPr/>
      <dgm:t>
        <a:bodyPr/>
        <a:lstStyle/>
        <a:p>
          <a:pPr rtl="0"/>
          <a:r>
            <a:rPr lang="uk-UA" smtClean="0"/>
            <a:t>в 1–му квадраті, </a:t>
          </a:r>
          <a:endParaRPr lang="uk-UA"/>
        </a:p>
      </dgm:t>
    </dgm:pt>
    <dgm:pt modelId="{D644CFE7-B0F8-4269-A2B8-91815A4EFEC3}" type="parTrans" cxnId="{F747A0B3-AE15-4BDB-A225-21CE55455AC1}">
      <dgm:prSet/>
      <dgm:spPr/>
      <dgm:t>
        <a:bodyPr/>
        <a:lstStyle/>
        <a:p>
          <a:endParaRPr lang="uk-UA"/>
        </a:p>
      </dgm:t>
    </dgm:pt>
    <dgm:pt modelId="{E29BD36C-C45E-4F55-9E79-ECC5062A8BCC}" type="sibTrans" cxnId="{F747A0B3-AE15-4BDB-A225-21CE55455AC1}">
      <dgm:prSet/>
      <dgm:spPr/>
      <dgm:t>
        <a:bodyPr/>
        <a:lstStyle/>
        <a:p>
          <a:endParaRPr lang="uk-UA"/>
        </a:p>
      </dgm:t>
    </dgm:pt>
    <dgm:pt modelId="{47E45354-0769-4861-841A-4A131E8332CD}">
      <dgm:prSet/>
      <dgm:spPr/>
      <dgm:t>
        <a:bodyPr/>
        <a:lstStyle/>
        <a:p>
          <a:pPr rtl="0"/>
          <a:r>
            <a:rPr lang="uk-UA" smtClean="0"/>
            <a:t>стрес, самоспалення, управління в умовах кризи. </a:t>
          </a:r>
          <a:endParaRPr lang="uk-UA"/>
        </a:p>
      </dgm:t>
    </dgm:pt>
    <dgm:pt modelId="{1A6E4A3D-01A6-4D46-8514-A050AC4E8740}" type="parTrans" cxnId="{D6DE85DA-39E2-422D-991B-6D22BA525971}">
      <dgm:prSet/>
      <dgm:spPr/>
      <dgm:t>
        <a:bodyPr/>
        <a:lstStyle/>
        <a:p>
          <a:endParaRPr lang="uk-UA"/>
        </a:p>
      </dgm:t>
    </dgm:pt>
    <dgm:pt modelId="{DD29AB9D-B639-49BE-8B2F-9D28EA1F0143}" type="sibTrans" cxnId="{D6DE85DA-39E2-422D-991B-6D22BA525971}">
      <dgm:prSet/>
      <dgm:spPr/>
      <dgm:t>
        <a:bodyPr/>
        <a:lstStyle/>
        <a:p>
          <a:endParaRPr lang="uk-UA"/>
        </a:p>
      </dgm:t>
    </dgm:pt>
    <dgm:pt modelId="{C8B88CCB-A7F7-409A-B37B-182820AEE266}">
      <dgm:prSet/>
      <dgm:spPr/>
      <dgm:t>
        <a:bodyPr/>
        <a:lstStyle/>
        <a:p>
          <a:pPr rtl="0"/>
          <a:r>
            <a:rPr lang="uk-UA" smtClean="0"/>
            <a:t>у 2–му квадраті </a:t>
          </a:r>
          <a:endParaRPr lang="uk-UA"/>
        </a:p>
      </dgm:t>
    </dgm:pt>
    <dgm:pt modelId="{5BEA1C6B-DDD8-440D-B518-7B44386DABBD}" type="parTrans" cxnId="{50F6BBBF-E7EE-4577-969D-206B0998D1A1}">
      <dgm:prSet/>
      <dgm:spPr/>
      <dgm:t>
        <a:bodyPr/>
        <a:lstStyle/>
        <a:p>
          <a:endParaRPr lang="uk-UA"/>
        </a:p>
      </dgm:t>
    </dgm:pt>
    <dgm:pt modelId="{211C234B-FBB0-4305-BA0C-823D2D2CD86E}" type="sibTrans" cxnId="{50F6BBBF-E7EE-4577-969D-206B0998D1A1}">
      <dgm:prSet/>
      <dgm:spPr/>
      <dgm:t>
        <a:bodyPr/>
        <a:lstStyle/>
        <a:p>
          <a:endParaRPr lang="uk-UA"/>
        </a:p>
      </dgm:t>
    </dgm:pt>
    <dgm:pt modelId="{5868D2CF-D0B4-4021-A784-0881C7C169DF}">
      <dgm:prSet/>
      <dgm:spPr/>
      <dgm:t>
        <a:bodyPr/>
        <a:lstStyle/>
        <a:p>
          <a:pPr rtl="0"/>
          <a:r>
            <a:rPr lang="uk-UA" smtClean="0"/>
            <a:t>стратегічне бачення, рівновагу, дисципліну, контроль, рідкісне виникнення кризових ситуацій. </a:t>
          </a:r>
          <a:endParaRPr lang="uk-UA"/>
        </a:p>
      </dgm:t>
    </dgm:pt>
    <dgm:pt modelId="{43582DC3-83A9-4490-B602-693056CD36CC}" type="parTrans" cxnId="{55F0E07E-0B6F-415E-8DFA-CD8090036CFF}">
      <dgm:prSet/>
      <dgm:spPr/>
      <dgm:t>
        <a:bodyPr/>
        <a:lstStyle/>
        <a:p>
          <a:endParaRPr lang="uk-UA"/>
        </a:p>
      </dgm:t>
    </dgm:pt>
    <dgm:pt modelId="{9294208B-0E72-4352-857D-920614A2CF86}" type="sibTrans" cxnId="{55F0E07E-0B6F-415E-8DFA-CD8090036CFF}">
      <dgm:prSet/>
      <dgm:spPr/>
      <dgm:t>
        <a:bodyPr/>
        <a:lstStyle/>
        <a:p>
          <a:endParaRPr lang="uk-UA"/>
        </a:p>
      </dgm:t>
    </dgm:pt>
    <dgm:pt modelId="{48D51E0D-B151-409A-86B4-843748A88D3D}">
      <dgm:prSet/>
      <dgm:spPr/>
      <dgm:t>
        <a:bodyPr/>
        <a:lstStyle/>
        <a:p>
          <a:pPr rtl="0"/>
          <a:r>
            <a:rPr lang="uk-UA" smtClean="0"/>
            <a:t>в рамках 3–го квадрата </a:t>
          </a:r>
          <a:endParaRPr lang="uk-UA"/>
        </a:p>
      </dgm:t>
    </dgm:pt>
    <dgm:pt modelId="{E36AD808-1B1F-4E7D-BD04-CAF0F2B93C3B}" type="parTrans" cxnId="{8CB02DAF-EEEA-4776-9793-6ACB65929E70}">
      <dgm:prSet/>
      <dgm:spPr/>
      <dgm:t>
        <a:bodyPr/>
        <a:lstStyle/>
        <a:p>
          <a:endParaRPr lang="uk-UA"/>
        </a:p>
      </dgm:t>
    </dgm:pt>
    <dgm:pt modelId="{04A85D1F-08D6-4FA4-AC9D-54EABC193F71}" type="sibTrans" cxnId="{8CB02DAF-EEEA-4776-9793-6ACB65929E70}">
      <dgm:prSet/>
      <dgm:spPr/>
      <dgm:t>
        <a:bodyPr/>
        <a:lstStyle/>
        <a:p>
          <a:endParaRPr lang="uk-UA"/>
        </a:p>
      </dgm:t>
    </dgm:pt>
    <dgm:pt modelId="{CFBCA240-A6D4-40C8-8F6E-731DE75E1047}">
      <dgm:prSet/>
      <dgm:spPr/>
      <dgm:t>
        <a:bodyPr/>
        <a:lstStyle/>
        <a:p>
          <a:pPr rtl="0"/>
          <a:r>
            <a:rPr lang="uk-UA" smtClean="0"/>
            <a:t>зосередження на короткостроковому, управління в умовах кризи, відчуття «неволодіння собою». </a:t>
          </a:r>
          <a:endParaRPr lang="uk-UA"/>
        </a:p>
      </dgm:t>
    </dgm:pt>
    <dgm:pt modelId="{AE93B8BE-93EC-45B0-8D75-BE14D8161FDF}" type="parTrans" cxnId="{2CBE2040-B79E-434C-918B-739B3522F851}">
      <dgm:prSet/>
      <dgm:spPr/>
      <dgm:t>
        <a:bodyPr/>
        <a:lstStyle/>
        <a:p>
          <a:endParaRPr lang="uk-UA"/>
        </a:p>
      </dgm:t>
    </dgm:pt>
    <dgm:pt modelId="{00C6FCF5-7F38-4C7C-BEEA-C61C03397FA9}" type="sibTrans" cxnId="{2CBE2040-B79E-434C-918B-739B3522F851}">
      <dgm:prSet/>
      <dgm:spPr/>
      <dgm:t>
        <a:bodyPr/>
        <a:lstStyle/>
        <a:p>
          <a:endParaRPr lang="uk-UA"/>
        </a:p>
      </dgm:t>
    </dgm:pt>
    <dgm:pt modelId="{B124B3D2-BE65-4FD1-9D9B-94153335195C}">
      <dgm:prSet/>
      <dgm:spPr/>
      <dgm:t>
        <a:bodyPr/>
        <a:lstStyle/>
        <a:p>
          <a:pPr rtl="0"/>
          <a:r>
            <a:rPr lang="uk-UA" smtClean="0"/>
            <a:t>в 3–м, 4–м квадратах </a:t>
          </a:r>
          <a:endParaRPr lang="uk-UA"/>
        </a:p>
      </dgm:t>
    </dgm:pt>
    <dgm:pt modelId="{F168C2EC-0F43-4AA8-9A9F-88F4C5518AF3}" type="parTrans" cxnId="{5781E125-9779-4733-B0E3-FC03B024C1C2}">
      <dgm:prSet/>
      <dgm:spPr/>
      <dgm:t>
        <a:bodyPr/>
        <a:lstStyle/>
        <a:p>
          <a:endParaRPr lang="uk-UA"/>
        </a:p>
      </dgm:t>
    </dgm:pt>
    <dgm:pt modelId="{E8154664-0DBB-45F1-9B5D-291D6EA957F8}" type="sibTrans" cxnId="{5781E125-9779-4733-B0E3-FC03B024C1C2}">
      <dgm:prSet/>
      <dgm:spPr/>
      <dgm:t>
        <a:bodyPr/>
        <a:lstStyle/>
        <a:p>
          <a:endParaRPr lang="uk-UA"/>
        </a:p>
      </dgm:t>
    </dgm:pt>
    <dgm:pt modelId="{3E3E40FB-D92E-44B9-821E-52B8564E5423}">
      <dgm:prSet/>
      <dgm:spPr/>
      <dgm:t>
        <a:bodyPr/>
        <a:lstStyle/>
        <a:p>
          <a:pPr rtl="0"/>
          <a:r>
            <a:rPr lang="uk-UA" smtClean="0"/>
            <a:t>повна безвідповідальність, залежність в основних питаннях від інших осіб і організацій.</a:t>
          </a:r>
          <a:endParaRPr lang="uk-UA"/>
        </a:p>
      </dgm:t>
    </dgm:pt>
    <dgm:pt modelId="{D14CDD80-0436-4493-A4E3-9CC7D7620931}" type="parTrans" cxnId="{DE69B559-61CD-4F42-A27C-705AEA4C1DB5}">
      <dgm:prSet/>
      <dgm:spPr/>
      <dgm:t>
        <a:bodyPr/>
        <a:lstStyle/>
        <a:p>
          <a:endParaRPr lang="uk-UA"/>
        </a:p>
      </dgm:t>
    </dgm:pt>
    <dgm:pt modelId="{9C03D172-18F6-45A0-B0B8-DAE1C3504379}" type="sibTrans" cxnId="{DE69B559-61CD-4F42-A27C-705AEA4C1DB5}">
      <dgm:prSet/>
      <dgm:spPr/>
      <dgm:t>
        <a:bodyPr/>
        <a:lstStyle/>
        <a:p>
          <a:endParaRPr lang="uk-UA"/>
        </a:p>
      </dgm:t>
    </dgm:pt>
    <dgm:pt modelId="{2B170E05-22B4-4DB1-A41A-F96065949782}" type="pres">
      <dgm:prSet presAssocID="{300F8274-140B-4AD1-9489-848636CAFA87}" presName="Name0" presStyleCnt="0">
        <dgm:presLayoutVars>
          <dgm:dir/>
          <dgm:animLvl val="lvl"/>
          <dgm:resizeHandles val="exact"/>
        </dgm:presLayoutVars>
      </dgm:prSet>
      <dgm:spPr/>
    </dgm:pt>
    <dgm:pt modelId="{E3C21453-0288-45A4-881F-EC2619189979}" type="pres">
      <dgm:prSet presAssocID="{04C4200B-C79D-41E0-A224-59E7A57681A4}" presName="linNode" presStyleCnt="0"/>
      <dgm:spPr/>
    </dgm:pt>
    <dgm:pt modelId="{D48F877E-1824-4550-BB47-53B1350D60B7}" type="pres">
      <dgm:prSet presAssocID="{04C4200B-C79D-41E0-A224-59E7A57681A4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DB7FAF42-DF30-4694-89C6-AD47F4219824}" type="pres">
      <dgm:prSet presAssocID="{04C4200B-C79D-41E0-A224-59E7A57681A4}" presName="descendantText" presStyleLbl="alignAccFollowNode1" presStyleIdx="0" presStyleCnt="4">
        <dgm:presLayoutVars>
          <dgm:bulletEnabled val="1"/>
        </dgm:presLayoutVars>
      </dgm:prSet>
      <dgm:spPr/>
    </dgm:pt>
    <dgm:pt modelId="{6CC5CCA5-C3A6-4E2E-B03C-E9FB8EBC578B}" type="pres">
      <dgm:prSet presAssocID="{E29BD36C-C45E-4F55-9E79-ECC5062A8BCC}" presName="sp" presStyleCnt="0"/>
      <dgm:spPr/>
    </dgm:pt>
    <dgm:pt modelId="{C372CF01-23E0-4FB4-8DA7-284060533A27}" type="pres">
      <dgm:prSet presAssocID="{C8B88CCB-A7F7-409A-B37B-182820AEE266}" presName="linNode" presStyleCnt="0"/>
      <dgm:spPr/>
    </dgm:pt>
    <dgm:pt modelId="{5301D16B-7E4A-4805-B402-FBED87686768}" type="pres">
      <dgm:prSet presAssocID="{C8B88CCB-A7F7-409A-B37B-182820AEE266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C5D3BA40-FF10-4893-97F2-D5AC5107338F}" type="pres">
      <dgm:prSet presAssocID="{C8B88CCB-A7F7-409A-B37B-182820AEE266}" presName="descendantText" presStyleLbl="alignAccFollowNode1" presStyleIdx="1" presStyleCnt="4">
        <dgm:presLayoutVars>
          <dgm:bulletEnabled val="1"/>
        </dgm:presLayoutVars>
      </dgm:prSet>
      <dgm:spPr/>
    </dgm:pt>
    <dgm:pt modelId="{B7094CF7-6A25-45B3-B9C3-0697977F5ADD}" type="pres">
      <dgm:prSet presAssocID="{211C234B-FBB0-4305-BA0C-823D2D2CD86E}" presName="sp" presStyleCnt="0"/>
      <dgm:spPr/>
    </dgm:pt>
    <dgm:pt modelId="{A2997646-1B29-4366-80DD-6B4230CE4BC3}" type="pres">
      <dgm:prSet presAssocID="{48D51E0D-B151-409A-86B4-843748A88D3D}" presName="linNode" presStyleCnt="0"/>
      <dgm:spPr/>
    </dgm:pt>
    <dgm:pt modelId="{9824CA5B-B872-4FB7-A2F7-2601B14D252D}" type="pres">
      <dgm:prSet presAssocID="{48D51E0D-B151-409A-86B4-843748A88D3D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9AA8F424-E8A5-4BAD-8A62-E4817F7ADB69}" type="pres">
      <dgm:prSet presAssocID="{48D51E0D-B151-409A-86B4-843748A88D3D}" presName="descendantText" presStyleLbl="alignAccFollowNode1" presStyleIdx="2" presStyleCnt="4">
        <dgm:presLayoutVars>
          <dgm:bulletEnabled val="1"/>
        </dgm:presLayoutVars>
      </dgm:prSet>
      <dgm:spPr/>
    </dgm:pt>
    <dgm:pt modelId="{C0B7A535-1672-4244-BB3A-845DB3B60A9F}" type="pres">
      <dgm:prSet presAssocID="{04A85D1F-08D6-4FA4-AC9D-54EABC193F71}" presName="sp" presStyleCnt="0"/>
      <dgm:spPr/>
    </dgm:pt>
    <dgm:pt modelId="{23236A7E-A64D-404F-B4EE-ED88B42D0821}" type="pres">
      <dgm:prSet presAssocID="{B124B3D2-BE65-4FD1-9D9B-94153335195C}" presName="linNode" presStyleCnt="0"/>
      <dgm:spPr/>
    </dgm:pt>
    <dgm:pt modelId="{18D565D2-DBCC-4E7B-A54F-5CC54EDE07F8}" type="pres">
      <dgm:prSet presAssocID="{B124B3D2-BE65-4FD1-9D9B-94153335195C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A2F7B2F0-D56C-49F9-8548-96C2C0CC4D6A}" type="pres">
      <dgm:prSet presAssocID="{B124B3D2-BE65-4FD1-9D9B-94153335195C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1E6BD94A-5FDC-4959-98EA-DF47584CFBAA}" type="presOf" srcId="{300F8274-140B-4AD1-9489-848636CAFA87}" destId="{2B170E05-22B4-4DB1-A41A-F96065949782}" srcOrd="0" destOrd="0" presId="urn:microsoft.com/office/officeart/2005/8/layout/vList5"/>
    <dgm:cxn modelId="{55F0E07E-0B6F-415E-8DFA-CD8090036CFF}" srcId="{C8B88CCB-A7F7-409A-B37B-182820AEE266}" destId="{5868D2CF-D0B4-4021-A784-0881C7C169DF}" srcOrd="0" destOrd="0" parTransId="{43582DC3-83A9-4490-B602-693056CD36CC}" sibTransId="{9294208B-0E72-4352-857D-920614A2CF86}"/>
    <dgm:cxn modelId="{793FB4AF-51EB-4417-904C-6A3BE9AAF938}" type="presOf" srcId="{47E45354-0769-4861-841A-4A131E8332CD}" destId="{DB7FAF42-DF30-4694-89C6-AD47F4219824}" srcOrd="0" destOrd="0" presId="urn:microsoft.com/office/officeart/2005/8/layout/vList5"/>
    <dgm:cxn modelId="{DE69B559-61CD-4F42-A27C-705AEA4C1DB5}" srcId="{B124B3D2-BE65-4FD1-9D9B-94153335195C}" destId="{3E3E40FB-D92E-44B9-821E-52B8564E5423}" srcOrd="0" destOrd="0" parTransId="{D14CDD80-0436-4493-A4E3-9CC7D7620931}" sibTransId="{9C03D172-18F6-45A0-B0B8-DAE1C3504379}"/>
    <dgm:cxn modelId="{F69A8BDB-389C-490E-8423-BBC09A09527C}" type="presOf" srcId="{CFBCA240-A6D4-40C8-8F6E-731DE75E1047}" destId="{9AA8F424-E8A5-4BAD-8A62-E4817F7ADB69}" srcOrd="0" destOrd="0" presId="urn:microsoft.com/office/officeart/2005/8/layout/vList5"/>
    <dgm:cxn modelId="{5781E125-9779-4733-B0E3-FC03B024C1C2}" srcId="{300F8274-140B-4AD1-9489-848636CAFA87}" destId="{B124B3D2-BE65-4FD1-9D9B-94153335195C}" srcOrd="3" destOrd="0" parTransId="{F168C2EC-0F43-4AA8-9A9F-88F4C5518AF3}" sibTransId="{E8154664-0DBB-45F1-9B5D-291D6EA957F8}"/>
    <dgm:cxn modelId="{7F8E2AC6-E10E-49FB-A1CE-7E8490C8A676}" type="presOf" srcId="{3E3E40FB-D92E-44B9-821E-52B8564E5423}" destId="{A2F7B2F0-D56C-49F9-8548-96C2C0CC4D6A}" srcOrd="0" destOrd="0" presId="urn:microsoft.com/office/officeart/2005/8/layout/vList5"/>
    <dgm:cxn modelId="{8DED4A7D-BFCC-4A45-9B4A-730E7347202D}" type="presOf" srcId="{C8B88CCB-A7F7-409A-B37B-182820AEE266}" destId="{5301D16B-7E4A-4805-B402-FBED87686768}" srcOrd="0" destOrd="0" presId="urn:microsoft.com/office/officeart/2005/8/layout/vList5"/>
    <dgm:cxn modelId="{783414CB-83BE-4E0D-BC5F-3697274DBA47}" type="presOf" srcId="{04C4200B-C79D-41E0-A224-59E7A57681A4}" destId="{D48F877E-1824-4550-BB47-53B1350D60B7}" srcOrd="0" destOrd="0" presId="urn:microsoft.com/office/officeart/2005/8/layout/vList5"/>
    <dgm:cxn modelId="{8CB02DAF-EEEA-4776-9793-6ACB65929E70}" srcId="{300F8274-140B-4AD1-9489-848636CAFA87}" destId="{48D51E0D-B151-409A-86B4-843748A88D3D}" srcOrd="2" destOrd="0" parTransId="{E36AD808-1B1F-4E7D-BD04-CAF0F2B93C3B}" sibTransId="{04A85D1F-08D6-4FA4-AC9D-54EABC193F71}"/>
    <dgm:cxn modelId="{F747A0B3-AE15-4BDB-A225-21CE55455AC1}" srcId="{300F8274-140B-4AD1-9489-848636CAFA87}" destId="{04C4200B-C79D-41E0-A224-59E7A57681A4}" srcOrd="0" destOrd="0" parTransId="{D644CFE7-B0F8-4269-A2B8-91815A4EFEC3}" sibTransId="{E29BD36C-C45E-4F55-9E79-ECC5062A8BCC}"/>
    <dgm:cxn modelId="{C5FE4673-5E6B-45FA-8AD9-D951AB2896B3}" type="presOf" srcId="{48D51E0D-B151-409A-86B4-843748A88D3D}" destId="{9824CA5B-B872-4FB7-A2F7-2601B14D252D}" srcOrd="0" destOrd="0" presId="urn:microsoft.com/office/officeart/2005/8/layout/vList5"/>
    <dgm:cxn modelId="{2CBE2040-B79E-434C-918B-739B3522F851}" srcId="{48D51E0D-B151-409A-86B4-843748A88D3D}" destId="{CFBCA240-A6D4-40C8-8F6E-731DE75E1047}" srcOrd="0" destOrd="0" parTransId="{AE93B8BE-93EC-45B0-8D75-BE14D8161FDF}" sibTransId="{00C6FCF5-7F38-4C7C-BEEA-C61C03397FA9}"/>
    <dgm:cxn modelId="{7F24A215-B874-4023-814E-7BDA5341111E}" type="presOf" srcId="{B124B3D2-BE65-4FD1-9D9B-94153335195C}" destId="{18D565D2-DBCC-4E7B-A54F-5CC54EDE07F8}" srcOrd="0" destOrd="0" presId="urn:microsoft.com/office/officeart/2005/8/layout/vList5"/>
    <dgm:cxn modelId="{D6DE85DA-39E2-422D-991B-6D22BA525971}" srcId="{04C4200B-C79D-41E0-A224-59E7A57681A4}" destId="{47E45354-0769-4861-841A-4A131E8332CD}" srcOrd="0" destOrd="0" parTransId="{1A6E4A3D-01A6-4D46-8514-A050AC4E8740}" sibTransId="{DD29AB9D-B639-49BE-8B2F-9D28EA1F0143}"/>
    <dgm:cxn modelId="{50F6BBBF-E7EE-4577-969D-206B0998D1A1}" srcId="{300F8274-140B-4AD1-9489-848636CAFA87}" destId="{C8B88CCB-A7F7-409A-B37B-182820AEE266}" srcOrd="1" destOrd="0" parTransId="{5BEA1C6B-DDD8-440D-B518-7B44386DABBD}" sibTransId="{211C234B-FBB0-4305-BA0C-823D2D2CD86E}"/>
    <dgm:cxn modelId="{98AA64FC-B980-4E15-808E-6B79D26488EB}" type="presOf" srcId="{5868D2CF-D0B4-4021-A784-0881C7C169DF}" destId="{C5D3BA40-FF10-4893-97F2-D5AC5107338F}" srcOrd="0" destOrd="0" presId="urn:microsoft.com/office/officeart/2005/8/layout/vList5"/>
    <dgm:cxn modelId="{1FF1ED6E-F6FD-450C-9F33-8F6766B69AC4}" type="presParOf" srcId="{2B170E05-22B4-4DB1-A41A-F96065949782}" destId="{E3C21453-0288-45A4-881F-EC2619189979}" srcOrd="0" destOrd="0" presId="urn:microsoft.com/office/officeart/2005/8/layout/vList5"/>
    <dgm:cxn modelId="{2A8CC463-97DF-4D75-96D9-98E447B87EF9}" type="presParOf" srcId="{E3C21453-0288-45A4-881F-EC2619189979}" destId="{D48F877E-1824-4550-BB47-53B1350D60B7}" srcOrd="0" destOrd="0" presId="urn:microsoft.com/office/officeart/2005/8/layout/vList5"/>
    <dgm:cxn modelId="{BAB88E2C-7E6F-4A16-84C0-AB630753A484}" type="presParOf" srcId="{E3C21453-0288-45A4-881F-EC2619189979}" destId="{DB7FAF42-DF30-4694-89C6-AD47F4219824}" srcOrd="1" destOrd="0" presId="urn:microsoft.com/office/officeart/2005/8/layout/vList5"/>
    <dgm:cxn modelId="{9FD73BC6-C778-4523-AC11-87336323AC4B}" type="presParOf" srcId="{2B170E05-22B4-4DB1-A41A-F96065949782}" destId="{6CC5CCA5-C3A6-4E2E-B03C-E9FB8EBC578B}" srcOrd="1" destOrd="0" presId="urn:microsoft.com/office/officeart/2005/8/layout/vList5"/>
    <dgm:cxn modelId="{554F3F7A-2A5E-40C6-801A-9DC939FFA071}" type="presParOf" srcId="{2B170E05-22B4-4DB1-A41A-F96065949782}" destId="{C372CF01-23E0-4FB4-8DA7-284060533A27}" srcOrd="2" destOrd="0" presId="urn:microsoft.com/office/officeart/2005/8/layout/vList5"/>
    <dgm:cxn modelId="{7F6A3B94-0623-467B-8A73-B7D6B34F50A9}" type="presParOf" srcId="{C372CF01-23E0-4FB4-8DA7-284060533A27}" destId="{5301D16B-7E4A-4805-B402-FBED87686768}" srcOrd="0" destOrd="0" presId="urn:microsoft.com/office/officeart/2005/8/layout/vList5"/>
    <dgm:cxn modelId="{80F846AA-0F14-419E-A978-548015B2FEE0}" type="presParOf" srcId="{C372CF01-23E0-4FB4-8DA7-284060533A27}" destId="{C5D3BA40-FF10-4893-97F2-D5AC5107338F}" srcOrd="1" destOrd="0" presId="urn:microsoft.com/office/officeart/2005/8/layout/vList5"/>
    <dgm:cxn modelId="{1D1AFDF2-4F4D-4832-B951-9232E15B4F91}" type="presParOf" srcId="{2B170E05-22B4-4DB1-A41A-F96065949782}" destId="{B7094CF7-6A25-45B3-B9C3-0697977F5ADD}" srcOrd="3" destOrd="0" presId="urn:microsoft.com/office/officeart/2005/8/layout/vList5"/>
    <dgm:cxn modelId="{DC118026-D371-4DE7-84FC-EE7C3B4F6157}" type="presParOf" srcId="{2B170E05-22B4-4DB1-A41A-F96065949782}" destId="{A2997646-1B29-4366-80DD-6B4230CE4BC3}" srcOrd="4" destOrd="0" presId="urn:microsoft.com/office/officeart/2005/8/layout/vList5"/>
    <dgm:cxn modelId="{F6BC204A-B1B7-4C8D-89C5-4C4F7DCEE094}" type="presParOf" srcId="{A2997646-1B29-4366-80DD-6B4230CE4BC3}" destId="{9824CA5B-B872-4FB7-A2F7-2601B14D252D}" srcOrd="0" destOrd="0" presId="urn:microsoft.com/office/officeart/2005/8/layout/vList5"/>
    <dgm:cxn modelId="{4498AD70-B050-458C-80EC-254B568AF09B}" type="presParOf" srcId="{A2997646-1B29-4366-80DD-6B4230CE4BC3}" destId="{9AA8F424-E8A5-4BAD-8A62-E4817F7ADB69}" srcOrd="1" destOrd="0" presId="urn:microsoft.com/office/officeart/2005/8/layout/vList5"/>
    <dgm:cxn modelId="{EB192D2D-0D11-441F-B745-0AB1EDB77E9F}" type="presParOf" srcId="{2B170E05-22B4-4DB1-A41A-F96065949782}" destId="{C0B7A535-1672-4244-BB3A-845DB3B60A9F}" srcOrd="5" destOrd="0" presId="urn:microsoft.com/office/officeart/2005/8/layout/vList5"/>
    <dgm:cxn modelId="{5183BAB8-F833-4E7F-A026-DDAD5FE33341}" type="presParOf" srcId="{2B170E05-22B4-4DB1-A41A-F96065949782}" destId="{23236A7E-A64D-404F-B4EE-ED88B42D0821}" srcOrd="6" destOrd="0" presId="urn:microsoft.com/office/officeart/2005/8/layout/vList5"/>
    <dgm:cxn modelId="{4DED710E-8D8D-4772-98A6-20D0B6B3D1C6}" type="presParOf" srcId="{23236A7E-A64D-404F-B4EE-ED88B42D0821}" destId="{18D565D2-DBCC-4E7B-A54F-5CC54EDE07F8}" srcOrd="0" destOrd="0" presId="urn:microsoft.com/office/officeart/2005/8/layout/vList5"/>
    <dgm:cxn modelId="{51EE3C70-5914-4581-83FD-485CE3583447}" type="presParOf" srcId="{23236A7E-A64D-404F-B4EE-ED88B42D0821}" destId="{A2F7B2F0-D56C-49F9-8548-96C2C0CC4D6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73F84BD-34ED-416D-BD3C-A195183C5C0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5127C86F-A678-47F6-BF17-B74B28D15406}">
      <dgm:prSet/>
      <dgm:spPr/>
      <dgm:t>
        <a:bodyPr/>
        <a:lstStyle/>
        <a:p>
          <a:pPr rtl="0"/>
          <a:r>
            <a:rPr lang="uk-UA" smtClean="0"/>
            <a:t>Бажано не допускати тривалого перебування в 3–м, 4–м квадратах, </a:t>
          </a:r>
          <a:endParaRPr lang="uk-UA"/>
        </a:p>
      </dgm:t>
    </dgm:pt>
    <dgm:pt modelId="{BC34E69B-53F6-4428-BB9B-20B2BFD1C534}" type="parTrans" cxnId="{51F0CE5C-98FC-471C-8D34-8CBBD966C346}">
      <dgm:prSet/>
      <dgm:spPr/>
      <dgm:t>
        <a:bodyPr/>
        <a:lstStyle/>
        <a:p>
          <a:endParaRPr lang="uk-UA"/>
        </a:p>
      </dgm:t>
    </dgm:pt>
    <dgm:pt modelId="{40702641-AD26-4DC2-AD03-572010C316E5}" type="sibTrans" cxnId="{51F0CE5C-98FC-471C-8D34-8CBBD966C346}">
      <dgm:prSet/>
      <dgm:spPr/>
      <dgm:t>
        <a:bodyPr/>
        <a:lstStyle/>
        <a:p>
          <a:endParaRPr lang="uk-UA"/>
        </a:p>
      </dgm:t>
    </dgm:pt>
    <dgm:pt modelId="{3B1B747A-1BAE-4837-89E9-6851FE3F8864}">
      <dgm:prSet/>
      <dgm:spPr/>
      <dgm:t>
        <a:bodyPr/>
        <a:lstStyle/>
        <a:p>
          <a:pPr rtl="0"/>
          <a:r>
            <a:rPr lang="uk-UA" smtClean="0"/>
            <a:t>Зміщувати всю основну діяльність до 2–го квадрату </a:t>
          </a:r>
          <a:endParaRPr lang="uk-UA"/>
        </a:p>
      </dgm:t>
    </dgm:pt>
    <dgm:pt modelId="{D8187890-605A-47BB-B662-FB697D57D07C}" type="parTrans" cxnId="{CC9104CC-00A2-40EB-98AB-E2060792295E}">
      <dgm:prSet/>
      <dgm:spPr/>
      <dgm:t>
        <a:bodyPr/>
        <a:lstStyle/>
        <a:p>
          <a:endParaRPr lang="uk-UA"/>
        </a:p>
      </dgm:t>
    </dgm:pt>
    <dgm:pt modelId="{773947F5-0EDD-4EF3-93B9-72EC378A736A}" type="sibTrans" cxnId="{CC9104CC-00A2-40EB-98AB-E2060792295E}">
      <dgm:prSet/>
      <dgm:spPr/>
      <dgm:t>
        <a:bodyPr/>
        <a:lstStyle/>
        <a:p>
          <a:endParaRPr lang="uk-UA"/>
        </a:p>
      </dgm:t>
    </dgm:pt>
    <dgm:pt modelId="{85C5E0A9-CC5A-4139-828F-5853E73779E3}">
      <dgm:prSet/>
      <dgm:spPr/>
      <dgm:t>
        <a:bodyPr/>
        <a:lstStyle/>
        <a:p>
          <a:pPr rtl="0"/>
          <a:r>
            <a:rPr lang="uk-UA" smtClean="0"/>
            <a:t>Цей квадрат включає в себе будівництво відносин, написання особистої місії, довгострокове планування, вправи, профілактика, підготовка.</a:t>
          </a:r>
          <a:endParaRPr lang="uk-UA"/>
        </a:p>
      </dgm:t>
    </dgm:pt>
    <dgm:pt modelId="{8EB72A52-6C37-4B6A-8466-14DCC59A650D}" type="parTrans" cxnId="{6F07C078-6200-436C-93F3-262E94935020}">
      <dgm:prSet/>
      <dgm:spPr/>
      <dgm:t>
        <a:bodyPr/>
        <a:lstStyle/>
        <a:p>
          <a:endParaRPr lang="uk-UA"/>
        </a:p>
      </dgm:t>
    </dgm:pt>
    <dgm:pt modelId="{4A699ED1-A627-48F8-A33F-D5BC780ACB45}" type="sibTrans" cxnId="{6F07C078-6200-436C-93F3-262E94935020}">
      <dgm:prSet/>
      <dgm:spPr/>
      <dgm:t>
        <a:bodyPr/>
        <a:lstStyle/>
        <a:p>
          <a:endParaRPr lang="uk-UA"/>
        </a:p>
      </dgm:t>
    </dgm:pt>
    <dgm:pt modelId="{CEB57E78-D4B9-4072-B48C-412E10E56207}" type="pres">
      <dgm:prSet presAssocID="{073F84BD-34ED-416D-BD3C-A195183C5C09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FA8F322A-D9B5-488A-B0C7-8C5388FCFFE5}" type="pres">
      <dgm:prSet presAssocID="{5127C86F-A678-47F6-BF17-B74B28D15406}" presName="horFlow" presStyleCnt="0"/>
      <dgm:spPr/>
    </dgm:pt>
    <dgm:pt modelId="{8B34FCFD-4C6A-4998-AEBD-B8F5DB8267D2}" type="pres">
      <dgm:prSet presAssocID="{5127C86F-A678-47F6-BF17-B74B28D15406}" presName="bigChev" presStyleLbl="node1" presStyleIdx="0" presStyleCnt="3"/>
      <dgm:spPr/>
    </dgm:pt>
    <dgm:pt modelId="{F2C2A99A-F590-402E-882D-640F1C5F94A9}" type="pres">
      <dgm:prSet presAssocID="{5127C86F-A678-47F6-BF17-B74B28D15406}" presName="vSp" presStyleCnt="0"/>
      <dgm:spPr/>
    </dgm:pt>
    <dgm:pt modelId="{9E81F6D6-E079-4FB0-B1B5-A45D005AD326}" type="pres">
      <dgm:prSet presAssocID="{3B1B747A-1BAE-4837-89E9-6851FE3F8864}" presName="horFlow" presStyleCnt="0"/>
      <dgm:spPr/>
    </dgm:pt>
    <dgm:pt modelId="{821D1012-10AB-484D-A55B-427742073340}" type="pres">
      <dgm:prSet presAssocID="{3B1B747A-1BAE-4837-89E9-6851FE3F8864}" presName="bigChev" presStyleLbl="node1" presStyleIdx="1" presStyleCnt="3"/>
      <dgm:spPr/>
    </dgm:pt>
    <dgm:pt modelId="{DA1FF4D1-2221-4BB4-8ADF-52905500054B}" type="pres">
      <dgm:prSet presAssocID="{3B1B747A-1BAE-4837-89E9-6851FE3F8864}" presName="vSp" presStyleCnt="0"/>
      <dgm:spPr/>
    </dgm:pt>
    <dgm:pt modelId="{F4B7681F-9534-4B9B-B155-50F96AD503A0}" type="pres">
      <dgm:prSet presAssocID="{85C5E0A9-CC5A-4139-828F-5853E73779E3}" presName="horFlow" presStyleCnt="0"/>
      <dgm:spPr/>
    </dgm:pt>
    <dgm:pt modelId="{764C7E59-D665-4B63-98B9-DA6B3EEA7BFD}" type="pres">
      <dgm:prSet presAssocID="{85C5E0A9-CC5A-4139-828F-5853E73779E3}" presName="bigChev" presStyleLbl="node1" presStyleIdx="2" presStyleCnt="3"/>
      <dgm:spPr/>
    </dgm:pt>
  </dgm:ptLst>
  <dgm:cxnLst>
    <dgm:cxn modelId="{AF08BCF0-3973-4840-9EB7-B2F10F8DEF38}" type="presOf" srcId="{5127C86F-A678-47F6-BF17-B74B28D15406}" destId="{8B34FCFD-4C6A-4998-AEBD-B8F5DB8267D2}" srcOrd="0" destOrd="0" presId="urn:microsoft.com/office/officeart/2005/8/layout/lProcess3"/>
    <dgm:cxn modelId="{CC9104CC-00A2-40EB-98AB-E2060792295E}" srcId="{073F84BD-34ED-416D-BD3C-A195183C5C09}" destId="{3B1B747A-1BAE-4837-89E9-6851FE3F8864}" srcOrd="1" destOrd="0" parTransId="{D8187890-605A-47BB-B662-FB697D57D07C}" sibTransId="{773947F5-0EDD-4EF3-93B9-72EC378A736A}"/>
    <dgm:cxn modelId="{3DBA6459-A62A-4C38-AF34-82F12077CACA}" type="presOf" srcId="{073F84BD-34ED-416D-BD3C-A195183C5C09}" destId="{CEB57E78-D4B9-4072-B48C-412E10E56207}" srcOrd="0" destOrd="0" presId="urn:microsoft.com/office/officeart/2005/8/layout/lProcess3"/>
    <dgm:cxn modelId="{A7F91E54-77D9-442F-B7C3-3C173DC74FF2}" type="presOf" srcId="{85C5E0A9-CC5A-4139-828F-5853E73779E3}" destId="{764C7E59-D665-4B63-98B9-DA6B3EEA7BFD}" srcOrd="0" destOrd="0" presId="urn:microsoft.com/office/officeart/2005/8/layout/lProcess3"/>
    <dgm:cxn modelId="{C2BF07BB-E025-4C5C-85F1-549181F10463}" type="presOf" srcId="{3B1B747A-1BAE-4837-89E9-6851FE3F8864}" destId="{821D1012-10AB-484D-A55B-427742073340}" srcOrd="0" destOrd="0" presId="urn:microsoft.com/office/officeart/2005/8/layout/lProcess3"/>
    <dgm:cxn modelId="{51F0CE5C-98FC-471C-8D34-8CBBD966C346}" srcId="{073F84BD-34ED-416D-BD3C-A195183C5C09}" destId="{5127C86F-A678-47F6-BF17-B74B28D15406}" srcOrd="0" destOrd="0" parTransId="{BC34E69B-53F6-4428-BB9B-20B2BFD1C534}" sibTransId="{40702641-AD26-4DC2-AD03-572010C316E5}"/>
    <dgm:cxn modelId="{6F07C078-6200-436C-93F3-262E94935020}" srcId="{073F84BD-34ED-416D-BD3C-A195183C5C09}" destId="{85C5E0A9-CC5A-4139-828F-5853E73779E3}" srcOrd="2" destOrd="0" parTransId="{8EB72A52-6C37-4B6A-8466-14DCC59A650D}" sibTransId="{4A699ED1-A627-48F8-A33F-D5BC780ACB45}"/>
    <dgm:cxn modelId="{EBB82E77-F701-4FE1-878A-191079AB534A}" type="presParOf" srcId="{CEB57E78-D4B9-4072-B48C-412E10E56207}" destId="{FA8F322A-D9B5-488A-B0C7-8C5388FCFFE5}" srcOrd="0" destOrd="0" presId="urn:microsoft.com/office/officeart/2005/8/layout/lProcess3"/>
    <dgm:cxn modelId="{AAA56B29-2E44-4FD9-86C3-1DF2033E2323}" type="presParOf" srcId="{FA8F322A-D9B5-488A-B0C7-8C5388FCFFE5}" destId="{8B34FCFD-4C6A-4998-AEBD-B8F5DB8267D2}" srcOrd="0" destOrd="0" presId="urn:microsoft.com/office/officeart/2005/8/layout/lProcess3"/>
    <dgm:cxn modelId="{0E1DC640-085F-4ED4-8C51-7EBD5C885175}" type="presParOf" srcId="{CEB57E78-D4B9-4072-B48C-412E10E56207}" destId="{F2C2A99A-F590-402E-882D-640F1C5F94A9}" srcOrd="1" destOrd="0" presId="urn:microsoft.com/office/officeart/2005/8/layout/lProcess3"/>
    <dgm:cxn modelId="{259AA510-F041-4A5C-BDDB-4A9E422FFCE8}" type="presParOf" srcId="{CEB57E78-D4B9-4072-B48C-412E10E56207}" destId="{9E81F6D6-E079-4FB0-B1B5-A45D005AD326}" srcOrd="2" destOrd="0" presId="urn:microsoft.com/office/officeart/2005/8/layout/lProcess3"/>
    <dgm:cxn modelId="{F63C54DB-A3DB-4EF7-A7DF-13BEE821E301}" type="presParOf" srcId="{9E81F6D6-E079-4FB0-B1B5-A45D005AD326}" destId="{821D1012-10AB-484D-A55B-427742073340}" srcOrd="0" destOrd="0" presId="urn:microsoft.com/office/officeart/2005/8/layout/lProcess3"/>
    <dgm:cxn modelId="{FFA7D914-C3B1-4299-A732-65DBAAF73B08}" type="presParOf" srcId="{CEB57E78-D4B9-4072-B48C-412E10E56207}" destId="{DA1FF4D1-2221-4BB4-8ADF-52905500054B}" srcOrd="3" destOrd="0" presId="urn:microsoft.com/office/officeart/2005/8/layout/lProcess3"/>
    <dgm:cxn modelId="{AC3ADFE4-62DF-4F47-B63E-B6BEC4D52FCF}" type="presParOf" srcId="{CEB57E78-D4B9-4072-B48C-412E10E56207}" destId="{F4B7681F-9534-4B9B-B155-50F96AD503A0}" srcOrd="4" destOrd="0" presId="urn:microsoft.com/office/officeart/2005/8/layout/lProcess3"/>
    <dgm:cxn modelId="{C8ADCE1A-7EE5-45B2-88A3-2336C75AFFC5}" type="presParOf" srcId="{F4B7681F-9534-4B9B-B155-50F96AD503A0}" destId="{764C7E59-D665-4B63-98B9-DA6B3EEA7BF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3EACBB2-9DEA-4089-9979-AA1272C8F81C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6D710DD1-6FE2-475F-8E8A-7BED40E3C7DD}">
      <dgm:prSet/>
      <dgm:spPr/>
      <dgm:t>
        <a:bodyPr/>
        <a:lstStyle/>
        <a:p>
          <a:pPr rtl="0"/>
          <a:r>
            <a:rPr lang="uk-UA" smtClean="0"/>
            <a:t>Визначення ролей</a:t>
          </a:r>
          <a:endParaRPr lang="uk-UA"/>
        </a:p>
      </dgm:t>
    </dgm:pt>
    <dgm:pt modelId="{793B4645-6358-45A3-BE01-1C0A27671879}" type="parTrans" cxnId="{DB7F8EDB-3B1E-434E-BFE6-98F3C4F25E4D}">
      <dgm:prSet/>
      <dgm:spPr/>
      <dgm:t>
        <a:bodyPr/>
        <a:lstStyle/>
        <a:p>
          <a:endParaRPr lang="uk-UA"/>
        </a:p>
      </dgm:t>
    </dgm:pt>
    <dgm:pt modelId="{582B3B21-BD30-4768-BC4B-74360810F5D8}" type="sibTrans" cxnId="{DB7F8EDB-3B1E-434E-BFE6-98F3C4F25E4D}">
      <dgm:prSet/>
      <dgm:spPr/>
      <dgm:t>
        <a:bodyPr/>
        <a:lstStyle/>
        <a:p>
          <a:endParaRPr lang="uk-UA"/>
        </a:p>
      </dgm:t>
    </dgm:pt>
    <dgm:pt modelId="{60E5453E-FC29-4EEA-84A7-CA9258663843}">
      <dgm:prSet/>
      <dgm:spPr/>
      <dgm:t>
        <a:bodyPr/>
        <a:lstStyle/>
        <a:p>
          <a:pPr rtl="0"/>
          <a:r>
            <a:rPr lang="uk-UA" smtClean="0"/>
            <a:t>Виписати ваші основні ролі</a:t>
          </a:r>
          <a:endParaRPr lang="uk-UA"/>
        </a:p>
      </dgm:t>
    </dgm:pt>
    <dgm:pt modelId="{056B0021-0E69-40B5-8592-DAD3CB32FD07}" type="parTrans" cxnId="{EC7A2977-799B-45F8-98BE-783F7CB80787}">
      <dgm:prSet/>
      <dgm:spPr/>
      <dgm:t>
        <a:bodyPr/>
        <a:lstStyle/>
        <a:p>
          <a:endParaRPr lang="uk-UA"/>
        </a:p>
      </dgm:t>
    </dgm:pt>
    <dgm:pt modelId="{8D9521A3-CD0D-4C8E-9A29-197A4D656073}" type="sibTrans" cxnId="{EC7A2977-799B-45F8-98BE-783F7CB80787}">
      <dgm:prSet/>
      <dgm:spPr/>
      <dgm:t>
        <a:bodyPr/>
        <a:lstStyle/>
        <a:p>
          <a:endParaRPr lang="uk-UA"/>
        </a:p>
      </dgm:t>
    </dgm:pt>
    <dgm:pt modelId="{69440B42-AA51-4D72-8364-ADA6050B7D3B}">
      <dgm:prSet/>
      <dgm:spPr/>
      <dgm:t>
        <a:bodyPr/>
        <a:lstStyle/>
        <a:p>
          <a:pPr rtl="0"/>
          <a:r>
            <a:rPr lang="uk-UA" smtClean="0"/>
            <a:t>Вибір цілей </a:t>
          </a:r>
          <a:endParaRPr lang="uk-UA"/>
        </a:p>
      </dgm:t>
    </dgm:pt>
    <dgm:pt modelId="{0DC08C64-159A-4446-A35F-D2524AE7E942}" type="parTrans" cxnId="{A357884A-74D6-45FF-A252-F0384D28FFAC}">
      <dgm:prSet/>
      <dgm:spPr/>
      <dgm:t>
        <a:bodyPr/>
        <a:lstStyle/>
        <a:p>
          <a:endParaRPr lang="uk-UA"/>
        </a:p>
      </dgm:t>
    </dgm:pt>
    <dgm:pt modelId="{92937F66-EC42-438F-AE4D-3DD781EE6A75}" type="sibTrans" cxnId="{A357884A-74D6-45FF-A252-F0384D28FFAC}">
      <dgm:prSet/>
      <dgm:spPr/>
      <dgm:t>
        <a:bodyPr/>
        <a:lstStyle/>
        <a:p>
          <a:endParaRPr lang="uk-UA"/>
        </a:p>
      </dgm:t>
    </dgm:pt>
    <dgm:pt modelId="{FB0ABC69-98AC-4C32-82AB-ECDC17B50F6B}">
      <dgm:prSet/>
      <dgm:spPr/>
      <dgm:t>
        <a:bodyPr/>
        <a:lstStyle/>
        <a:p>
          <a:pPr rtl="0"/>
          <a:r>
            <a:rPr lang="uk-UA" smtClean="0"/>
            <a:t>Полягає в тому, щоб подумати про двох або трьох важливих результатах для кожної з ролей, яких ви хотіли б досягти протягом семи днів </a:t>
          </a:r>
          <a:endParaRPr lang="uk-UA"/>
        </a:p>
      </dgm:t>
    </dgm:pt>
    <dgm:pt modelId="{F653E937-519D-4094-95DC-BA62F1051AFE}" type="parTrans" cxnId="{7910C8C3-ECFD-464B-9194-35D08BF9BBBF}">
      <dgm:prSet/>
      <dgm:spPr/>
      <dgm:t>
        <a:bodyPr/>
        <a:lstStyle/>
        <a:p>
          <a:endParaRPr lang="uk-UA"/>
        </a:p>
      </dgm:t>
    </dgm:pt>
    <dgm:pt modelId="{A5F31A1D-4CDC-46B1-B6DB-97EC0642AC3E}" type="sibTrans" cxnId="{7910C8C3-ECFD-464B-9194-35D08BF9BBBF}">
      <dgm:prSet/>
      <dgm:spPr/>
      <dgm:t>
        <a:bodyPr/>
        <a:lstStyle/>
        <a:p>
          <a:endParaRPr lang="uk-UA"/>
        </a:p>
      </dgm:t>
    </dgm:pt>
    <dgm:pt modelId="{A2C36EDE-3D27-4139-B09F-8E035856256C}">
      <dgm:prSet/>
      <dgm:spPr/>
      <dgm:t>
        <a:bodyPr/>
        <a:lstStyle/>
        <a:p>
          <a:pPr rtl="0"/>
          <a:r>
            <a:rPr lang="uk-UA" smtClean="0"/>
            <a:t>Планування </a:t>
          </a:r>
          <a:endParaRPr lang="uk-UA"/>
        </a:p>
      </dgm:t>
    </dgm:pt>
    <dgm:pt modelId="{E5A1EB8C-97E8-49D4-973F-32E430442865}" type="parTrans" cxnId="{6BCEFA71-00D2-48A1-A6B4-C86F356511B9}">
      <dgm:prSet/>
      <dgm:spPr/>
      <dgm:t>
        <a:bodyPr/>
        <a:lstStyle/>
        <a:p>
          <a:endParaRPr lang="uk-UA"/>
        </a:p>
      </dgm:t>
    </dgm:pt>
    <dgm:pt modelId="{15FD03C1-A73A-4559-B1D0-EB7EAAF80111}" type="sibTrans" cxnId="{6BCEFA71-00D2-48A1-A6B4-C86F356511B9}">
      <dgm:prSet/>
      <dgm:spPr/>
      <dgm:t>
        <a:bodyPr/>
        <a:lstStyle/>
        <a:p>
          <a:endParaRPr lang="uk-UA"/>
        </a:p>
      </dgm:t>
    </dgm:pt>
    <dgm:pt modelId="{1738CA7F-89ED-44C1-B269-26BEB65DBE40}">
      <dgm:prSet/>
      <dgm:spPr/>
      <dgm:t>
        <a:bodyPr/>
        <a:lstStyle/>
        <a:p>
          <a:pPr rtl="0"/>
          <a:r>
            <a:rPr lang="uk-UA" smtClean="0"/>
            <a:t>планування часу таким чином, щоб цілі були досягнуті. Наприклад, якщо метою є написання диплому, ви можете зарезервувати для цього двогодинний блок свого недільного часу.</a:t>
          </a:r>
          <a:endParaRPr lang="uk-UA"/>
        </a:p>
      </dgm:t>
    </dgm:pt>
    <dgm:pt modelId="{7B47166D-66E4-475B-B2E5-63D134AC8280}" type="parTrans" cxnId="{BA3E61F0-C552-4FE8-9389-5A4CE522F00D}">
      <dgm:prSet/>
      <dgm:spPr/>
      <dgm:t>
        <a:bodyPr/>
        <a:lstStyle/>
        <a:p>
          <a:endParaRPr lang="uk-UA"/>
        </a:p>
      </dgm:t>
    </dgm:pt>
    <dgm:pt modelId="{3C5B22A3-9C7C-4F83-B57D-1F023C6CA3E0}" type="sibTrans" cxnId="{BA3E61F0-C552-4FE8-9389-5A4CE522F00D}">
      <dgm:prSet/>
      <dgm:spPr/>
      <dgm:t>
        <a:bodyPr/>
        <a:lstStyle/>
        <a:p>
          <a:endParaRPr lang="uk-UA"/>
        </a:p>
      </dgm:t>
    </dgm:pt>
    <dgm:pt modelId="{53C33F7F-8ED4-43E5-A364-00977AB9DB0C}">
      <dgm:prSet/>
      <dgm:spPr/>
      <dgm:t>
        <a:bodyPr/>
        <a:lstStyle/>
        <a:p>
          <a:pPr rtl="0"/>
          <a:r>
            <a:rPr lang="uk-UA" smtClean="0"/>
            <a:t>Безпосередньо дії</a:t>
          </a:r>
          <a:endParaRPr lang="uk-UA"/>
        </a:p>
      </dgm:t>
    </dgm:pt>
    <dgm:pt modelId="{54C2B15F-0726-4DB4-9FA6-4D31714A8535}" type="parTrans" cxnId="{DFA4FF3F-FCFC-43E3-A749-59F4C7891315}">
      <dgm:prSet/>
      <dgm:spPr/>
      <dgm:t>
        <a:bodyPr/>
        <a:lstStyle/>
        <a:p>
          <a:endParaRPr lang="uk-UA"/>
        </a:p>
      </dgm:t>
    </dgm:pt>
    <dgm:pt modelId="{CC0033A1-F867-4287-8FDE-BD11C1952126}" type="sibTrans" cxnId="{DFA4FF3F-FCFC-43E3-A749-59F4C7891315}">
      <dgm:prSet/>
      <dgm:spPr/>
      <dgm:t>
        <a:bodyPr/>
        <a:lstStyle/>
        <a:p>
          <a:endParaRPr lang="uk-UA"/>
        </a:p>
      </dgm:t>
    </dgm:pt>
    <dgm:pt modelId="{FA10508C-9818-4F89-9907-C4FAA0D7AEF1}">
      <dgm:prSet/>
      <dgm:spPr/>
      <dgm:t>
        <a:bodyPr/>
        <a:lstStyle/>
        <a:p>
          <a:pPr rtl="0"/>
          <a:r>
            <a:rPr lang="uk-UA" smtClean="0"/>
            <a:t>згідно з планом з обов’язковими «зворотним зв’язком» і критичною оцінкою</a:t>
          </a:r>
          <a:endParaRPr lang="uk-UA"/>
        </a:p>
      </dgm:t>
    </dgm:pt>
    <dgm:pt modelId="{AAA10F5C-3A1E-4075-A7E8-D7E09BF1C4ED}" type="parTrans" cxnId="{04EABE31-319D-4BD0-8E57-6A7D500812A5}">
      <dgm:prSet/>
      <dgm:spPr/>
      <dgm:t>
        <a:bodyPr/>
        <a:lstStyle/>
        <a:p>
          <a:endParaRPr lang="uk-UA"/>
        </a:p>
      </dgm:t>
    </dgm:pt>
    <dgm:pt modelId="{231681BC-56F0-4AAA-B42B-A2268528DCDC}" type="sibTrans" cxnId="{04EABE31-319D-4BD0-8E57-6A7D500812A5}">
      <dgm:prSet/>
      <dgm:spPr/>
      <dgm:t>
        <a:bodyPr/>
        <a:lstStyle/>
        <a:p>
          <a:endParaRPr lang="uk-UA"/>
        </a:p>
      </dgm:t>
    </dgm:pt>
    <dgm:pt modelId="{4310D2B6-0A78-4CB3-ABCF-9300F5BBAFE0}" type="pres">
      <dgm:prSet presAssocID="{43EACBB2-9DEA-4089-9979-AA1272C8F81C}" presName="Name0" presStyleCnt="0">
        <dgm:presLayoutVars>
          <dgm:dir/>
          <dgm:resizeHandles val="exact"/>
        </dgm:presLayoutVars>
      </dgm:prSet>
      <dgm:spPr/>
    </dgm:pt>
    <dgm:pt modelId="{DB5DF233-B4E5-45C8-A54A-91CBA14B6AE5}" type="pres">
      <dgm:prSet presAssocID="{43EACBB2-9DEA-4089-9979-AA1272C8F81C}" presName="arrow" presStyleLbl="bgShp" presStyleIdx="0" presStyleCnt="1"/>
      <dgm:spPr/>
    </dgm:pt>
    <dgm:pt modelId="{DAC468DF-4809-4608-A11F-55A785F3DD51}" type="pres">
      <dgm:prSet presAssocID="{43EACBB2-9DEA-4089-9979-AA1272C8F81C}" presName="points" presStyleCnt="0"/>
      <dgm:spPr/>
    </dgm:pt>
    <dgm:pt modelId="{AC8A9004-A46B-412C-92A3-8FCACAEAA30E}" type="pres">
      <dgm:prSet presAssocID="{6D710DD1-6FE2-475F-8E8A-7BED40E3C7DD}" presName="compositeA" presStyleCnt="0"/>
      <dgm:spPr/>
    </dgm:pt>
    <dgm:pt modelId="{860CDE45-EB6F-40E0-BB38-19673CDBA6A2}" type="pres">
      <dgm:prSet presAssocID="{6D710DD1-6FE2-475F-8E8A-7BED40E3C7DD}" presName="textA" presStyleLbl="revTx" presStyleIdx="0" presStyleCnt="4">
        <dgm:presLayoutVars>
          <dgm:bulletEnabled val="1"/>
        </dgm:presLayoutVars>
      </dgm:prSet>
      <dgm:spPr/>
    </dgm:pt>
    <dgm:pt modelId="{0991A035-303D-4F86-B289-E6B32CD24672}" type="pres">
      <dgm:prSet presAssocID="{6D710DD1-6FE2-475F-8E8A-7BED40E3C7DD}" presName="circleA" presStyleLbl="node1" presStyleIdx="0" presStyleCnt="4"/>
      <dgm:spPr/>
    </dgm:pt>
    <dgm:pt modelId="{3BE849B0-0FC9-412F-B044-EB513575E098}" type="pres">
      <dgm:prSet presAssocID="{6D710DD1-6FE2-475F-8E8A-7BED40E3C7DD}" presName="spaceA" presStyleCnt="0"/>
      <dgm:spPr/>
    </dgm:pt>
    <dgm:pt modelId="{6FF3CFC7-9E84-4008-B3D4-62DE32E21598}" type="pres">
      <dgm:prSet presAssocID="{582B3B21-BD30-4768-BC4B-74360810F5D8}" presName="space" presStyleCnt="0"/>
      <dgm:spPr/>
    </dgm:pt>
    <dgm:pt modelId="{22AD58A2-28F4-4143-911D-F29676F757E5}" type="pres">
      <dgm:prSet presAssocID="{69440B42-AA51-4D72-8364-ADA6050B7D3B}" presName="compositeB" presStyleCnt="0"/>
      <dgm:spPr/>
    </dgm:pt>
    <dgm:pt modelId="{9D4EE06F-42BD-4270-AC37-5D9B7B07C76B}" type="pres">
      <dgm:prSet presAssocID="{69440B42-AA51-4D72-8364-ADA6050B7D3B}" presName="textB" presStyleLbl="revTx" presStyleIdx="1" presStyleCnt="4">
        <dgm:presLayoutVars>
          <dgm:bulletEnabled val="1"/>
        </dgm:presLayoutVars>
      </dgm:prSet>
      <dgm:spPr/>
    </dgm:pt>
    <dgm:pt modelId="{60D3F782-ECF6-41EB-B9A3-C4D6851DBAFF}" type="pres">
      <dgm:prSet presAssocID="{69440B42-AA51-4D72-8364-ADA6050B7D3B}" presName="circleB" presStyleLbl="node1" presStyleIdx="1" presStyleCnt="4"/>
      <dgm:spPr/>
    </dgm:pt>
    <dgm:pt modelId="{B245C2C8-D627-4E51-BEE4-51D9B8F879D7}" type="pres">
      <dgm:prSet presAssocID="{69440B42-AA51-4D72-8364-ADA6050B7D3B}" presName="spaceB" presStyleCnt="0"/>
      <dgm:spPr/>
    </dgm:pt>
    <dgm:pt modelId="{C317087A-2CB1-4DFF-83C5-6B4BD5688193}" type="pres">
      <dgm:prSet presAssocID="{92937F66-EC42-438F-AE4D-3DD781EE6A75}" presName="space" presStyleCnt="0"/>
      <dgm:spPr/>
    </dgm:pt>
    <dgm:pt modelId="{626911B3-D130-43B8-99E7-51461BA34990}" type="pres">
      <dgm:prSet presAssocID="{A2C36EDE-3D27-4139-B09F-8E035856256C}" presName="compositeA" presStyleCnt="0"/>
      <dgm:spPr/>
    </dgm:pt>
    <dgm:pt modelId="{E3F29120-FF59-4CA2-AF82-4A4A5E2FB312}" type="pres">
      <dgm:prSet presAssocID="{A2C36EDE-3D27-4139-B09F-8E035856256C}" presName="textA" presStyleLbl="revTx" presStyleIdx="2" presStyleCnt="4">
        <dgm:presLayoutVars>
          <dgm:bulletEnabled val="1"/>
        </dgm:presLayoutVars>
      </dgm:prSet>
      <dgm:spPr/>
    </dgm:pt>
    <dgm:pt modelId="{54B0CFC5-970D-48BC-B273-B3CDDAF687A2}" type="pres">
      <dgm:prSet presAssocID="{A2C36EDE-3D27-4139-B09F-8E035856256C}" presName="circleA" presStyleLbl="node1" presStyleIdx="2" presStyleCnt="4"/>
      <dgm:spPr/>
    </dgm:pt>
    <dgm:pt modelId="{4C5E03BE-A7D6-4FB4-A667-4D674B199F12}" type="pres">
      <dgm:prSet presAssocID="{A2C36EDE-3D27-4139-B09F-8E035856256C}" presName="spaceA" presStyleCnt="0"/>
      <dgm:spPr/>
    </dgm:pt>
    <dgm:pt modelId="{3FACF865-638E-4A4C-9FD5-3F6087FCC70D}" type="pres">
      <dgm:prSet presAssocID="{15FD03C1-A73A-4559-B1D0-EB7EAAF80111}" presName="space" presStyleCnt="0"/>
      <dgm:spPr/>
    </dgm:pt>
    <dgm:pt modelId="{CE7096B2-A3A7-4D22-A6A7-413A55D4FAFE}" type="pres">
      <dgm:prSet presAssocID="{53C33F7F-8ED4-43E5-A364-00977AB9DB0C}" presName="compositeB" presStyleCnt="0"/>
      <dgm:spPr/>
    </dgm:pt>
    <dgm:pt modelId="{ECCDCEEC-9547-4E9A-8ADA-C9591323A5E3}" type="pres">
      <dgm:prSet presAssocID="{53C33F7F-8ED4-43E5-A364-00977AB9DB0C}" presName="textB" presStyleLbl="revTx" presStyleIdx="3" presStyleCnt="4">
        <dgm:presLayoutVars>
          <dgm:bulletEnabled val="1"/>
        </dgm:presLayoutVars>
      </dgm:prSet>
      <dgm:spPr/>
    </dgm:pt>
    <dgm:pt modelId="{A779035D-7099-46BE-BAA0-6091AB09FDC5}" type="pres">
      <dgm:prSet presAssocID="{53C33F7F-8ED4-43E5-A364-00977AB9DB0C}" presName="circleB" presStyleLbl="node1" presStyleIdx="3" presStyleCnt="4"/>
      <dgm:spPr/>
    </dgm:pt>
    <dgm:pt modelId="{8E20DD4B-84D2-4CD2-9E65-CEFD225E349E}" type="pres">
      <dgm:prSet presAssocID="{53C33F7F-8ED4-43E5-A364-00977AB9DB0C}" presName="spaceB" presStyleCnt="0"/>
      <dgm:spPr/>
    </dgm:pt>
  </dgm:ptLst>
  <dgm:cxnLst>
    <dgm:cxn modelId="{2B464096-8609-415C-9C7C-D684C64A3721}" type="presOf" srcId="{53C33F7F-8ED4-43E5-A364-00977AB9DB0C}" destId="{ECCDCEEC-9547-4E9A-8ADA-C9591323A5E3}" srcOrd="0" destOrd="0" presId="urn:microsoft.com/office/officeart/2005/8/layout/hProcess11"/>
    <dgm:cxn modelId="{A357884A-74D6-45FF-A252-F0384D28FFAC}" srcId="{43EACBB2-9DEA-4089-9979-AA1272C8F81C}" destId="{69440B42-AA51-4D72-8364-ADA6050B7D3B}" srcOrd="1" destOrd="0" parTransId="{0DC08C64-159A-4446-A35F-D2524AE7E942}" sibTransId="{92937F66-EC42-438F-AE4D-3DD781EE6A75}"/>
    <dgm:cxn modelId="{7910C8C3-ECFD-464B-9194-35D08BF9BBBF}" srcId="{69440B42-AA51-4D72-8364-ADA6050B7D3B}" destId="{FB0ABC69-98AC-4C32-82AB-ECDC17B50F6B}" srcOrd="0" destOrd="0" parTransId="{F653E937-519D-4094-95DC-BA62F1051AFE}" sibTransId="{A5F31A1D-4CDC-46B1-B6DB-97EC0642AC3E}"/>
    <dgm:cxn modelId="{BA3E61F0-C552-4FE8-9389-5A4CE522F00D}" srcId="{A2C36EDE-3D27-4139-B09F-8E035856256C}" destId="{1738CA7F-89ED-44C1-B269-26BEB65DBE40}" srcOrd="0" destOrd="0" parTransId="{7B47166D-66E4-475B-B2E5-63D134AC8280}" sibTransId="{3C5B22A3-9C7C-4F83-B57D-1F023C6CA3E0}"/>
    <dgm:cxn modelId="{6BCEFA71-00D2-48A1-A6B4-C86F356511B9}" srcId="{43EACBB2-9DEA-4089-9979-AA1272C8F81C}" destId="{A2C36EDE-3D27-4139-B09F-8E035856256C}" srcOrd="2" destOrd="0" parTransId="{E5A1EB8C-97E8-49D4-973F-32E430442865}" sibTransId="{15FD03C1-A73A-4559-B1D0-EB7EAAF80111}"/>
    <dgm:cxn modelId="{EC7A2977-799B-45F8-98BE-783F7CB80787}" srcId="{6D710DD1-6FE2-475F-8E8A-7BED40E3C7DD}" destId="{60E5453E-FC29-4EEA-84A7-CA9258663843}" srcOrd="0" destOrd="0" parTransId="{056B0021-0E69-40B5-8592-DAD3CB32FD07}" sibTransId="{8D9521A3-CD0D-4C8E-9A29-197A4D656073}"/>
    <dgm:cxn modelId="{04EABE31-319D-4BD0-8E57-6A7D500812A5}" srcId="{53C33F7F-8ED4-43E5-A364-00977AB9DB0C}" destId="{FA10508C-9818-4F89-9907-C4FAA0D7AEF1}" srcOrd="0" destOrd="0" parTransId="{AAA10F5C-3A1E-4075-A7E8-D7E09BF1C4ED}" sibTransId="{231681BC-56F0-4AAA-B42B-A2268528DCDC}"/>
    <dgm:cxn modelId="{DFA4FF3F-FCFC-43E3-A749-59F4C7891315}" srcId="{43EACBB2-9DEA-4089-9979-AA1272C8F81C}" destId="{53C33F7F-8ED4-43E5-A364-00977AB9DB0C}" srcOrd="3" destOrd="0" parTransId="{54C2B15F-0726-4DB4-9FA6-4D31714A8535}" sibTransId="{CC0033A1-F867-4287-8FDE-BD11C1952126}"/>
    <dgm:cxn modelId="{DB7F8EDB-3B1E-434E-BFE6-98F3C4F25E4D}" srcId="{43EACBB2-9DEA-4089-9979-AA1272C8F81C}" destId="{6D710DD1-6FE2-475F-8E8A-7BED40E3C7DD}" srcOrd="0" destOrd="0" parTransId="{793B4645-6358-45A3-BE01-1C0A27671879}" sibTransId="{582B3B21-BD30-4768-BC4B-74360810F5D8}"/>
    <dgm:cxn modelId="{A8532729-10F3-4093-8D54-6D0BCC6F4B75}" type="presOf" srcId="{1738CA7F-89ED-44C1-B269-26BEB65DBE40}" destId="{E3F29120-FF59-4CA2-AF82-4A4A5E2FB312}" srcOrd="0" destOrd="1" presId="urn:microsoft.com/office/officeart/2005/8/layout/hProcess11"/>
    <dgm:cxn modelId="{25645FC8-235C-456A-97FB-B51F7B0FF084}" type="presOf" srcId="{6D710DD1-6FE2-475F-8E8A-7BED40E3C7DD}" destId="{860CDE45-EB6F-40E0-BB38-19673CDBA6A2}" srcOrd="0" destOrd="0" presId="urn:microsoft.com/office/officeart/2005/8/layout/hProcess11"/>
    <dgm:cxn modelId="{CA3A1CB4-3D93-448F-90ED-CF90D2CA3972}" type="presOf" srcId="{69440B42-AA51-4D72-8364-ADA6050B7D3B}" destId="{9D4EE06F-42BD-4270-AC37-5D9B7B07C76B}" srcOrd="0" destOrd="0" presId="urn:microsoft.com/office/officeart/2005/8/layout/hProcess11"/>
    <dgm:cxn modelId="{0617E4B8-824F-429A-A666-4FA468F2E1B9}" type="presOf" srcId="{FA10508C-9818-4F89-9907-C4FAA0D7AEF1}" destId="{ECCDCEEC-9547-4E9A-8ADA-C9591323A5E3}" srcOrd="0" destOrd="1" presId="urn:microsoft.com/office/officeart/2005/8/layout/hProcess11"/>
    <dgm:cxn modelId="{C5AA9EA7-577D-44B1-A07B-F82586A4E21B}" type="presOf" srcId="{A2C36EDE-3D27-4139-B09F-8E035856256C}" destId="{E3F29120-FF59-4CA2-AF82-4A4A5E2FB312}" srcOrd="0" destOrd="0" presId="urn:microsoft.com/office/officeart/2005/8/layout/hProcess11"/>
    <dgm:cxn modelId="{8C28DB0F-892E-4FA8-9B93-8AD05882E39F}" type="presOf" srcId="{60E5453E-FC29-4EEA-84A7-CA9258663843}" destId="{860CDE45-EB6F-40E0-BB38-19673CDBA6A2}" srcOrd="0" destOrd="1" presId="urn:microsoft.com/office/officeart/2005/8/layout/hProcess11"/>
    <dgm:cxn modelId="{FF1002D8-5ADC-493F-9525-9FCE745E6D23}" type="presOf" srcId="{FB0ABC69-98AC-4C32-82AB-ECDC17B50F6B}" destId="{9D4EE06F-42BD-4270-AC37-5D9B7B07C76B}" srcOrd="0" destOrd="1" presId="urn:microsoft.com/office/officeart/2005/8/layout/hProcess11"/>
    <dgm:cxn modelId="{05B4F71C-1373-4C36-8BA9-95C555B89C7B}" type="presOf" srcId="{43EACBB2-9DEA-4089-9979-AA1272C8F81C}" destId="{4310D2B6-0A78-4CB3-ABCF-9300F5BBAFE0}" srcOrd="0" destOrd="0" presId="urn:microsoft.com/office/officeart/2005/8/layout/hProcess11"/>
    <dgm:cxn modelId="{AB6A6891-DBD2-4F40-8F09-A54AB7560B18}" type="presParOf" srcId="{4310D2B6-0A78-4CB3-ABCF-9300F5BBAFE0}" destId="{DB5DF233-B4E5-45C8-A54A-91CBA14B6AE5}" srcOrd="0" destOrd="0" presId="urn:microsoft.com/office/officeart/2005/8/layout/hProcess11"/>
    <dgm:cxn modelId="{67B610CA-5EF1-415F-BED2-E916AD996E19}" type="presParOf" srcId="{4310D2B6-0A78-4CB3-ABCF-9300F5BBAFE0}" destId="{DAC468DF-4809-4608-A11F-55A785F3DD51}" srcOrd="1" destOrd="0" presId="urn:microsoft.com/office/officeart/2005/8/layout/hProcess11"/>
    <dgm:cxn modelId="{0F44159B-40D3-4916-94FC-03A7DCCCF05A}" type="presParOf" srcId="{DAC468DF-4809-4608-A11F-55A785F3DD51}" destId="{AC8A9004-A46B-412C-92A3-8FCACAEAA30E}" srcOrd="0" destOrd="0" presId="urn:microsoft.com/office/officeart/2005/8/layout/hProcess11"/>
    <dgm:cxn modelId="{95681941-72E3-40F3-BF15-05E77AB6151C}" type="presParOf" srcId="{AC8A9004-A46B-412C-92A3-8FCACAEAA30E}" destId="{860CDE45-EB6F-40E0-BB38-19673CDBA6A2}" srcOrd="0" destOrd="0" presId="urn:microsoft.com/office/officeart/2005/8/layout/hProcess11"/>
    <dgm:cxn modelId="{CD71E6DD-A02E-4398-8F5E-5013D7C22AAC}" type="presParOf" srcId="{AC8A9004-A46B-412C-92A3-8FCACAEAA30E}" destId="{0991A035-303D-4F86-B289-E6B32CD24672}" srcOrd="1" destOrd="0" presId="urn:microsoft.com/office/officeart/2005/8/layout/hProcess11"/>
    <dgm:cxn modelId="{17625B8C-724F-4DDB-A9D1-3D66E3F5B8A3}" type="presParOf" srcId="{AC8A9004-A46B-412C-92A3-8FCACAEAA30E}" destId="{3BE849B0-0FC9-412F-B044-EB513575E098}" srcOrd="2" destOrd="0" presId="urn:microsoft.com/office/officeart/2005/8/layout/hProcess11"/>
    <dgm:cxn modelId="{525B40FB-5F1F-46F9-9A0B-604C43F787B3}" type="presParOf" srcId="{DAC468DF-4809-4608-A11F-55A785F3DD51}" destId="{6FF3CFC7-9E84-4008-B3D4-62DE32E21598}" srcOrd="1" destOrd="0" presId="urn:microsoft.com/office/officeart/2005/8/layout/hProcess11"/>
    <dgm:cxn modelId="{E023AC73-6243-4C02-9A1E-32A0E51D0447}" type="presParOf" srcId="{DAC468DF-4809-4608-A11F-55A785F3DD51}" destId="{22AD58A2-28F4-4143-911D-F29676F757E5}" srcOrd="2" destOrd="0" presId="urn:microsoft.com/office/officeart/2005/8/layout/hProcess11"/>
    <dgm:cxn modelId="{B6BD5733-7CCE-4574-B207-87C75AD05B47}" type="presParOf" srcId="{22AD58A2-28F4-4143-911D-F29676F757E5}" destId="{9D4EE06F-42BD-4270-AC37-5D9B7B07C76B}" srcOrd="0" destOrd="0" presId="urn:microsoft.com/office/officeart/2005/8/layout/hProcess11"/>
    <dgm:cxn modelId="{47406560-97F3-4B23-AFE5-244E83264FD0}" type="presParOf" srcId="{22AD58A2-28F4-4143-911D-F29676F757E5}" destId="{60D3F782-ECF6-41EB-B9A3-C4D6851DBAFF}" srcOrd="1" destOrd="0" presId="urn:microsoft.com/office/officeart/2005/8/layout/hProcess11"/>
    <dgm:cxn modelId="{83765F3F-74A3-4B10-985E-9F58F13211DD}" type="presParOf" srcId="{22AD58A2-28F4-4143-911D-F29676F757E5}" destId="{B245C2C8-D627-4E51-BEE4-51D9B8F879D7}" srcOrd="2" destOrd="0" presId="urn:microsoft.com/office/officeart/2005/8/layout/hProcess11"/>
    <dgm:cxn modelId="{782FD5FA-2955-4B37-954D-B2C20397C855}" type="presParOf" srcId="{DAC468DF-4809-4608-A11F-55A785F3DD51}" destId="{C317087A-2CB1-4DFF-83C5-6B4BD5688193}" srcOrd="3" destOrd="0" presId="urn:microsoft.com/office/officeart/2005/8/layout/hProcess11"/>
    <dgm:cxn modelId="{19DC5E45-85CE-4EA8-ABD0-AD30E56FFABB}" type="presParOf" srcId="{DAC468DF-4809-4608-A11F-55A785F3DD51}" destId="{626911B3-D130-43B8-99E7-51461BA34990}" srcOrd="4" destOrd="0" presId="urn:microsoft.com/office/officeart/2005/8/layout/hProcess11"/>
    <dgm:cxn modelId="{4AA290A0-C502-47CA-AA2C-0C388B42CC03}" type="presParOf" srcId="{626911B3-D130-43B8-99E7-51461BA34990}" destId="{E3F29120-FF59-4CA2-AF82-4A4A5E2FB312}" srcOrd="0" destOrd="0" presId="urn:microsoft.com/office/officeart/2005/8/layout/hProcess11"/>
    <dgm:cxn modelId="{F5352AA6-0BDA-4309-B83E-ECD5F1A2E34C}" type="presParOf" srcId="{626911B3-D130-43B8-99E7-51461BA34990}" destId="{54B0CFC5-970D-48BC-B273-B3CDDAF687A2}" srcOrd="1" destOrd="0" presId="urn:microsoft.com/office/officeart/2005/8/layout/hProcess11"/>
    <dgm:cxn modelId="{0520264F-ADF1-4B46-A2B8-E14B9D1BE8CA}" type="presParOf" srcId="{626911B3-D130-43B8-99E7-51461BA34990}" destId="{4C5E03BE-A7D6-4FB4-A667-4D674B199F12}" srcOrd="2" destOrd="0" presId="urn:microsoft.com/office/officeart/2005/8/layout/hProcess11"/>
    <dgm:cxn modelId="{CFB84651-49E1-44DD-8121-6E7A14019B28}" type="presParOf" srcId="{DAC468DF-4809-4608-A11F-55A785F3DD51}" destId="{3FACF865-638E-4A4C-9FD5-3F6087FCC70D}" srcOrd="5" destOrd="0" presId="urn:microsoft.com/office/officeart/2005/8/layout/hProcess11"/>
    <dgm:cxn modelId="{619146F6-9F79-472C-B6FC-8EDC4EE2A199}" type="presParOf" srcId="{DAC468DF-4809-4608-A11F-55A785F3DD51}" destId="{CE7096B2-A3A7-4D22-A6A7-413A55D4FAFE}" srcOrd="6" destOrd="0" presId="urn:microsoft.com/office/officeart/2005/8/layout/hProcess11"/>
    <dgm:cxn modelId="{754C2AC8-0584-44F5-9D37-6A0871BD989F}" type="presParOf" srcId="{CE7096B2-A3A7-4D22-A6A7-413A55D4FAFE}" destId="{ECCDCEEC-9547-4E9A-8ADA-C9591323A5E3}" srcOrd="0" destOrd="0" presId="urn:microsoft.com/office/officeart/2005/8/layout/hProcess11"/>
    <dgm:cxn modelId="{ED891D53-305B-4BD2-852F-CF9BE0545FAA}" type="presParOf" srcId="{CE7096B2-A3A7-4D22-A6A7-413A55D4FAFE}" destId="{A779035D-7099-46BE-BAA0-6091AB09FDC5}" srcOrd="1" destOrd="0" presId="urn:microsoft.com/office/officeart/2005/8/layout/hProcess11"/>
    <dgm:cxn modelId="{65145C32-F5EA-4240-A558-96F6D40669D4}" type="presParOf" srcId="{CE7096B2-A3A7-4D22-A6A7-413A55D4FAFE}" destId="{8E20DD4B-84D2-4CD2-9E65-CEFD225E349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C8910E0-DCC5-4EEE-A070-7B7306788F74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20B16FEF-BB5D-4095-A254-F2A20B8EC916}">
      <dgm:prSet/>
      <dgm:spPr/>
      <dgm:t>
        <a:bodyPr/>
        <a:lstStyle/>
        <a:p>
          <a:pPr rtl="0"/>
          <a:r>
            <a:rPr lang="uk-UA" smtClean="0"/>
            <a:t>Отримання завдання на виконання</a:t>
          </a:r>
          <a:endParaRPr lang="uk-UA"/>
        </a:p>
      </dgm:t>
    </dgm:pt>
    <dgm:pt modelId="{7017534C-0FBA-4916-B49E-3C5CF4A0A4EC}" type="parTrans" cxnId="{B97206C0-B418-48F5-BFA7-4BF5CF2EA6FE}">
      <dgm:prSet/>
      <dgm:spPr/>
      <dgm:t>
        <a:bodyPr/>
        <a:lstStyle/>
        <a:p>
          <a:endParaRPr lang="uk-UA"/>
        </a:p>
      </dgm:t>
    </dgm:pt>
    <dgm:pt modelId="{0CD3EF69-AA95-43FE-A265-5BAFCF25BE63}" type="sibTrans" cxnId="{B97206C0-B418-48F5-BFA7-4BF5CF2EA6FE}">
      <dgm:prSet/>
      <dgm:spPr/>
      <dgm:t>
        <a:bodyPr/>
        <a:lstStyle/>
        <a:p>
          <a:endParaRPr lang="uk-UA"/>
        </a:p>
      </dgm:t>
    </dgm:pt>
    <dgm:pt modelId="{0156D47E-18C0-4DB7-9B7D-E6CDEED85154}">
      <dgm:prSet/>
      <dgm:spPr/>
      <dgm:t>
        <a:bodyPr/>
        <a:lstStyle/>
        <a:p>
          <a:pPr rtl="0"/>
          <a:r>
            <a:rPr lang="uk-UA" smtClean="0"/>
            <a:t>Переміщення завдання «в кошик» – тимчасове сховище інформації (кошиком може бути як реальний лоток для паперів, так і просто блокнот для запису надходять справ) </a:t>
          </a:r>
          <a:endParaRPr lang="uk-UA"/>
        </a:p>
      </dgm:t>
    </dgm:pt>
    <dgm:pt modelId="{CE3951F0-D154-48ED-8C0A-3D4FC87308A8}" type="parTrans" cxnId="{07C7CCA5-1D92-407B-8C76-8CCE60F97299}">
      <dgm:prSet/>
      <dgm:spPr/>
      <dgm:t>
        <a:bodyPr/>
        <a:lstStyle/>
        <a:p>
          <a:endParaRPr lang="uk-UA"/>
        </a:p>
      </dgm:t>
    </dgm:pt>
    <dgm:pt modelId="{9A707F85-CBE1-466D-BBC1-EE8796969320}" type="sibTrans" cxnId="{07C7CCA5-1D92-407B-8C76-8CCE60F97299}">
      <dgm:prSet/>
      <dgm:spPr/>
      <dgm:t>
        <a:bodyPr/>
        <a:lstStyle/>
        <a:p>
          <a:endParaRPr lang="uk-UA"/>
        </a:p>
      </dgm:t>
    </dgm:pt>
    <dgm:pt modelId="{64523EE9-3513-4754-AD5B-F633B1956FE5}">
      <dgm:prSet/>
      <dgm:spPr/>
      <dgm:t>
        <a:bodyPr/>
        <a:lstStyle/>
        <a:p>
          <a:pPr rtl="0"/>
          <a:r>
            <a:rPr lang="uk-UA" smtClean="0"/>
            <a:t>«кошика» необхідно регулярно «розгрібати» (кожен елемент кошика розглядається і може переноситися в to–do–списки, в календар, передоручати або просто віддалятися)</a:t>
          </a:r>
          <a:endParaRPr lang="uk-UA"/>
        </a:p>
      </dgm:t>
    </dgm:pt>
    <dgm:pt modelId="{A58D8AC5-CB1C-4508-80BE-D94A844C68AD}" type="parTrans" cxnId="{476D9E92-A315-4C76-A3DF-E8FE3A01C72B}">
      <dgm:prSet/>
      <dgm:spPr/>
      <dgm:t>
        <a:bodyPr/>
        <a:lstStyle/>
        <a:p>
          <a:endParaRPr lang="uk-UA"/>
        </a:p>
      </dgm:t>
    </dgm:pt>
    <dgm:pt modelId="{254128BC-D734-40D8-94FA-59E0575C7E71}" type="sibTrans" cxnId="{476D9E92-A315-4C76-A3DF-E8FE3A01C72B}">
      <dgm:prSet/>
      <dgm:spPr/>
      <dgm:t>
        <a:bodyPr/>
        <a:lstStyle/>
        <a:p>
          <a:endParaRPr lang="uk-UA"/>
        </a:p>
      </dgm:t>
    </dgm:pt>
    <dgm:pt modelId="{B66E7157-AB2B-4BCF-84DA-A48BBB2FA23F}" type="pres">
      <dgm:prSet presAssocID="{CC8910E0-DCC5-4EEE-A070-7B7306788F74}" presName="cycle" presStyleCnt="0">
        <dgm:presLayoutVars>
          <dgm:dir/>
          <dgm:resizeHandles val="exact"/>
        </dgm:presLayoutVars>
      </dgm:prSet>
      <dgm:spPr/>
    </dgm:pt>
    <dgm:pt modelId="{9CD73F69-3ABD-44B4-991C-F05167F64117}" type="pres">
      <dgm:prSet presAssocID="{20B16FEF-BB5D-4095-A254-F2A20B8EC916}" presName="node" presStyleLbl="node1" presStyleIdx="0" presStyleCnt="3">
        <dgm:presLayoutVars>
          <dgm:bulletEnabled val="1"/>
        </dgm:presLayoutVars>
      </dgm:prSet>
      <dgm:spPr/>
    </dgm:pt>
    <dgm:pt modelId="{445D88EE-C258-4A25-A153-B992D7868A85}" type="pres">
      <dgm:prSet presAssocID="{0CD3EF69-AA95-43FE-A265-5BAFCF25BE63}" presName="sibTrans" presStyleLbl="sibTrans2D1" presStyleIdx="0" presStyleCnt="3"/>
      <dgm:spPr/>
    </dgm:pt>
    <dgm:pt modelId="{A8AA695E-A354-4613-955C-ABEF9C8DF51C}" type="pres">
      <dgm:prSet presAssocID="{0CD3EF69-AA95-43FE-A265-5BAFCF25BE63}" presName="connectorText" presStyleLbl="sibTrans2D1" presStyleIdx="0" presStyleCnt="3"/>
      <dgm:spPr/>
    </dgm:pt>
    <dgm:pt modelId="{A1D16C1E-B97D-4095-8EDB-98A6CE375DC5}" type="pres">
      <dgm:prSet presAssocID="{0156D47E-18C0-4DB7-9B7D-E6CDEED85154}" presName="node" presStyleLbl="node1" presStyleIdx="1" presStyleCnt="3">
        <dgm:presLayoutVars>
          <dgm:bulletEnabled val="1"/>
        </dgm:presLayoutVars>
      </dgm:prSet>
      <dgm:spPr/>
    </dgm:pt>
    <dgm:pt modelId="{9B1BC598-D491-44FD-8F0B-18672DBE6E84}" type="pres">
      <dgm:prSet presAssocID="{9A707F85-CBE1-466D-BBC1-EE8796969320}" presName="sibTrans" presStyleLbl="sibTrans2D1" presStyleIdx="1" presStyleCnt="3"/>
      <dgm:spPr/>
    </dgm:pt>
    <dgm:pt modelId="{ABF1D33B-0F11-4E7A-96B0-50224B46B77E}" type="pres">
      <dgm:prSet presAssocID="{9A707F85-CBE1-466D-BBC1-EE8796969320}" presName="connectorText" presStyleLbl="sibTrans2D1" presStyleIdx="1" presStyleCnt="3"/>
      <dgm:spPr/>
    </dgm:pt>
    <dgm:pt modelId="{DBB0D55D-57DF-4E1C-A895-8A67DE5BEAA5}" type="pres">
      <dgm:prSet presAssocID="{64523EE9-3513-4754-AD5B-F633B1956FE5}" presName="node" presStyleLbl="node1" presStyleIdx="2" presStyleCnt="3">
        <dgm:presLayoutVars>
          <dgm:bulletEnabled val="1"/>
        </dgm:presLayoutVars>
      </dgm:prSet>
      <dgm:spPr/>
    </dgm:pt>
    <dgm:pt modelId="{363D7655-3E2D-40D4-8221-108D4024388F}" type="pres">
      <dgm:prSet presAssocID="{254128BC-D734-40D8-94FA-59E0575C7E71}" presName="sibTrans" presStyleLbl="sibTrans2D1" presStyleIdx="2" presStyleCnt="3"/>
      <dgm:spPr/>
    </dgm:pt>
    <dgm:pt modelId="{A6CAEFA4-80E1-456E-9BB7-B151ACCE279C}" type="pres">
      <dgm:prSet presAssocID="{254128BC-D734-40D8-94FA-59E0575C7E71}" presName="connectorText" presStyleLbl="sibTrans2D1" presStyleIdx="2" presStyleCnt="3"/>
      <dgm:spPr/>
    </dgm:pt>
  </dgm:ptLst>
  <dgm:cxnLst>
    <dgm:cxn modelId="{A86996F6-2BE0-493A-AC51-2EE57910C26B}" type="presOf" srcId="{0CD3EF69-AA95-43FE-A265-5BAFCF25BE63}" destId="{A8AA695E-A354-4613-955C-ABEF9C8DF51C}" srcOrd="1" destOrd="0" presId="urn:microsoft.com/office/officeart/2005/8/layout/cycle2"/>
    <dgm:cxn modelId="{27CEA142-A368-49F7-8706-3A01D22F653A}" type="presOf" srcId="{9A707F85-CBE1-466D-BBC1-EE8796969320}" destId="{ABF1D33B-0F11-4E7A-96B0-50224B46B77E}" srcOrd="1" destOrd="0" presId="urn:microsoft.com/office/officeart/2005/8/layout/cycle2"/>
    <dgm:cxn modelId="{BF5A574E-8B85-4178-98C6-764E09B6A290}" type="presOf" srcId="{0CD3EF69-AA95-43FE-A265-5BAFCF25BE63}" destId="{445D88EE-C258-4A25-A153-B992D7868A85}" srcOrd="0" destOrd="0" presId="urn:microsoft.com/office/officeart/2005/8/layout/cycle2"/>
    <dgm:cxn modelId="{823C0C4F-E9E6-463D-ACDB-F12D98EE0C4C}" type="presOf" srcId="{CC8910E0-DCC5-4EEE-A070-7B7306788F74}" destId="{B66E7157-AB2B-4BCF-84DA-A48BBB2FA23F}" srcOrd="0" destOrd="0" presId="urn:microsoft.com/office/officeart/2005/8/layout/cycle2"/>
    <dgm:cxn modelId="{3C4FF865-FB27-4CBC-A991-1FC2BFE4326A}" type="presOf" srcId="{254128BC-D734-40D8-94FA-59E0575C7E71}" destId="{A6CAEFA4-80E1-456E-9BB7-B151ACCE279C}" srcOrd="1" destOrd="0" presId="urn:microsoft.com/office/officeart/2005/8/layout/cycle2"/>
    <dgm:cxn modelId="{E9511E1B-9888-4D69-8F9D-8247E905AD55}" type="presOf" srcId="{0156D47E-18C0-4DB7-9B7D-E6CDEED85154}" destId="{A1D16C1E-B97D-4095-8EDB-98A6CE375DC5}" srcOrd="0" destOrd="0" presId="urn:microsoft.com/office/officeart/2005/8/layout/cycle2"/>
    <dgm:cxn modelId="{58EA3314-20B7-4A26-8E19-A841ADB21123}" type="presOf" srcId="{9A707F85-CBE1-466D-BBC1-EE8796969320}" destId="{9B1BC598-D491-44FD-8F0B-18672DBE6E84}" srcOrd="0" destOrd="0" presId="urn:microsoft.com/office/officeart/2005/8/layout/cycle2"/>
    <dgm:cxn modelId="{FFBD5250-507F-4547-838A-39AAC623744F}" type="presOf" srcId="{20B16FEF-BB5D-4095-A254-F2A20B8EC916}" destId="{9CD73F69-3ABD-44B4-991C-F05167F64117}" srcOrd="0" destOrd="0" presId="urn:microsoft.com/office/officeart/2005/8/layout/cycle2"/>
    <dgm:cxn modelId="{B97206C0-B418-48F5-BFA7-4BF5CF2EA6FE}" srcId="{CC8910E0-DCC5-4EEE-A070-7B7306788F74}" destId="{20B16FEF-BB5D-4095-A254-F2A20B8EC916}" srcOrd="0" destOrd="0" parTransId="{7017534C-0FBA-4916-B49E-3C5CF4A0A4EC}" sibTransId="{0CD3EF69-AA95-43FE-A265-5BAFCF25BE63}"/>
    <dgm:cxn modelId="{8F41149A-3D62-4393-9096-F7546E66E126}" type="presOf" srcId="{254128BC-D734-40D8-94FA-59E0575C7E71}" destId="{363D7655-3E2D-40D4-8221-108D4024388F}" srcOrd="0" destOrd="0" presId="urn:microsoft.com/office/officeart/2005/8/layout/cycle2"/>
    <dgm:cxn modelId="{476D9E92-A315-4C76-A3DF-E8FE3A01C72B}" srcId="{CC8910E0-DCC5-4EEE-A070-7B7306788F74}" destId="{64523EE9-3513-4754-AD5B-F633B1956FE5}" srcOrd="2" destOrd="0" parTransId="{A58D8AC5-CB1C-4508-80BE-D94A844C68AD}" sibTransId="{254128BC-D734-40D8-94FA-59E0575C7E71}"/>
    <dgm:cxn modelId="{07C7CCA5-1D92-407B-8C76-8CCE60F97299}" srcId="{CC8910E0-DCC5-4EEE-A070-7B7306788F74}" destId="{0156D47E-18C0-4DB7-9B7D-E6CDEED85154}" srcOrd="1" destOrd="0" parTransId="{CE3951F0-D154-48ED-8C0A-3D4FC87308A8}" sibTransId="{9A707F85-CBE1-466D-BBC1-EE8796969320}"/>
    <dgm:cxn modelId="{A647501E-FF9D-42FD-A612-C48FDD821864}" type="presOf" srcId="{64523EE9-3513-4754-AD5B-F633B1956FE5}" destId="{DBB0D55D-57DF-4E1C-A895-8A67DE5BEAA5}" srcOrd="0" destOrd="0" presId="urn:microsoft.com/office/officeart/2005/8/layout/cycle2"/>
    <dgm:cxn modelId="{A4038401-F6EF-4A95-B588-C38B1ABDEB52}" type="presParOf" srcId="{B66E7157-AB2B-4BCF-84DA-A48BBB2FA23F}" destId="{9CD73F69-3ABD-44B4-991C-F05167F64117}" srcOrd="0" destOrd="0" presId="urn:microsoft.com/office/officeart/2005/8/layout/cycle2"/>
    <dgm:cxn modelId="{7C195F05-155E-4405-B978-2B52C07C85E9}" type="presParOf" srcId="{B66E7157-AB2B-4BCF-84DA-A48BBB2FA23F}" destId="{445D88EE-C258-4A25-A153-B992D7868A85}" srcOrd="1" destOrd="0" presId="urn:microsoft.com/office/officeart/2005/8/layout/cycle2"/>
    <dgm:cxn modelId="{38378A96-DC3B-4189-AB14-D28EF8F4BB86}" type="presParOf" srcId="{445D88EE-C258-4A25-A153-B992D7868A85}" destId="{A8AA695E-A354-4613-955C-ABEF9C8DF51C}" srcOrd="0" destOrd="0" presId="urn:microsoft.com/office/officeart/2005/8/layout/cycle2"/>
    <dgm:cxn modelId="{ED4D6161-1D69-48A3-AE42-CA109696D757}" type="presParOf" srcId="{B66E7157-AB2B-4BCF-84DA-A48BBB2FA23F}" destId="{A1D16C1E-B97D-4095-8EDB-98A6CE375DC5}" srcOrd="2" destOrd="0" presId="urn:microsoft.com/office/officeart/2005/8/layout/cycle2"/>
    <dgm:cxn modelId="{B5311037-64DC-47C4-95C4-62812AE53738}" type="presParOf" srcId="{B66E7157-AB2B-4BCF-84DA-A48BBB2FA23F}" destId="{9B1BC598-D491-44FD-8F0B-18672DBE6E84}" srcOrd="3" destOrd="0" presId="urn:microsoft.com/office/officeart/2005/8/layout/cycle2"/>
    <dgm:cxn modelId="{8BB23472-28C2-4DDB-A533-8E0449544B85}" type="presParOf" srcId="{9B1BC598-D491-44FD-8F0B-18672DBE6E84}" destId="{ABF1D33B-0F11-4E7A-96B0-50224B46B77E}" srcOrd="0" destOrd="0" presId="urn:microsoft.com/office/officeart/2005/8/layout/cycle2"/>
    <dgm:cxn modelId="{07184FEF-ABEB-4C07-AD3C-CEC4BB66B297}" type="presParOf" srcId="{B66E7157-AB2B-4BCF-84DA-A48BBB2FA23F}" destId="{DBB0D55D-57DF-4E1C-A895-8A67DE5BEAA5}" srcOrd="4" destOrd="0" presId="urn:microsoft.com/office/officeart/2005/8/layout/cycle2"/>
    <dgm:cxn modelId="{87007EE5-C996-4F79-9D25-AFD5912F1147}" type="presParOf" srcId="{B66E7157-AB2B-4BCF-84DA-A48BBB2FA23F}" destId="{363D7655-3E2D-40D4-8221-108D4024388F}" srcOrd="5" destOrd="0" presId="urn:microsoft.com/office/officeart/2005/8/layout/cycle2"/>
    <dgm:cxn modelId="{09D73237-CAC1-4520-BA4D-1658EBD04238}" type="presParOf" srcId="{363D7655-3E2D-40D4-8221-108D4024388F}" destId="{A6CAEFA4-80E1-456E-9BB7-B151ACCE279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A5BE55B3-B421-4600-983A-9B2640C2504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123A83F6-7E19-44C3-99C8-505119D63171}">
      <dgm:prSet/>
      <dgm:spPr/>
      <dgm:t>
        <a:bodyPr/>
        <a:lstStyle/>
        <a:p>
          <a:pPr rtl="0"/>
          <a:r>
            <a:rPr lang="uk-UA" smtClean="0"/>
            <a:t>Організовувати завдання в проекти за принципом системної ієрархії </a:t>
          </a:r>
          <a:endParaRPr lang="uk-UA"/>
        </a:p>
      </dgm:t>
    </dgm:pt>
    <dgm:pt modelId="{191158E2-65FA-4763-BFDE-A1CF335E8F80}" type="parTrans" cxnId="{FE4DF676-4F4D-4687-AA91-710CAB9A9FDE}">
      <dgm:prSet/>
      <dgm:spPr/>
      <dgm:t>
        <a:bodyPr/>
        <a:lstStyle/>
        <a:p>
          <a:endParaRPr lang="uk-UA"/>
        </a:p>
      </dgm:t>
    </dgm:pt>
    <dgm:pt modelId="{1293E932-A92A-453D-821F-5BE86DC28739}" type="sibTrans" cxnId="{FE4DF676-4F4D-4687-AA91-710CAB9A9FDE}">
      <dgm:prSet/>
      <dgm:spPr/>
      <dgm:t>
        <a:bodyPr/>
        <a:lstStyle/>
        <a:p>
          <a:endParaRPr lang="uk-UA"/>
        </a:p>
      </dgm:t>
    </dgm:pt>
    <dgm:pt modelId="{D01093DA-2FE9-4030-BE85-17919A39BD53}">
      <dgm:prSet/>
      <dgm:spPr/>
      <dgm:t>
        <a:bodyPr/>
        <a:lstStyle/>
        <a:p>
          <a:pPr rtl="0"/>
          <a:r>
            <a:rPr lang="uk-UA" smtClean="0"/>
            <a:t>Кожне завдання можна деталізувати, розбиваючи на більш дрібні кроки. </a:t>
          </a:r>
          <a:endParaRPr lang="uk-UA"/>
        </a:p>
      </dgm:t>
    </dgm:pt>
    <dgm:pt modelId="{0E11CDB3-29E5-4637-90C1-E8E15D0166B5}" type="parTrans" cxnId="{6FC159DC-D1D3-4A78-81E5-BA008882B8EF}">
      <dgm:prSet/>
      <dgm:spPr/>
      <dgm:t>
        <a:bodyPr/>
        <a:lstStyle/>
        <a:p>
          <a:endParaRPr lang="uk-UA"/>
        </a:p>
      </dgm:t>
    </dgm:pt>
    <dgm:pt modelId="{77B09EC2-EB15-47D0-9C0E-713333550068}" type="sibTrans" cxnId="{6FC159DC-D1D3-4A78-81E5-BA008882B8EF}">
      <dgm:prSet/>
      <dgm:spPr/>
      <dgm:t>
        <a:bodyPr/>
        <a:lstStyle/>
        <a:p>
          <a:endParaRPr lang="uk-UA"/>
        </a:p>
      </dgm:t>
    </dgm:pt>
    <dgm:pt modelId="{9F8F6F61-1CD8-4D31-A9D1-1965D61DF7CC}">
      <dgm:prSet/>
      <dgm:spPr/>
      <dgm:t>
        <a:bodyPr/>
        <a:lstStyle/>
        <a:p>
          <a:pPr rtl="0"/>
          <a:r>
            <a:rPr lang="uk-UA" smtClean="0"/>
            <a:t>GTD вводить поняття контекстного планування</a:t>
          </a:r>
          <a:endParaRPr lang="uk-UA"/>
        </a:p>
      </dgm:t>
    </dgm:pt>
    <dgm:pt modelId="{443279BF-EB8D-4148-8D8D-FA8BE0FD202A}" type="parTrans" cxnId="{027BD5CA-EE4D-4AE0-B81C-E304FBB942C7}">
      <dgm:prSet/>
      <dgm:spPr/>
      <dgm:t>
        <a:bodyPr/>
        <a:lstStyle/>
        <a:p>
          <a:endParaRPr lang="uk-UA"/>
        </a:p>
      </dgm:t>
    </dgm:pt>
    <dgm:pt modelId="{4586F1CD-8B38-46C1-ACD1-4545C13ED148}" type="sibTrans" cxnId="{027BD5CA-EE4D-4AE0-B81C-E304FBB942C7}">
      <dgm:prSet/>
      <dgm:spPr/>
      <dgm:t>
        <a:bodyPr/>
        <a:lstStyle/>
        <a:p>
          <a:endParaRPr lang="uk-UA"/>
        </a:p>
      </dgm:t>
    </dgm:pt>
    <dgm:pt modelId="{B57B0F09-CD13-4E9B-AD76-1F0C10D3C62D}">
      <dgm:prSet/>
      <dgm:spPr/>
      <dgm:t>
        <a:bodyPr/>
        <a:lstStyle/>
        <a:p>
          <a:pPr rtl="0"/>
          <a:r>
            <a:rPr lang="uk-UA" smtClean="0"/>
            <a:t>прив’язка до людей, місць і подій (деякі завдання можуть бути виконані тільки на роботі або, навпаки, тільки вдома) </a:t>
          </a:r>
          <a:endParaRPr lang="uk-UA"/>
        </a:p>
      </dgm:t>
    </dgm:pt>
    <dgm:pt modelId="{928DCF08-6F5F-46FB-8705-F21251101BCD}" type="parTrans" cxnId="{9409432D-B45B-4E81-A49A-3D97FE9DA7AB}">
      <dgm:prSet/>
      <dgm:spPr/>
      <dgm:t>
        <a:bodyPr/>
        <a:lstStyle/>
        <a:p>
          <a:endParaRPr lang="uk-UA"/>
        </a:p>
      </dgm:t>
    </dgm:pt>
    <dgm:pt modelId="{4F0A4DC9-3304-4CB4-8028-FBC0982838CB}" type="sibTrans" cxnId="{9409432D-B45B-4E81-A49A-3D97FE9DA7AB}">
      <dgm:prSet/>
      <dgm:spPr/>
      <dgm:t>
        <a:bodyPr/>
        <a:lstStyle/>
        <a:p>
          <a:endParaRPr lang="uk-UA"/>
        </a:p>
      </dgm:t>
    </dgm:pt>
    <dgm:pt modelId="{26F28F71-D218-461E-B89C-596CFA9B9BCC}" type="pres">
      <dgm:prSet presAssocID="{A5BE55B3-B421-4600-983A-9B2640C25045}" presName="Name0" presStyleCnt="0">
        <dgm:presLayoutVars>
          <dgm:dir/>
          <dgm:animLvl val="lvl"/>
          <dgm:resizeHandles val="exact"/>
        </dgm:presLayoutVars>
      </dgm:prSet>
      <dgm:spPr/>
    </dgm:pt>
    <dgm:pt modelId="{C1439007-52E6-4B94-93CA-1C9FA06A955A}" type="pres">
      <dgm:prSet presAssocID="{123A83F6-7E19-44C3-99C8-505119D63171}" presName="linNode" presStyleCnt="0"/>
      <dgm:spPr/>
    </dgm:pt>
    <dgm:pt modelId="{5234D8C6-9C89-4026-A237-4EA2ECCB9035}" type="pres">
      <dgm:prSet presAssocID="{123A83F6-7E19-44C3-99C8-505119D63171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45850D36-3D93-4525-9EC0-F7BE2EB2AAD2}" type="pres">
      <dgm:prSet presAssocID="{123A83F6-7E19-44C3-99C8-505119D63171}" presName="descendantText" presStyleLbl="alignAccFollowNode1" presStyleIdx="0" presStyleCnt="2">
        <dgm:presLayoutVars>
          <dgm:bulletEnabled val="1"/>
        </dgm:presLayoutVars>
      </dgm:prSet>
      <dgm:spPr/>
    </dgm:pt>
    <dgm:pt modelId="{5E13C0C8-50C0-4E06-8534-1DC0B9191431}" type="pres">
      <dgm:prSet presAssocID="{1293E932-A92A-453D-821F-5BE86DC28739}" presName="sp" presStyleCnt="0"/>
      <dgm:spPr/>
    </dgm:pt>
    <dgm:pt modelId="{7C7F6A6F-896A-4151-B64E-F0EAC007B1A1}" type="pres">
      <dgm:prSet presAssocID="{9F8F6F61-1CD8-4D31-A9D1-1965D61DF7CC}" presName="linNode" presStyleCnt="0"/>
      <dgm:spPr/>
    </dgm:pt>
    <dgm:pt modelId="{01E2A5DB-8F65-4BD6-816D-6FEE7C13CCF6}" type="pres">
      <dgm:prSet presAssocID="{9F8F6F61-1CD8-4D31-A9D1-1965D61DF7CC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A88770CE-6FAD-4418-9010-2EBD91C0CD6A}" type="pres">
      <dgm:prSet presAssocID="{9F8F6F61-1CD8-4D31-A9D1-1965D61DF7CC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D71328F1-F80C-4156-9CA0-5AC19628F35E}" type="presOf" srcId="{123A83F6-7E19-44C3-99C8-505119D63171}" destId="{5234D8C6-9C89-4026-A237-4EA2ECCB9035}" srcOrd="0" destOrd="0" presId="urn:microsoft.com/office/officeart/2005/8/layout/vList5"/>
    <dgm:cxn modelId="{6FC159DC-D1D3-4A78-81E5-BA008882B8EF}" srcId="{123A83F6-7E19-44C3-99C8-505119D63171}" destId="{D01093DA-2FE9-4030-BE85-17919A39BD53}" srcOrd="0" destOrd="0" parTransId="{0E11CDB3-29E5-4637-90C1-E8E15D0166B5}" sibTransId="{77B09EC2-EB15-47D0-9C0E-713333550068}"/>
    <dgm:cxn modelId="{FE4DF676-4F4D-4687-AA91-710CAB9A9FDE}" srcId="{A5BE55B3-B421-4600-983A-9B2640C25045}" destId="{123A83F6-7E19-44C3-99C8-505119D63171}" srcOrd="0" destOrd="0" parTransId="{191158E2-65FA-4763-BFDE-A1CF335E8F80}" sibTransId="{1293E932-A92A-453D-821F-5BE86DC28739}"/>
    <dgm:cxn modelId="{FF4F148C-F519-4820-BA89-C1190469FC14}" type="presOf" srcId="{9F8F6F61-1CD8-4D31-A9D1-1965D61DF7CC}" destId="{01E2A5DB-8F65-4BD6-816D-6FEE7C13CCF6}" srcOrd="0" destOrd="0" presId="urn:microsoft.com/office/officeart/2005/8/layout/vList5"/>
    <dgm:cxn modelId="{B477CABB-58A1-40F3-A0DF-30198BB4F3B5}" type="presOf" srcId="{A5BE55B3-B421-4600-983A-9B2640C25045}" destId="{26F28F71-D218-461E-B89C-596CFA9B9BCC}" srcOrd="0" destOrd="0" presId="urn:microsoft.com/office/officeart/2005/8/layout/vList5"/>
    <dgm:cxn modelId="{3979C20B-735F-4D79-B5DD-7753A951F1D8}" type="presOf" srcId="{D01093DA-2FE9-4030-BE85-17919A39BD53}" destId="{45850D36-3D93-4525-9EC0-F7BE2EB2AAD2}" srcOrd="0" destOrd="0" presId="urn:microsoft.com/office/officeart/2005/8/layout/vList5"/>
    <dgm:cxn modelId="{027BD5CA-EE4D-4AE0-B81C-E304FBB942C7}" srcId="{A5BE55B3-B421-4600-983A-9B2640C25045}" destId="{9F8F6F61-1CD8-4D31-A9D1-1965D61DF7CC}" srcOrd="1" destOrd="0" parTransId="{443279BF-EB8D-4148-8D8D-FA8BE0FD202A}" sibTransId="{4586F1CD-8B38-46C1-ACD1-4545C13ED148}"/>
    <dgm:cxn modelId="{9409432D-B45B-4E81-A49A-3D97FE9DA7AB}" srcId="{9F8F6F61-1CD8-4D31-A9D1-1965D61DF7CC}" destId="{B57B0F09-CD13-4E9B-AD76-1F0C10D3C62D}" srcOrd="0" destOrd="0" parTransId="{928DCF08-6F5F-46FB-8705-F21251101BCD}" sibTransId="{4F0A4DC9-3304-4CB4-8028-FBC0982838CB}"/>
    <dgm:cxn modelId="{3556CA3B-70AA-4937-A678-1C09E1E5C13B}" type="presOf" srcId="{B57B0F09-CD13-4E9B-AD76-1F0C10D3C62D}" destId="{A88770CE-6FAD-4418-9010-2EBD91C0CD6A}" srcOrd="0" destOrd="0" presId="urn:microsoft.com/office/officeart/2005/8/layout/vList5"/>
    <dgm:cxn modelId="{47CE9F83-56A5-40EF-AE4E-CBD2A9465C49}" type="presParOf" srcId="{26F28F71-D218-461E-B89C-596CFA9B9BCC}" destId="{C1439007-52E6-4B94-93CA-1C9FA06A955A}" srcOrd="0" destOrd="0" presId="urn:microsoft.com/office/officeart/2005/8/layout/vList5"/>
    <dgm:cxn modelId="{74A88ABB-D988-4B8D-B8D8-ED3BA88AC2CB}" type="presParOf" srcId="{C1439007-52E6-4B94-93CA-1C9FA06A955A}" destId="{5234D8C6-9C89-4026-A237-4EA2ECCB9035}" srcOrd="0" destOrd="0" presId="urn:microsoft.com/office/officeart/2005/8/layout/vList5"/>
    <dgm:cxn modelId="{1F89E2EB-EB3B-42EC-B130-F43136D3CEA4}" type="presParOf" srcId="{C1439007-52E6-4B94-93CA-1C9FA06A955A}" destId="{45850D36-3D93-4525-9EC0-F7BE2EB2AAD2}" srcOrd="1" destOrd="0" presId="urn:microsoft.com/office/officeart/2005/8/layout/vList5"/>
    <dgm:cxn modelId="{7D428241-BE47-4519-B60B-4541153620D6}" type="presParOf" srcId="{26F28F71-D218-461E-B89C-596CFA9B9BCC}" destId="{5E13C0C8-50C0-4E06-8534-1DC0B9191431}" srcOrd="1" destOrd="0" presId="urn:microsoft.com/office/officeart/2005/8/layout/vList5"/>
    <dgm:cxn modelId="{4D17913F-5195-4621-A25E-F2253AFE9E4F}" type="presParOf" srcId="{26F28F71-D218-461E-B89C-596CFA9B9BCC}" destId="{7C7F6A6F-896A-4151-B64E-F0EAC007B1A1}" srcOrd="2" destOrd="0" presId="urn:microsoft.com/office/officeart/2005/8/layout/vList5"/>
    <dgm:cxn modelId="{3681DD76-510D-4CDB-9A26-B6867AB69767}" type="presParOf" srcId="{7C7F6A6F-896A-4151-B64E-F0EAC007B1A1}" destId="{01E2A5DB-8F65-4BD6-816D-6FEE7C13CCF6}" srcOrd="0" destOrd="0" presId="urn:microsoft.com/office/officeart/2005/8/layout/vList5"/>
    <dgm:cxn modelId="{AD00B63D-E03A-4CBF-96F9-866E52185C1D}" type="presParOf" srcId="{7C7F6A6F-896A-4151-B64E-F0EAC007B1A1}" destId="{A88770CE-6FAD-4418-9010-2EBD91C0CD6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396664-9079-4EC4-8FB2-7C1A1986243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6C08EA11-F924-46C1-BF44-A42D5DA5B933}">
      <dgm:prSet phldrT="[Текст]"/>
      <dgm:spPr/>
      <dgm:t>
        <a:bodyPr/>
        <a:lstStyle/>
        <a:p>
          <a:r>
            <a:rPr lang="uk-UA" dirty="0" smtClean="0"/>
            <a:t>Витрачання розумових і фізичних сил</a:t>
          </a:r>
          <a:endParaRPr lang="uk-UA" dirty="0"/>
        </a:p>
      </dgm:t>
    </dgm:pt>
    <dgm:pt modelId="{11798D0E-34C9-4FEB-AB46-D7F5F3439108}" type="parTrans" cxnId="{BCC11270-1E81-438A-B32A-0895E68B3C88}">
      <dgm:prSet/>
      <dgm:spPr/>
      <dgm:t>
        <a:bodyPr/>
        <a:lstStyle/>
        <a:p>
          <a:endParaRPr lang="uk-UA"/>
        </a:p>
      </dgm:t>
    </dgm:pt>
    <dgm:pt modelId="{07BA696C-A2FA-4579-8E96-F8312950D59A}" type="sibTrans" cxnId="{BCC11270-1E81-438A-B32A-0895E68B3C88}">
      <dgm:prSet/>
      <dgm:spPr/>
      <dgm:t>
        <a:bodyPr/>
        <a:lstStyle/>
        <a:p>
          <a:endParaRPr lang="uk-UA"/>
        </a:p>
      </dgm:t>
    </dgm:pt>
    <dgm:pt modelId="{2717969D-806C-40EA-9578-337C4084E6F3}">
      <dgm:prSet phldrT="[Текст]"/>
      <dgm:spPr/>
      <dgm:t>
        <a:bodyPr/>
        <a:lstStyle/>
        <a:p>
          <a:r>
            <a:rPr lang="uk-UA" dirty="0" smtClean="0"/>
            <a:t>Час відпочинку</a:t>
          </a:r>
          <a:endParaRPr lang="uk-UA" dirty="0"/>
        </a:p>
      </dgm:t>
    </dgm:pt>
    <dgm:pt modelId="{0641C537-A9D5-48C8-9692-D141C184843E}" type="parTrans" cxnId="{CCD7C89D-00A9-4E7E-A557-494A91E76086}">
      <dgm:prSet/>
      <dgm:spPr/>
      <dgm:t>
        <a:bodyPr/>
        <a:lstStyle/>
        <a:p>
          <a:endParaRPr lang="uk-UA"/>
        </a:p>
      </dgm:t>
    </dgm:pt>
    <dgm:pt modelId="{AC7B2E77-B61C-4652-A7DB-2ED0D97B9312}" type="sibTrans" cxnId="{CCD7C89D-00A9-4E7E-A557-494A91E76086}">
      <dgm:prSet/>
      <dgm:spPr/>
      <dgm:t>
        <a:bodyPr/>
        <a:lstStyle/>
        <a:p>
          <a:endParaRPr lang="uk-UA"/>
        </a:p>
      </dgm:t>
    </dgm:pt>
    <dgm:pt modelId="{CC7596FD-824C-4AE3-9688-378EF06FC1AE}">
      <dgm:prSet phldrT="[Текст]"/>
      <dgm:spPr/>
      <dgm:t>
        <a:bodyPr/>
        <a:lstStyle/>
        <a:p>
          <a:r>
            <a:rPr lang="uk-UA" dirty="0" smtClean="0"/>
            <a:t>Відновлення розумових і фізичних сил</a:t>
          </a:r>
          <a:endParaRPr lang="uk-UA" dirty="0"/>
        </a:p>
      </dgm:t>
    </dgm:pt>
    <dgm:pt modelId="{BCC0C0B5-F23C-44A9-A38F-BB2978A3EF78}" type="parTrans" cxnId="{96FF3C92-D1B9-49C6-9CF8-FEECAF8A4C0F}">
      <dgm:prSet/>
      <dgm:spPr/>
      <dgm:t>
        <a:bodyPr/>
        <a:lstStyle/>
        <a:p>
          <a:endParaRPr lang="uk-UA"/>
        </a:p>
      </dgm:t>
    </dgm:pt>
    <dgm:pt modelId="{4443AD64-744B-4A08-A154-655DDBD8B95D}" type="sibTrans" cxnId="{96FF3C92-D1B9-49C6-9CF8-FEECAF8A4C0F}">
      <dgm:prSet/>
      <dgm:spPr/>
      <dgm:t>
        <a:bodyPr/>
        <a:lstStyle/>
        <a:p>
          <a:endParaRPr lang="uk-UA"/>
        </a:p>
      </dgm:t>
    </dgm:pt>
    <dgm:pt modelId="{D4B6071B-7E42-40F4-9811-CAD5989F1332}">
      <dgm:prSet phldrT="[Текст]"/>
      <dgm:spPr/>
      <dgm:t>
        <a:bodyPr/>
        <a:lstStyle/>
        <a:p>
          <a:r>
            <a:rPr lang="uk-UA" dirty="0" smtClean="0"/>
            <a:t>Час праці</a:t>
          </a:r>
          <a:endParaRPr lang="uk-UA" dirty="0"/>
        </a:p>
      </dgm:t>
    </dgm:pt>
    <dgm:pt modelId="{8222B5E1-A268-4548-8688-6E9E87F97F9B}" type="parTrans" cxnId="{DFF07EBF-7405-4BA9-9CC3-569E0DC950A3}">
      <dgm:prSet/>
      <dgm:spPr/>
      <dgm:t>
        <a:bodyPr/>
        <a:lstStyle/>
        <a:p>
          <a:endParaRPr lang="uk-UA"/>
        </a:p>
      </dgm:t>
    </dgm:pt>
    <dgm:pt modelId="{05DEDA17-1F79-4480-919D-D9F33C72D665}" type="sibTrans" cxnId="{DFF07EBF-7405-4BA9-9CC3-569E0DC950A3}">
      <dgm:prSet/>
      <dgm:spPr/>
      <dgm:t>
        <a:bodyPr/>
        <a:lstStyle/>
        <a:p>
          <a:endParaRPr lang="uk-UA"/>
        </a:p>
      </dgm:t>
    </dgm:pt>
    <dgm:pt modelId="{626DC4B8-D315-48A6-AE1E-739B1FAA83C7}" type="pres">
      <dgm:prSet presAssocID="{7F396664-9079-4EC4-8FB2-7C1A1986243D}" presName="cycle" presStyleCnt="0">
        <dgm:presLayoutVars>
          <dgm:dir/>
          <dgm:resizeHandles val="exact"/>
        </dgm:presLayoutVars>
      </dgm:prSet>
      <dgm:spPr/>
    </dgm:pt>
    <dgm:pt modelId="{F88312BE-AD23-4801-8064-9B43791F2C32}" type="pres">
      <dgm:prSet presAssocID="{6C08EA11-F924-46C1-BF44-A42D5DA5B93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3492F48-874E-4DE6-B310-70CD8332F8D3}" type="pres">
      <dgm:prSet presAssocID="{07BA696C-A2FA-4579-8E96-F8312950D59A}" presName="sibTrans" presStyleLbl="sibTrans2D1" presStyleIdx="0" presStyleCnt="4"/>
      <dgm:spPr/>
    </dgm:pt>
    <dgm:pt modelId="{5764C35D-EFD0-4B96-88C2-01D6E7968E27}" type="pres">
      <dgm:prSet presAssocID="{07BA696C-A2FA-4579-8E96-F8312950D59A}" presName="connectorText" presStyleLbl="sibTrans2D1" presStyleIdx="0" presStyleCnt="4"/>
      <dgm:spPr/>
    </dgm:pt>
    <dgm:pt modelId="{AA757993-FC77-444E-B209-78DC7A3450C2}" type="pres">
      <dgm:prSet presAssocID="{2717969D-806C-40EA-9578-337C4084E6F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B4C4886-1C71-4045-83FD-E55EEF300B89}" type="pres">
      <dgm:prSet presAssocID="{AC7B2E77-B61C-4652-A7DB-2ED0D97B9312}" presName="sibTrans" presStyleLbl="sibTrans2D1" presStyleIdx="1" presStyleCnt="4"/>
      <dgm:spPr/>
    </dgm:pt>
    <dgm:pt modelId="{94CB1BC9-AA8F-4731-BB1E-2D8F0A355BBB}" type="pres">
      <dgm:prSet presAssocID="{AC7B2E77-B61C-4652-A7DB-2ED0D97B9312}" presName="connectorText" presStyleLbl="sibTrans2D1" presStyleIdx="1" presStyleCnt="4"/>
      <dgm:spPr/>
    </dgm:pt>
    <dgm:pt modelId="{7671ADB3-FCF4-4B04-951D-A281D32AD0D1}" type="pres">
      <dgm:prSet presAssocID="{CC7596FD-824C-4AE3-9688-378EF06FC1A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9778215-A195-4F31-AF60-6EB716A1BFEE}" type="pres">
      <dgm:prSet presAssocID="{4443AD64-744B-4A08-A154-655DDBD8B95D}" presName="sibTrans" presStyleLbl="sibTrans2D1" presStyleIdx="2" presStyleCnt="4"/>
      <dgm:spPr/>
    </dgm:pt>
    <dgm:pt modelId="{9667F6CE-FE6B-4C93-9231-A00A4ED3596B}" type="pres">
      <dgm:prSet presAssocID="{4443AD64-744B-4A08-A154-655DDBD8B95D}" presName="connectorText" presStyleLbl="sibTrans2D1" presStyleIdx="2" presStyleCnt="4"/>
      <dgm:spPr/>
    </dgm:pt>
    <dgm:pt modelId="{42F26BC4-1EC9-4412-8268-516918E4744E}" type="pres">
      <dgm:prSet presAssocID="{D4B6071B-7E42-40F4-9811-CAD5989F133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19FE79D-4438-449D-A4EF-1F09FFF94CE8}" type="pres">
      <dgm:prSet presAssocID="{05DEDA17-1F79-4480-919D-D9F33C72D665}" presName="sibTrans" presStyleLbl="sibTrans2D1" presStyleIdx="3" presStyleCnt="4"/>
      <dgm:spPr/>
    </dgm:pt>
    <dgm:pt modelId="{1CAC70CA-03D2-4BD8-AADB-5B1BCAF38082}" type="pres">
      <dgm:prSet presAssocID="{05DEDA17-1F79-4480-919D-D9F33C72D665}" presName="connectorText" presStyleLbl="sibTrans2D1" presStyleIdx="3" presStyleCnt="4"/>
      <dgm:spPr/>
    </dgm:pt>
  </dgm:ptLst>
  <dgm:cxnLst>
    <dgm:cxn modelId="{5C5EB54E-42CF-4EDF-9DE9-EDA4F9214AC5}" type="presOf" srcId="{AC7B2E77-B61C-4652-A7DB-2ED0D97B9312}" destId="{1B4C4886-1C71-4045-83FD-E55EEF300B89}" srcOrd="0" destOrd="0" presId="urn:microsoft.com/office/officeart/2005/8/layout/cycle2"/>
    <dgm:cxn modelId="{1ABF0E24-E64A-4E05-AB00-554C5861954B}" type="presOf" srcId="{07BA696C-A2FA-4579-8E96-F8312950D59A}" destId="{5764C35D-EFD0-4B96-88C2-01D6E7968E27}" srcOrd="1" destOrd="0" presId="urn:microsoft.com/office/officeart/2005/8/layout/cycle2"/>
    <dgm:cxn modelId="{43AA4DE8-7CF8-4E64-9D2D-BC4E76E437DB}" type="presOf" srcId="{CC7596FD-824C-4AE3-9688-378EF06FC1AE}" destId="{7671ADB3-FCF4-4B04-951D-A281D32AD0D1}" srcOrd="0" destOrd="0" presId="urn:microsoft.com/office/officeart/2005/8/layout/cycle2"/>
    <dgm:cxn modelId="{E447C737-4650-48E5-B0F1-1F0EB6B8B6AF}" type="presOf" srcId="{07BA696C-A2FA-4579-8E96-F8312950D59A}" destId="{43492F48-874E-4DE6-B310-70CD8332F8D3}" srcOrd="0" destOrd="0" presId="urn:microsoft.com/office/officeart/2005/8/layout/cycle2"/>
    <dgm:cxn modelId="{CCD7C89D-00A9-4E7E-A557-494A91E76086}" srcId="{7F396664-9079-4EC4-8FB2-7C1A1986243D}" destId="{2717969D-806C-40EA-9578-337C4084E6F3}" srcOrd="1" destOrd="0" parTransId="{0641C537-A9D5-48C8-9692-D141C184843E}" sibTransId="{AC7B2E77-B61C-4652-A7DB-2ED0D97B9312}"/>
    <dgm:cxn modelId="{96FF3C92-D1B9-49C6-9CF8-FEECAF8A4C0F}" srcId="{7F396664-9079-4EC4-8FB2-7C1A1986243D}" destId="{CC7596FD-824C-4AE3-9688-378EF06FC1AE}" srcOrd="2" destOrd="0" parTransId="{BCC0C0B5-F23C-44A9-A38F-BB2978A3EF78}" sibTransId="{4443AD64-744B-4A08-A154-655DDBD8B95D}"/>
    <dgm:cxn modelId="{DFF07EBF-7405-4BA9-9CC3-569E0DC950A3}" srcId="{7F396664-9079-4EC4-8FB2-7C1A1986243D}" destId="{D4B6071B-7E42-40F4-9811-CAD5989F1332}" srcOrd="3" destOrd="0" parTransId="{8222B5E1-A268-4548-8688-6E9E87F97F9B}" sibTransId="{05DEDA17-1F79-4480-919D-D9F33C72D665}"/>
    <dgm:cxn modelId="{87E3497D-3A5A-4852-9E5F-C3C51D3EB76B}" type="presOf" srcId="{05DEDA17-1F79-4480-919D-D9F33C72D665}" destId="{019FE79D-4438-449D-A4EF-1F09FFF94CE8}" srcOrd="0" destOrd="0" presId="urn:microsoft.com/office/officeart/2005/8/layout/cycle2"/>
    <dgm:cxn modelId="{C22140F1-276A-4975-811C-F5B9A1F07004}" type="presOf" srcId="{2717969D-806C-40EA-9578-337C4084E6F3}" destId="{AA757993-FC77-444E-B209-78DC7A3450C2}" srcOrd="0" destOrd="0" presId="urn:microsoft.com/office/officeart/2005/8/layout/cycle2"/>
    <dgm:cxn modelId="{9747ECDB-783E-47B9-8681-608042F69AE4}" type="presOf" srcId="{05DEDA17-1F79-4480-919D-D9F33C72D665}" destId="{1CAC70CA-03D2-4BD8-AADB-5B1BCAF38082}" srcOrd="1" destOrd="0" presId="urn:microsoft.com/office/officeart/2005/8/layout/cycle2"/>
    <dgm:cxn modelId="{9C461736-7E4D-4C1B-8A98-5ACEE026EA9A}" type="presOf" srcId="{7F396664-9079-4EC4-8FB2-7C1A1986243D}" destId="{626DC4B8-D315-48A6-AE1E-739B1FAA83C7}" srcOrd="0" destOrd="0" presId="urn:microsoft.com/office/officeart/2005/8/layout/cycle2"/>
    <dgm:cxn modelId="{D156258E-F8BB-4AB2-8CAA-40361BB2A573}" type="presOf" srcId="{AC7B2E77-B61C-4652-A7DB-2ED0D97B9312}" destId="{94CB1BC9-AA8F-4731-BB1E-2D8F0A355BBB}" srcOrd="1" destOrd="0" presId="urn:microsoft.com/office/officeart/2005/8/layout/cycle2"/>
    <dgm:cxn modelId="{7A475D86-207B-4043-B3C4-A3A13FC3EEC5}" type="presOf" srcId="{4443AD64-744B-4A08-A154-655DDBD8B95D}" destId="{9667F6CE-FE6B-4C93-9231-A00A4ED3596B}" srcOrd="1" destOrd="0" presId="urn:microsoft.com/office/officeart/2005/8/layout/cycle2"/>
    <dgm:cxn modelId="{BCC11270-1E81-438A-B32A-0895E68B3C88}" srcId="{7F396664-9079-4EC4-8FB2-7C1A1986243D}" destId="{6C08EA11-F924-46C1-BF44-A42D5DA5B933}" srcOrd="0" destOrd="0" parTransId="{11798D0E-34C9-4FEB-AB46-D7F5F3439108}" sibTransId="{07BA696C-A2FA-4579-8E96-F8312950D59A}"/>
    <dgm:cxn modelId="{39473083-512C-4324-92BE-105227C09A99}" type="presOf" srcId="{4443AD64-744B-4A08-A154-655DDBD8B95D}" destId="{09778215-A195-4F31-AF60-6EB716A1BFEE}" srcOrd="0" destOrd="0" presId="urn:microsoft.com/office/officeart/2005/8/layout/cycle2"/>
    <dgm:cxn modelId="{0CA33B74-655D-40CA-93A2-0886DF49739D}" type="presOf" srcId="{6C08EA11-F924-46C1-BF44-A42D5DA5B933}" destId="{F88312BE-AD23-4801-8064-9B43791F2C32}" srcOrd="0" destOrd="0" presId="urn:microsoft.com/office/officeart/2005/8/layout/cycle2"/>
    <dgm:cxn modelId="{2F09B084-1893-4C2D-AEC6-FF6672283679}" type="presOf" srcId="{D4B6071B-7E42-40F4-9811-CAD5989F1332}" destId="{42F26BC4-1EC9-4412-8268-516918E4744E}" srcOrd="0" destOrd="0" presId="urn:microsoft.com/office/officeart/2005/8/layout/cycle2"/>
    <dgm:cxn modelId="{ED6CBDE0-6DD4-4B11-B854-D94B48E7646E}" type="presParOf" srcId="{626DC4B8-D315-48A6-AE1E-739B1FAA83C7}" destId="{F88312BE-AD23-4801-8064-9B43791F2C32}" srcOrd="0" destOrd="0" presId="urn:microsoft.com/office/officeart/2005/8/layout/cycle2"/>
    <dgm:cxn modelId="{E1D1A6E1-4004-4E4A-A1AE-6FBA0A936D56}" type="presParOf" srcId="{626DC4B8-D315-48A6-AE1E-739B1FAA83C7}" destId="{43492F48-874E-4DE6-B310-70CD8332F8D3}" srcOrd="1" destOrd="0" presId="urn:microsoft.com/office/officeart/2005/8/layout/cycle2"/>
    <dgm:cxn modelId="{55512115-3A15-42AC-86D3-C0113FA5DDDF}" type="presParOf" srcId="{43492F48-874E-4DE6-B310-70CD8332F8D3}" destId="{5764C35D-EFD0-4B96-88C2-01D6E7968E27}" srcOrd="0" destOrd="0" presId="urn:microsoft.com/office/officeart/2005/8/layout/cycle2"/>
    <dgm:cxn modelId="{482E5036-0292-42E4-8E78-31B532DF0ED1}" type="presParOf" srcId="{626DC4B8-D315-48A6-AE1E-739B1FAA83C7}" destId="{AA757993-FC77-444E-B209-78DC7A3450C2}" srcOrd="2" destOrd="0" presId="urn:microsoft.com/office/officeart/2005/8/layout/cycle2"/>
    <dgm:cxn modelId="{9E5F8E36-8527-4CF5-AC33-AB7E67B3926A}" type="presParOf" srcId="{626DC4B8-D315-48A6-AE1E-739B1FAA83C7}" destId="{1B4C4886-1C71-4045-83FD-E55EEF300B89}" srcOrd="3" destOrd="0" presId="urn:microsoft.com/office/officeart/2005/8/layout/cycle2"/>
    <dgm:cxn modelId="{346DF151-9AF7-4BA2-99F0-914E708EF645}" type="presParOf" srcId="{1B4C4886-1C71-4045-83FD-E55EEF300B89}" destId="{94CB1BC9-AA8F-4731-BB1E-2D8F0A355BBB}" srcOrd="0" destOrd="0" presId="urn:microsoft.com/office/officeart/2005/8/layout/cycle2"/>
    <dgm:cxn modelId="{55BA7D73-8B05-4A82-B6DE-1C6583042043}" type="presParOf" srcId="{626DC4B8-D315-48A6-AE1E-739B1FAA83C7}" destId="{7671ADB3-FCF4-4B04-951D-A281D32AD0D1}" srcOrd="4" destOrd="0" presId="urn:microsoft.com/office/officeart/2005/8/layout/cycle2"/>
    <dgm:cxn modelId="{E28B7409-F7A9-4892-9DFF-9CBD71E3BA8C}" type="presParOf" srcId="{626DC4B8-D315-48A6-AE1E-739B1FAA83C7}" destId="{09778215-A195-4F31-AF60-6EB716A1BFEE}" srcOrd="5" destOrd="0" presId="urn:microsoft.com/office/officeart/2005/8/layout/cycle2"/>
    <dgm:cxn modelId="{F5863541-B632-4926-9440-C288DF1ECDE4}" type="presParOf" srcId="{09778215-A195-4F31-AF60-6EB716A1BFEE}" destId="{9667F6CE-FE6B-4C93-9231-A00A4ED3596B}" srcOrd="0" destOrd="0" presId="urn:microsoft.com/office/officeart/2005/8/layout/cycle2"/>
    <dgm:cxn modelId="{2496B1C0-BBCA-4815-8E11-68CFB0230DC2}" type="presParOf" srcId="{626DC4B8-D315-48A6-AE1E-739B1FAA83C7}" destId="{42F26BC4-1EC9-4412-8268-516918E4744E}" srcOrd="6" destOrd="0" presId="urn:microsoft.com/office/officeart/2005/8/layout/cycle2"/>
    <dgm:cxn modelId="{208BF4C1-C54A-447A-AD25-6EED40614B7E}" type="presParOf" srcId="{626DC4B8-D315-48A6-AE1E-739B1FAA83C7}" destId="{019FE79D-4438-449D-A4EF-1F09FFF94CE8}" srcOrd="7" destOrd="0" presId="urn:microsoft.com/office/officeart/2005/8/layout/cycle2"/>
    <dgm:cxn modelId="{97F326A4-D882-43CC-908B-AB8C40981C12}" type="presParOf" srcId="{019FE79D-4438-449D-A4EF-1F09FFF94CE8}" destId="{1CAC70CA-03D2-4BD8-AADB-5B1BCAF3808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243CBE-AFBF-4E86-855D-1C93A4C69D2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5E8475A8-0D6B-4A69-AE52-E7C2D5958756}">
      <dgm:prSet/>
      <dgm:spPr/>
      <dgm:t>
        <a:bodyPr/>
        <a:lstStyle/>
        <a:p>
          <a:pPr rtl="0"/>
          <a:r>
            <a:rPr lang="uk-UA" smtClean="0"/>
            <a:t>Патопсихологічні групи досліджуваних характеризуються</a:t>
          </a:r>
          <a:endParaRPr lang="uk-UA"/>
        </a:p>
      </dgm:t>
    </dgm:pt>
    <dgm:pt modelId="{0998B9A8-B97D-4F0D-8C3F-1C33D8D3D91A}" type="parTrans" cxnId="{911137CC-F073-4E7C-ADA5-2DE7F79CF423}">
      <dgm:prSet/>
      <dgm:spPr/>
      <dgm:t>
        <a:bodyPr/>
        <a:lstStyle/>
        <a:p>
          <a:endParaRPr lang="uk-UA"/>
        </a:p>
      </dgm:t>
    </dgm:pt>
    <dgm:pt modelId="{9CA049F1-EB91-4F28-A8A1-4C34C28D0A50}" type="sibTrans" cxnId="{911137CC-F073-4E7C-ADA5-2DE7F79CF423}">
      <dgm:prSet/>
      <dgm:spPr/>
      <dgm:t>
        <a:bodyPr/>
        <a:lstStyle/>
        <a:p>
          <a:endParaRPr lang="uk-UA"/>
        </a:p>
      </dgm:t>
    </dgm:pt>
    <dgm:pt modelId="{7F5FDF4D-471D-4F3B-B231-7AC64ED422C8}">
      <dgm:prSet/>
      <dgm:spPr/>
      <dgm:t>
        <a:bodyPr/>
        <a:lstStyle/>
        <a:p>
          <a:pPr rtl="0"/>
          <a:r>
            <a:rPr lang="uk-UA" smtClean="0"/>
            <a:t>обмеженими у часовій перспективі, «мізерними» перспективними планами, які містять дуже мало майбутніх можливостей. </a:t>
          </a:r>
          <a:endParaRPr lang="uk-UA"/>
        </a:p>
      </dgm:t>
    </dgm:pt>
    <dgm:pt modelId="{3F4FA6B9-3646-4AE4-9290-AE5169B31A97}" type="parTrans" cxnId="{A870DB4E-718E-4067-8A98-4A3A1BCDD081}">
      <dgm:prSet/>
      <dgm:spPr/>
      <dgm:t>
        <a:bodyPr/>
        <a:lstStyle/>
        <a:p>
          <a:endParaRPr lang="uk-UA"/>
        </a:p>
      </dgm:t>
    </dgm:pt>
    <dgm:pt modelId="{1FC0A374-4AB9-495B-854B-4AA5B31A9CAC}" type="sibTrans" cxnId="{A870DB4E-718E-4067-8A98-4A3A1BCDD081}">
      <dgm:prSet/>
      <dgm:spPr/>
      <dgm:t>
        <a:bodyPr/>
        <a:lstStyle/>
        <a:p>
          <a:endParaRPr lang="uk-UA"/>
        </a:p>
      </dgm:t>
    </dgm:pt>
    <dgm:pt modelId="{3CA12A0B-2902-494D-A970-9AB4E790085A}">
      <dgm:prSet/>
      <dgm:spPr/>
      <dgm:t>
        <a:bodyPr/>
        <a:lstStyle/>
        <a:p>
          <a:pPr rtl="0"/>
          <a:r>
            <a:rPr lang="uk-UA" smtClean="0"/>
            <a:t>При депресивних станах спостерігається </a:t>
          </a:r>
          <a:endParaRPr lang="uk-UA"/>
        </a:p>
      </dgm:t>
    </dgm:pt>
    <dgm:pt modelId="{5C44823D-5642-4208-BCDA-0E80F84A77D5}" type="parTrans" cxnId="{0FB4580E-CF76-44A6-9D8D-1B098B46F371}">
      <dgm:prSet/>
      <dgm:spPr/>
      <dgm:t>
        <a:bodyPr/>
        <a:lstStyle/>
        <a:p>
          <a:endParaRPr lang="uk-UA"/>
        </a:p>
      </dgm:t>
    </dgm:pt>
    <dgm:pt modelId="{AC47EBEF-AF4B-41DA-8CDD-15B22060926F}" type="sibTrans" cxnId="{0FB4580E-CF76-44A6-9D8D-1B098B46F371}">
      <dgm:prSet/>
      <dgm:spPr/>
      <dgm:t>
        <a:bodyPr/>
        <a:lstStyle/>
        <a:p>
          <a:endParaRPr lang="uk-UA"/>
        </a:p>
      </dgm:t>
    </dgm:pt>
    <dgm:pt modelId="{38186171-14AB-443B-ACEE-CADC3311CF8D}">
      <dgm:prSet/>
      <dgm:spPr/>
      <dgm:t>
        <a:bodyPr/>
        <a:lstStyle/>
        <a:p>
          <a:pPr rtl="0"/>
          <a:r>
            <a:rPr lang="uk-UA" smtClean="0"/>
            <a:t>стійке скорочення протяжності часової перспективи особистості, а також включення у часову перспективу особистості домінуючих елементів з минулого суб’єкта (змішування часової перспективи і ретроспективи). </a:t>
          </a:r>
          <a:endParaRPr lang="uk-UA"/>
        </a:p>
      </dgm:t>
    </dgm:pt>
    <dgm:pt modelId="{FC866ACB-3283-424A-81E9-53FF4B0FC618}" type="parTrans" cxnId="{96B15E2A-09BB-4500-8180-412AB97CC5DC}">
      <dgm:prSet/>
      <dgm:spPr/>
      <dgm:t>
        <a:bodyPr/>
        <a:lstStyle/>
        <a:p>
          <a:endParaRPr lang="uk-UA"/>
        </a:p>
      </dgm:t>
    </dgm:pt>
    <dgm:pt modelId="{9D0E6BFD-FEF3-42D7-ACCA-2F1DF6225EE8}" type="sibTrans" cxnId="{96B15E2A-09BB-4500-8180-412AB97CC5DC}">
      <dgm:prSet/>
      <dgm:spPr/>
      <dgm:t>
        <a:bodyPr/>
        <a:lstStyle/>
        <a:p>
          <a:endParaRPr lang="uk-UA"/>
        </a:p>
      </dgm:t>
    </dgm:pt>
    <dgm:pt modelId="{79148F39-8DE4-40FC-893F-2C02AC599B20}">
      <dgm:prSet/>
      <dgm:spPr/>
      <dgm:t>
        <a:bodyPr/>
        <a:lstStyle/>
        <a:p>
          <a:pPr rtl="0"/>
          <a:r>
            <a:rPr lang="uk-UA" smtClean="0"/>
            <a:t>Для хворих властива нездатність відмовитись від минулого і просуватись до майбутнього </a:t>
          </a:r>
          <a:endParaRPr lang="uk-UA"/>
        </a:p>
      </dgm:t>
    </dgm:pt>
    <dgm:pt modelId="{6661BA82-C6E8-44A3-A535-6383342EE6E4}" type="parTrans" cxnId="{BF42E06B-1BC6-41EF-93E8-DE111B8C5066}">
      <dgm:prSet/>
      <dgm:spPr/>
      <dgm:t>
        <a:bodyPr/>
        <a:lstStyle/>
        <a:p>
          <a:endParaRPr lang="uk-UA"/>
        </a:p>
      </dgm:t>
    </dgm:pt>
    <dgm:pt modelId="{57E23C14-9462-4AF9-AADA-CD1ABCA6CF0A}" type="sibTrans" cxnId="{BF42E06B-1BC6-41EF-93E8-DE111B8C5066}">
      <dgm:prSet/>
      <dgm:spPr/>
      <dgm:t>
        <a:bodyPr/>
        <a:lstStyle/>
        <a:p>
          <a:endParaRPr lang="uk-UA"/>
        </a:p>
      </dgm:t>
    </dgm:pt>
    <dgm:pt modelId="{B265B331-B63A-4BE1-ACD8-45CD417053FD}">
      <dgm:prSet/>
      <dgm:spPr/>
      <dgm:t>
        <a:bodyPr/>
        <a:lstStyle/>
        <a:p>
          <a:pPr rtl="0"/>
          <a:r>
            <a:rPr lang="uk-UA" smtClean="0"/>
            <a:t>Ці пацієнти бачать майбутнє як «безформну карту» і не можуть використовувати теперішнє як міст між минулим та майбутнім. Протяжність актуального минулого у таких хворих вища, ніж у нормі.</a:t>
          </a:r>
          <a:endParaRPr lang="uk-UA"/>
        </a:p>
      </dgm:t>
    </dgm:pt>
    <dgm:pt modelId="{DBF89DE4-E274-4F66-B08C-09DD39536111}" type="parTrans" cxnId="{4D0F31EB-A841-4E6F-90EB-9E77EFEF02F0}">
      <dgm:prSet/>
      <dgm:spPr/>
      <dgm:t>
        <a:bodyPr/>
        <a:lstStyle/>
        <a:p>
          <a:endParaRPr lang="uk-UA"/>
        </a:p>
      </dgm:t>
    </dgm:pt>
    <dgm:pt modelId="{66F3ACFD-EB0C-4047-A684-644ACC2D8522}" type="sibTrans" cxnId="{4D0F31EB-A841-4E6F-90EB-9E77EFEF02F0}">
      <dgm:prSet/>
      <dgm:spPr/>
      <dgm:t>
        <a:bodyPr/>
        <a:lstStyle/>
        <a:p>
          <a:endParaRPr lang="uk-UA"/>
        </a:p>
      </dgm:t>
    </dgm:pt>
    <dgm:pt modelId="{C14D4A36-5A57-46E9-B21C-1944FA06B510}" type="pres">
      <dgm:prSet presAssocID="{2E243CBE-AFBF-4E86-855D-1C93A4C69D25}" presName="Name0" presStyleCnt="0">
        <dgm:presLayoutVars>
          <dgm:dir/>
          <dgm:animLvl val="lvl"/>
          <dgm:resizeHandles val="exact"/>
        </dgm:presLayoutVars>
      </dgm:prSet>
      <dgm:spPr/>
    </dgm:pt>
    <dgm:pt modelId="{DE365943-2C80-43C8-B9EE-9905D993AFAA}" type="pres">
      <dgm:prSet presAssocID="{5E8475A8-0D6B-4A69-AE52-E7C2D5958756}" presName="linNode" presStyleCnt="0"/>
      <dgm:spPr/>
    </dgm:pt>
    <dgm:pt modelId="{9423082B-F71F-4212-849D-F580EB0D2D06}" type="pres">
      <dgm:prSet presAssocID="{5E8475A8-0D6B-4A69-AE52-E7C2D5958756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235AF4EC-FD28-4100-A469-F5D6217F749E}" type="pres">
      <dgm:prSet presAssocID="{5E8475A8-0D6B-4A69-AE52-E7C2D5958756}" presName="descendantText" presStyleLbl="alignAccFollowNode1" presStyleIdx="0" presStyleCnt="3">
        <dgm:presLayoutVars>
          <dgm:bulletEnabled val="1"/>
        </dgm:presLayoutVars>
      </dgm:prSet>
      <dgm:spPr/>
    </dgm:pt>
    <dgm:pt modelId="{03076295-721C-4C47-BD94-FF0C13F84890}" type="pres">
      <dgm:prSet presAssocID="{9CA049F1-EB91-4F28-A8A1-4C34C28D0A50}" presName="sp" presStyleCnt="0"/>
      <dgm:spPr/>
    </dgm:pt>
    <dgm:pt modelId="{ECE5E6AD-1226-47CD-9D07-1057FA1E8924}" type="pres">
      <dgm:prSet presAssocID="{3CA12A0B-2902-494D-A970-9AB4E790085A}" presName="linNode" presStyleCnt="0"/>
      <dgm:spPr/>
    </dgm:pt>
    <dgm:pt modelId="{6417A196-B92C-452E-A690-1E9B02720F6F}" type="pres">
      <dgm:prSet presAssocID="{3CA12A0B-2902-494D-A970-9AB4E790085A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E3D083B6-910A-4715-AD1B-C063C3A521A3}" type="pres">
      <dgm:prSet presAssocID="{3CA12A0B-2902-494D-A970-9AB4E790085A}" presName="descendantText" presStyleLbl="alignAccFollowNode1" presStyleIdx="1" presStyleCnt="3">
        <dgm:presLayoutVars>
          <dgm:bulletEnabled val="1"/>
        </dgm:presLayoutVars>
      </dgm:prSet>
      <dgm:spPr/>
    </dgm:pt>
    <dgm:pt modelId="{53DE0364-7E0C-4352-8575-716968FC4D1E}" type="pres">
      <dgm:prSet presAssocID="{AC47EBEF-AF4B-41DA-8CDD-15B22060926F}" presName="sp" presStyleCnt="0"/>
      <dgm:spPr/>
    </dgm:pt>
    <dgm:pt modelId="{30BFEA5B-543B-4152-A286-12763308612F}" type="pres">
      <dgm:prSet presAssocID="{79148F39-8DE4-40FC-893F-2C02AC599B20}" presName="linNode" presStyleCnt="0"/>
      <dgm:spPr/>
    </dgm:pt>
    <dgm:pt modelId="{B9BB527C-8B69-418A-915C-799837D3FA5B}" type="pres">
      <dgm:prSet presAssocID="{79148F39-8DE4-40FC-893F-2C02AC599B20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89C27C40-6E2D-4D91-A83C-3DCCD7817103}" type="pres">
      <dgm:prSet presAssocID="{79148F39-8DE4-40FC-893F-2C02AC599B20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092EDDA0-51D8-4158-9060-769E04BE76B8}" type="presOf" srcId="{7F5FDF4D-471D-4F3B-B231-7AC64ED422C8}" destId="{235AF4EC-FD28-4100-A469-F5D6217F749E}" srcOrd="0" destOrd="0" presId="urn:microsoft.com/office/officeart/2005/8/layout/vList5"/>
    <dgm:cxn modelId="{911137CC-F073-4E7C-ADA5-2DE7F79CF423}" srcId="{2E243CBE-AFBF-4E86-855D-1C93A4C69D25}" destId="{5E8475A8-0D6B-4A69-AE52-E7C2D5958756}" srcOrd="0" destOrd="0" parTransId="{0998B9A8-B97D-4F0D-8C3F-1C33D8D3D91A}" sibTransId="{9CA049F1-EB91-4F28-A8A1-4C34C28D0A50}"/>
    <dgm:cxn modelId="{0FB4580E-CF76-44A6-9D8D-1B098B46F371}" srcId="{2E243CBE-AFBF-4E86-855D-1C93A4C69D25}" destId="{3CA12A0B-2902-494D-A970-9AB4E790085A}" srcOrd="1" destOrd="0" parTransId="{5C44823D-5642-4208-BCDA-0E80F84A77D5}" sibTransId="{AC47EBEF-AF4B-41DA-8CDD-15B22060926F}"/>
    <dgm:cxn modelId="{96B15E2A-09BB-4500-8180-412AB97CC5DC}" srcId="{3CA12A0B-2902-494D-A970-9AB4E790085A}" destId="{38186171-14AB-443B-ACEE-CADC3311CF8D}" srcOrd="0" destOrd="0" parTransId="{FC866ACB-3283-424A-81E9-53FF4B0FC618}" sibTransId="{9D0E6BFD-FEF3-42D7-ACCA-2F1DF6225EE8}"/>
    <dgm:cxn modelId="{23ADE181-0C8E-4177-A94A-0B92D24DB66B}" type="presOf" srcId="{79148F39-8DE4-40FC-893F-2C02AC599B20}" destId="{B9BB527C-8B69-418A-915C-799837D3FA5B}" srcOrd="0" destOrd="0" presId="urn:microsoft.com/office/officeart/2005/8/layout/vList5"/>
    <dgm:cxn modelId="{97117EF6-D7E1-4733-B8D9-26CDB15F39D7}" type="presOf" srcId="{38186171-14AB-443B-ACEE-CADC3311CF8D}" destId="{E3D083B6-910A-4715-AD1B-C063C3A521A3}" srcOrd="0" destOrd="0" presId="urn:microsoft.com/office/officeart/2005/8/layout/vList5"/>
    <dgm:cxn modelId="{DD137743-E2F4-476C-858C-725F96E52DD9}" type="presOf" srcId="{B265B331-B63A-4BE1-ACD8-45CD417053FD}" destId="{89C27C40-6E2D-4D91-A83C-3DCCD7817103}" srcOrd="0" destOrd="0" presId="urn:microsoft.com/office/officeart/2005/8/layout/vList5"/>
    <dgm:cxn modelId="{A870DB4E-718E-4067-8A98-4A3A1BCDD081}" srcId="{5E8475A8-0D6B-4A69-AE52-E7C2D5958756}" destId="{7F5FDF4D-471D-4F3B-B231-7AC64ED422C8}" srcOrd="0" destOrd="0" parTransId="{3F4FA6B9-3646-4AE4-9290-AE5169B31A97}" sibTransId="{1FC0A374-4AB9-495B-854B-4AA5B31A9CAC}"/>
    <dgm:cxn modelId="{BF42E06B-1BC6-41EF-93E8-DE111B8C5066}" srcId="{2E243CBE-AFBF-4E86-855D-1C93A4C69D25}" destId="{79148F39-8DE4-40FC-893F-2C02AC599B20}" srcOrd="2" destOrd="0" parTransId="{6661BA82-C6E8-44A3-A535-6383342EE6E4}" sibTransId="{57E23C14-9462-4AF9-AADA-CD1ABCA6CF0A}"/>
    <dgm:cxn modelId="{C9D3462F-516A-40FC-A08B-5021B006C791}" type="presOf" srcId="{5E8475A8-0D6B-4A69-AE52-E7C2D5958756}" destId="{9423082B-F71F-4212-849D-F580EB0D2D06}" srcOrd="0" destOrd="0" presId="urn:microsoft.com/office/officeart/2005/8/layout/vList5"/>
    <dgm:cxn modelId="{D24A6E2D-EC46-4F8A-B2C6-3CAC3370E399}" type="presOf" srcId="{3CA12A0B-2902-494D-A970-9AB4E790085A}" destId="{6417A196-B92C-452E-A690-1E9B02720F6F}" srcOrd="0" destOrd="0" presId="urn:microsoft.com/office/officeart/2005/8/layout/vList5"/>
    <dgm:cxn modelId="{9C6DBE77-3C52-47B1-B696-6126EF720C5A}" type="presOf" srcId="{2E243CBE-AFBF-4E86-855D-1C93A4C69D25}" destId="{C14D4A36-5A57-46E9-B21C-1944FA06B510}" srcOrd="0" destOrd="0" presId="urn:microsoft.com/office/officeart/2005/8/layout/vList5"/>
    <dgm:cxn modelId="{4D0F31EB-A841-4E6F-90EB-9E77EFEF02F0}" srcId="{79148F39-8DE4-40FC-893F-2C02AC599B20}" destId="{B265B331-B63A-4BE1-ACD8-45CD417053FD}" srcOrd="0" destOrd="0" parTransId="{DBF89DE4-E274-4F66-B08C-09DD39536111}" sibTransId="{66F3ACFD-EB0C-4047-A684-644ACC2D8522}"/>
    <dgm:cxn modelId="{34826B6B-88D7-4507-9EF7-57E67BA6A5B0}" type="presParOf" srcId="{C14D4A36-5A57-46E9-B21C-1944FA06B510}" destId="{DE365943-2C80-43C8-B9EE-9905D993AFAA}" srcOrd="0" destOrd="0" presId="urn:microsoft.com/office/officeart/2005/8/layout/vList5"/>
    <dgm:cxn modelId="{870FE793-EF4C-4E4B-8CFB-E0F71505A702}" type="presParOf" srcId="{DE365943-2C80-43C8-B9EE-9905D993AFAA}" destId="{9423082B-F71F-4212-849D-F580EB0D2D06}" srcOrd="0" destOrd="0" presId="urn:microsoft.com/office/officeart/2005/8/layout/vList5"/>
    <dgm:cxn modelId="{DE098D41-4918-4203-AC34-0F5EFBF70C99}" type="presParOf" srcId="{DE365943-2C80-43C8-B9EE-9905D993AFAA}" destId="{235AF4EC-FD28-4100-A469-F5D6217F749E}" srcOrd="1" destOrd="0" presId="urn:microsoft.com/office/officeart/2005/8/layout/vList5"/>
    <dgm:cxn modelId="{A348DE86-9325-4BC5-93C7-834E5B4BB466}" type="presParOf" srcId="{C14D4A36-5A57-46E9-B21C-1944FA06B510}" destId="{03076295-721C-4C47-BD94-FF0C13F84890}" srcOrd="1" destOrd="0" presId="urn:microsoft.com/office/officeart/2005/8/layout/vList5"/>
    <dgm:cxn modelId="{8CCAFFD1-1F18-4105-AC82-AE4593E2242F}" type="presParOf" srcId="{C14D4A36-5A57-46E9-B21C-1944FA06B510}" destId="{ECE5E6AD-1226-47CD-9D07-1057FA1E8924}" srcOrd="2" destOrd="0" presId="urn:microsoft.com/office/officeart/2005/8/layout/vList5"/>
    <dgm:cxn modelId="{0E4DD74B-759E-4395-B4A4-E8BB0161BA6A}" type="presParOf" srcId="{ECE5E6AD-1226-47CD-9D07-1057FA1E8924}" destId="{6417A196-B92C-452E-A690-1E9B02720F6F}" srcOrd="0" destOrd="0" presId="urn:microsoft.com/office/officeart/2005/8/layout/vList5"/>
    <dgm:cxn modelId="{EB594A95-98F6-409F-B7B4-C1BE84B85C25}" type="presParOf" srcId="{ECE5E6AD-1226-47CD-9D07-1057FA1E8924}" destId="{E3D083B6-910A-4715-AD1B-C063C3A521A3}" srcOrd="1" destOrd="0" presId="urn:microsoft.com/office/officeart/2005/8/layout/vList5"/>
    <dgm:cxn modelId="{D0AE3C9F-873C-4B0C-AF54-3ACEA9E20B23}" type="presParOf" srcId="{C14D4A36-5A57-46E9-B21C-1944FA06B510}" destId="{53DE0364-7E0C-4352-8575-716968FC4D1E}" srcOrd="3" destOrd="0" presId="urn:microsoft.com/office/officeart/2005/8/layout/vList5"/>
    <dgm:cxn modelId="{4FDD2306-31B2-4986-B8AA-21E1EBD4DB6F}" type="presParOf" srcId="{C14D4A36-5A57-46E9-B21C-1944FA06B510}" destId="{30BFEA5B-543B-4152-A286-12763308612F}" srcOrd="4" destOrd="0" presId="urn:microsoft.com/office/officeart/2005/8/layout/vList5"/>
    <dgm:cxn modelId="{BB69D974-85BC-4891-80B2-7F282A5EED5B}" type="presParOf" srcId="{30BFEA5B-543B-4152-A286-12763308612F}" destId="{B9BB527C-8B69-418A-915C-799837D3FA5B}" srcOrd="0" destOrd="0" presId="urn:microsoft.com/office/officeart/2005/8/layout/vList5"/>
    <dgm:cxn modelId="{A2D183CC-FD4A-4288-9A0D-FAA314DEAD71}" type="presParOf" srcId="{30BFEA5B-543B-4152-A286-12763308612F}" destId="{89C27C40-6E2D-4D91-A83C-3DCCD781710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DA6DC96-BB45-49D0-9FDB-913FA95C667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51B18FCB-7C1C-445B-80A5-B39E793BF26E}">
      <dgm:prSet/>
      <dgm:spPr/>
      <dgm:t>
        <a:bodyPr/>
        <a:lstStyle/>
        <a:p>
          <a:pPr rtl="0"/>
          <a:r>
            <a:rPr lang="uk-UA" smtClean="0"/>
            <a:t>Порушення часової перспективи самі по собі провокують психічні розлади</a:t>
          </a:r>
          <a:endParaRPr lang="uk-UA"/>
        </a:p>
      </dgm:t>
    </dgm:pt>
    <dgm:pt modelId="{E086B38A-A0CA-4BAB-B354-B0E8D3E701AF}" type="parTrans" cxnId="{E27D1704-7825-482D-9CE0-9D0196081271}">
      <dgm:prSet/>
      <dgm:spPr/>
      <dgm:t>
        <a:bodyPr/>
        <a:lstStyle/>
        <a:p>
          <a:endParaRPr lang="uk-UA"/>
        </a:p>
      </dgm:t>
    </dgm:pt>
    <dgm:pt modelId="{8888844E-293F-40DD-99CD-5378287B4EDC}" type="sibTrans" cxnId="{E27D1704-7825-482D-9CE0-9D0196081271}">
      <dgm:prSet/>
      <dgm:spPr/>
      <dgm:t>
        <a:bodyPr/>
        <a:lstStyle/>
        <a:p>
          <a:endParaRPr lang="uk-UA"/>
        </a:p>
      </dgm:t>
    </dgm:pt>
    <dgm:pt modelId="{4851D22D-E760-4C8A-A3D4-1ECEB4362658}">
      <dgm:prSet/>
      <dgm:spPr/>
      <dgm:t>
        <a:bodyPr/>
        <a:lstStyle/>
        <a:p>
          <a:pPr rtl="0"/>
          <a:r>
            <a:rPr lang="uk-UA" smtClean="0"/>
            <a:t>Часова здатна активно протистояти негативному впливу кризових моментів, тобто виступати як більш–менш адекватна захисна стратегія</a:t>
          </a:r>
          <a:endParaRPr lang="uk-UA"/>
        </a:p>
      </dgm:t>
    </dgm:pt>
    <dgm:pt modelId="{91A628DB-2E7C-4272-A0ED-1F7B34154D9E}" type="parTrans" cxnId="{287E3D65-8DBF-46FF-883C-0FAED6657F3E}">
      <dgm:prSet/>
      <dgm:spPr/>
      <dgm:t>
        <a:bodyPr/>
        <a:lstStyle/>
        <a:p>
          <a:endParaRPr lang="uk-UA"/>
        </a:p>
      </dgm:t>
    </dgm:pt>
    <dgm:pt modelId="{5586E4CD-A218-49E0-AD68-435BD46B68B7}" type="sibTrans" cxnId="{287E3D65-8DBF-46FF-883C-0FAED6657F3E}">
      <dgm:prSet/>
      <dgm:spPr/>
      <dgm:t>
        <a:bodyPr/>
        <a:lstStyle/>
        <a:p>
          <a:endParaRPr lang="uk-UA"/>
        </a:p>
      </dgm:t>
    </dgm:pt>
    <dgm:pt modelId="{A1384A24-FDBB-4078-A87B-DB64981C1869}">
      <dgm:prSet/>
      <dgm:spPr/>
      <dgm:t>
        <a:bodyPr/>
        <a:lstStyle/>
        <a:p>
          <a:pPr rtl="0"/>
          <a:r>
            <a:rPr lang="uk-UA" smtClean="0"/>
            <a:t>Активне планування майбутнього виступає в якості одного з захисних механізмів</a:t>
          </a:r>
          <a:endParaRPr lang="uk-UA"/>
        </a:p>
      </dgm:t>
    </dgm:pt>
    <dgm:pt modelId="{2505A6DA-D7AB-42D1-A7DB-5AF82B6498D6}" type="parTrans" cxnId="{CA6D623C-2665-4586-9619-16A7026658E9}">
      <dgm:prSet/>
      <dgm:spPr/>
      <dgm:t>
        <a:bodyPr/>
        <a:lstStyle/>
        <a:p>
          <a:endParaRPr lang="uk-UA"/>
        </a:p>
      </dgm:t>
    </dgm:pt>
    <dgm:pt modelId="{4D8846B1-0B42-4D44-8304-82B2F57E113B}" type="sibTrans" cxnId="{CA6D623C-2665-4586-9619-16A7026658E9}">
      <dgm:prSet/>
      <dgm:spPr/>
      <dgm:t>
        <a:bodyPr/>
        <a:lstStyle/>
        <a:p>
          <a:endParaRPr lang="uk-UA"/>
        </a:p>
      </dgm:t>
    </dgm:pt>
    <dgm:pt modelId="{680DD4CC-098D-4DBB-9D2C-653816C98F97}" type="pres">
      <dgm:prSet presAssocID="{6DA6DC96-BB45-49D0-9FDB-913FA95C6673}" presName="CompostProcess" presStyleCnt="0">
        <dgm:presLayoutVars>
          <dgm:dir/>
          <dgm:resizeHandles val="exact"/>
        </dgm:presLayoutVars>
      </dgm:prSet>
      <dgm:spPr/>
    </dgm:pt>
    <dgm:pt modelId="{4A935FA4-7A55-482A-A406-14852704A5F5}" type="pres">
      <dgm:prSet presAssocID="{6DA6DC96-BB45-49D0-9FDB-913FA95C6673}" presName="arrow" presStyleLbl="bgShp" presStyleIdx="0" presStyleCnt="1"/>
      <dgm:spPr/>
    </dgm:pt>
    <dgm:pt modelId="{C7C8B16C-E800-4B60-9E0D-FEE71088CC30}" type="pres">
      <dgm:prSet presAssocID="{6DA6DC96-BB45-49D0-9FDB-913FA95C6673}" presName="linearProcess" presStyleCnt="0"/>
      <dgm:spPr/>
    </dgm:pt>
    <dgm:pt modelId="{3A6B51FC-7454-4CBB-838A-D02193731A07}" type="pres">
      <dgm:prSet presAssocID="{51B18FCB-7C1C-445B-80A5-B39E793BF26E}" presName="textNode" presStyleLbl="node1" presStyleIdx="0" presStyleCnt="3">
        <dgm:presLayoutVars>
          <dgm:bulletEnabled val="1"/>
        </dgm:presLayoutVars>
      </dgm:prSet>
      <dgm:spPr/>
    </dgm:pt>
    <dgm:pt modelId="{FF0B6510-5FDA-4BE4-92BA-E588265CE11A}" type="pres">
      <dgm:prSet presAssocID="{8888844E-293F-40DD-99CD-5378287B4EDC}" presName="sibTrans" presStyleCnt="0"/>
      <dgm:spPr/>
    </dgm:pt>
    <dgm:pt modelId="{44C34AA4-B731-42C4-8856-3D5FA890F6F0}" type="pres">
      <dgm:prSet presAssocID="{4851D22D-E760-4C8A-A3D4-1ECEB4362658}" presName="textNode" presStyleLbl="node1" presStyleIdx="1" presStyleCnt="3">
        <dgm:presLayoutVars>
          <dgm:bulletEnabled val="1"/>
        </dgm:presLayoutVars>
      </dgm:prSet>
      <dgm:spPr/>
    </dgm:pt>
    <dgm:pt modelId="{91B285B6-470A-4585-A309-3D0EA9E7C85B}" type="pres">
      <dgm:prSet presAssocID="{5586E4CD-A218-49E0-AD68-435BD46B68B7}" presName="sibTrans" presStyleCnt="0"/>
      <dgm:spPr/>
    </dgm:pt>
    <dgm:pt modelId="{B171A177-B3CE-44F5-BFBB-7D04EE56703E}" type="pres">
      <dgm:prSet presAssocID="{A1384A24-FDBB-4078-A87B-DB64981C1869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287E3D65-8DBF-46FF-883C-0FAED6657F3E}" srcId="{6DA6DC96-BB45-49D0-9FDB-913FA95C6673}" destId="{4851D22D-E760-4C8A-A3D4-1ECEB4362658}" srcOrd="1" destOrd="0" parTransId="{91A628DB-2E7C-4272-A0ED-1F7B34154D9E}" sibTransId="{5586E4CD-A218-49E0-AD68-435BD46B68B7}"/>
    <dgm:cxn modelId="{8CE64045-E1D6-476E-8A59-ADD2FFB770D2}" type="presOf" srcId="{A1384A24-FDBB-4078-A87B-DB64981C1869}" destId="{B171A177-B3CE-44F5-BFBB-7D04EE56703E}" srcOrd="0" destOrd="0" presId="urn:microsoft.com/office/officeart/2005/8/layout/hProcess9"/>
    <dgm:cxn modelId="{CF3AD354-5E19-4FB7-923A-F862AEAF92AC}" type="presOf" srcId="{51B18FCB-7C1C-445B-80A5-B39E793BF26E}" destId="{3A6B51FC-7454-4CBB-838A-D02193731A07}" srcOrd="0" destOrd="0" presId="urn:microsoft.com/office/officeart/2005/8/layout/hProcess9"/>
    <dgm:cxn modelId="{CA6D623C-2665-4586-9619-16A7026658E9}" srcId="{6DA6DC96-BB45-49D0-9FDB-913FA95C6673}" destId="{A1384A24-FDBB-4078-A87B-DB64981C1869}" srcOrd="2" destOrd="0" parTransId="{2505A6DA-D7AB-42D1-A7DB-5AF82B6498D6}" sibTransId="{4D8846B1-0B42-4D44-8304-82B2F57E113B}"/>
    <dgm:cxn modelId="{E27D1704-7825-482D-9CE0-9D0196081271}" srcId="{6DA6DC96-BB45-49D0-9FDB-913FA95C6673}" destId="{51B18FCB-7C1C-445B-80A5-B39E793BF26E}" srcOrd="0" destOrd="0" parTransId="{E086B38A-A0CA-4BAB-B354-B0E8D3E701AF}" sibTransId="{8888844E-293F-40DD-99CD-5378287B4EDC}"/>
    <dgm:cxn modelId="{479A0FC3-F508-4D9E-9996-5D4A8441AE29}" type="presOf" srcId="{6DA6DC96-BB45-49D0-9FDB-913FA95C6673}" destId="{680DD4CC-098D-4DBB-9D2C-653816C98F97}" srcOrd="0" destOrd="0" presId="urn:microsoft.com/office/officeart/2005/8/layout/hProcess9"/>
    <dgm:cxn modelId="{CC50240F-4835-46E6-8D37-C1A259924937}" type="presOf" srcId="{4851D22D-E760-4C8A-A3D4-1ECEB4362658}" destId="{44C34AA4-B731-42C4-8856-3D5FA890F6F0}" srcOrd="0" destOrd="0" presId="urn:microsoft.com/office/officeart/2005/8/layout/hProcess9"/>
    <dgm:cxn modelId="{2B9CFAB4-7312-400F-B4C6-47104D2F281D}" type="presParOf" srcId="{680DD4CC-098D-4DBB-9D2C-653816C98F97}" destId="{4A935FA4-7A55-482A-A406-14852704A5F5}" srcOrd="0" destOrd="0" presId="urn:microsoft.com/office/officeart/2005/8/layout/hProcess9"/>
    <dgm:cxn modelId="{FB9C910B-BE10-4350-BF97-D88A78FF9DB4}" type="presParOf" srcId="{680DD4CC-098D-4DBB-9D2C-653816C98F97}" destId="{C7C8B16C-E800-4B60-9E0D-FEE71088CC30}" srcOrd="1" destOrd="0" presId="urn:microsoft.com/office/officeart/2005/8/layout/hProcess9"/>
    <dgm:cxn modelId="{8CC48258-3D7D-497C-85C0-02F474E89E9A}" type="presParOf" srcId="{C7C8B16C-E800-4B60-9E0D-FEE71088CC30}" destId="{3A6B51FC-7454-4CBB-838A-D02193731A07}" srcOrd="0" destOrd="0" presId="urn:microsoft.com/office/officeart/2005/8/layout/hProcess9"/>
    <dgm:cxn modelId="{99F4D78C-C8D0-4AAD-A013-0E8026C71371}" type="presParOf" srcId="{C7C8B16C-E800-4B60-9E0D-FEE71088CC30}" destId="{FF0B6510-5FDA-4BE4-92BA-E588265CE11A}" srcOrd="1" destOrd="0" presId="urn:microsoft.com/office/officeart/2005/8/layout/hProcess9"/>
    <dgm:cxn modelId="{4270EEB9-F592-4145-8B2D-13C1229B4E16}" type="presParOf" srcId="{C7C8B16C-E800-4B60-9E0D-FEE71088CC30}" destId="{44C34AA4-B731-42C4-8856-3D5FA890F6F0}" srcOrd="2" destOrd="0" presId="urn:microsoft.com/office/officeart/2005/8/layout/hProcess9"/>
    <dgm:cxn modelId="{3883DBBC-4FCC-487B-8155-88B9E62FF08F}" type="presParOf" srcId="{C7C8B16C-E800-4B60-9E0D-FEE71088CC30}" destId="{91B285B6-470A-4585-A309-3D0EA9E7C85B}" srcOrd="3" destOrd="0" presId="urn:microsoft.com/office/officeart/2005/8/layout/hProcess9"/>
    <dgm:cxn modelId="{849DF901-0CDC-4487-AA61-31EF67C3FAB1}" type="presParOf" srcId="{C7C8B16C-E800-4B60-9E0D-FEE71088CC30}" destId="{B171A177-B3CE-44F5-BFBB-7D04EE56703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16F3DD1-0912-4E44-A243-2DD29EFE645F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328A691A-81DB-407C-83B0-C273839EE90B}">
      <dgm:prSet/>
      <dgm:spPr/>
      <dgm:t>
        <a:bodyPr/>
        <a:lstStyle/>
        <a:p>
          <a:pPr rtl="0"/>
          <a:r>
            <a:rPr lang="uk-UA" smtClean="0"/>
            <a:t>Орієнтація лише на майбутнє перешкоджає індивідам радіти щоденному життю.</a:t>
          </a:r>
          <a:endParaRPr lang="uk-UA"/>
        </a:p>
      </dgm:t>
    </dgm:pt>
    <dgm:pt modelId="{7798E456-03E7-4CB8-9490-E8D4A03734E9}" type="parTrans" cxnId="{CBDFFE80-3C84-45B4-99B0-E69768CC4FE1}">
      <dgm:prSet/>
      <dgm:spPr/>
      <dgm:t>
        <a:bodyPr/>
        <a:lstStyle/>
        <a:p>
          <a:endParaRPr lang="uk-UA"/>
        </a:p>
      </dgm:t>
    </dgm:pt>
    <dgm:pt modelId="{A676C7CC-FB33-417E-BD88-8E0837AABF60}" type="sibTrans" cxnId="{CBDFFE80-3C84-45B4-99B0-E69768CC4FE1}">
      <dgm:prSet/>
      <dgm:spPr/>
      <dgm:t>
        <a:bodyPr/>
        <a:lstStyle/>
        <a:p>
          <a:endParaRPr lang="uk-UA"/>
        </a:p>
      </dgm:t>
    </dgm:pt>
    <dgm:pt modelId="{19F65D76-C3B5-402F-BD6D-E7E7687E3A86}">
      <dgm:prSet/>
      <dgm:spPr/>
      <dgm:t>
        <a:bodyPr/>
        <a:lstStyle/>
        <a:p>
          <a:pPr rtl="0"/>
          <a:r>
            <a:rPr lang="uk-UA" smtClean="0"/>
            <a:t>Індивіди, орієнтовані виключно на майбутнє, також часто скаржаться на те, що їхнє життя є “пустим”. </a:t>
          </a:r>
          <a:endParaRPr lang="uk-UA"/>
        </a:p>
      </dgm:t>
    </dgm:pt>
    <dgm:pt modelId="{DDA5A0D7-838A-4315-88F7-3E90AD2D9223}" type="parTrans" cxnId="{4803993F-B341-4546-B1F9-26647F86E6E8}">
      <dgm:prSet/>
      <dgm:spPr/>
      <dgm:t>
        <a:bodyPr/>
        <a:lstStyle/>
        <a:p>
          <a:endParaRPr lang="uk-UA"/>
        </a:p>
      </dgm:t>
    </dgm:pt>
    <dgm:pt modelId="{B44C2B79-34CA-4CF3-9CFD-429D27258A90}" type="sibTrans" cxnId="{4803993F-B341-4546-B1F9-26647F86E6E8}">
      <dgm:prSet/>
      <dgm:spPr/>
      <dgm:t>
        <a:bodyPr/>
        <a:lstStyle/>
        <a:p>
          <a:endParaRPr lang="uk-UA"/>
        </a:p>
      </dgm:t>
    </dgm:pt>
    <dgm:pt modelId="{83CABE82-FE09-41CE-B32C-BB925DFCBCA9}">
      <dgm:prSet/>
      <dgm:spPr/>
      <dgm:t>
        <a:bodyPr/>
        <a:lstStyle/>
        <a:p>
          <a:pPr rtl="0"/>
          <a:r>
            <a:rPr lang="uk-UA" smtClean="0"/>
            <a:t>В ситуації гострої кризи краще бути орієнтованими на теперішнє – це дозволяє більш ефективно і швидко вирішувати актуальні задачі.</a:t>
          </a:r>
          <a:endParaRPr lang="uk-UA"/>
        </a:p>
      </dgm:t>
    </dgm:pt>
    <dgm:pt modelId="{34D047D3-B4BA-4BF6-A5BC-90DF6A8D8F45}" type="parTrans" cxnId="{1D2FC09D-41B2-4FDE-B857-44BA8B602208}">
      <dgm:prSet/>
      <dgm:spPr/>
      <dgm:t>
        <a:bodyPr/>
        <a:lstStyle/>
        <a:p>
          <a:endParaRPr lang="uk-UA"/>
        </a:p>
      </dgm:t>
    </dgm:pt>
    <dgm:pt modelId="{B4ECB427-ADA1-4B14-895E-6601B0C37FD2}" type="sibTrans" cxnId="{1D2FC09D-41B2-4FDE-B857-44BA8B602208}">
      <dgm:prSet/>
      <dgm:spPr/>
      <dgm:t>
        <a:bodyPr/>
        <a:lstStyle/>
        <a:p>
          <a:endParaRPr lang="uk-UA"/>
        </a:p>
      </dgm:t>
    </dgm:pt>
    <dgm:pt modelId="{9D06E072-47AB-4289-A472-D427BC56252F}" type="pres">
      <dgm:prSet presAssocID="{616F3DD1-0912-4E44-A243-2DD29EFE645F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4EEB040A-AAFA-4EB1-8E05-376E690FC127}" type="pres">
      <dgm:prSet presAssocID="{328A691A-81DB-407C-83B0-C273839EE90B}" presName="circle1" presStyleLbl="node1" presStyleIdx="0" presStyleCnt="3"/>
      <dgm:spPr/>
    </dgm:pt>
    <dgm:pt modelId="{F6B1A738-BDD4-4328-854E-090BAD6ED18C}" type="pres">
      <dgm:prSet presAssocID="{328A691A-81DB-407C-83B0-C273839EE90B}" presName="space" presStyleCnt="0"/>
      <dgm:spPr/>
    </dgm:pt>
    <dgm:pt modelId="{EA5DCE25-2155-4D5E-BD5F-43963623A8CE}" type="pres">
      <dgm:prSet presAssocID="{328A691A-81DB-407C-83B0-C273839EE90B}" presName="rect1" presStyleLbl="alignAcc1" presStyleIdx="0" presStyleCnt="3"/>
      <dgm:spPr/>
    </dgm:pt>
    <dgm:pt modelId="{038FD9CA-D40D-434B-A10F-282EFDD93CA6}" type="pres">
      <dgm:prSet presAssocID="{19F65D76-C3B5-402F-BD6D-E7E7687E3A86}" presName="vertSpace2" presStyleLbl="node1" presStyleIdx="0" presStyleCnt="3"/>
      <dgm:spPr/>
    </dgm:pt>
    <dgm:pt modelId="{68256C03-0766-4C71-BF0B-ECB81B00EB5A}" type="pres">
      <dgm:prSet presAssocID="{19F65D76-C3B5-402F-BD6D-E7E7687E3A86}" presName="circle2" presStyleLbl="node1" presStyleIdx="1" presStyleCnt="3"/>
      <dgm:spPr/>
    </dgm:pt>
    <dgm:pt modelId="{6EAF5658-0B8B-4E1E-8F76-7CF0E16D7833}" type="pres">
      <dgm:prSet presAssocID="{19F65D76-C3B5-402F-BD6D-E7E7687E3A86}" presName="rect2" presStyleLbl="alignAcc1" presStyleIdx="1" presStyleCnt="3"/>
      <dgm:spPr/>
    </dgm:pt>
    <dgm:pt modelId="{F67C7D98-FF05-40D5-9894-E9DDCD19CC68}" type="pres">
      <dgm:prSet presAssocID="{83CABE82-FE09-41CE-B32C-BB925DFCBCA9}" presName="vertSpace3" presStyleLbl="node1" presStyleIdx="1" presStyleCnt="3"/>
      <dgm:spPr/>
    </dgm:pt>
    <dgm:pt modelId="{0EAA5075-6FAA-44DC-98CB-D731CB160195}" type="pres">
      <dgm:prSet presAssocID="{83CABE82-FE09-41CE-B32C-BB925DFCBCA9}" presName="circle3" presStyleLbl="node1" presStyleIdx="2" presStyleCnt="3"/>
      <dgm:spPr/>
    </dgm:pt>
    <dgm:pt modelId="{AD300A45-9702-49E7-82C1-85EF4B0AAA4B}" type="pres">
      <dgm:prSet presAssocID="{83CABE82-FE09-41CE-B32C-BB925DFCBCA9}" presName="rect3" presStyleLbl="alignAcc1" presStyleIdx="2" presStyleCnt="3"/>
      <dgm:spPr/>
    </dgm:pt>
    <dgm:pt modelId="{815E5F21-F6E2-4039-B4FE-B2BFB473CF3F}" type="pres">
      <dgm:prSet presAssocID="{328A691A-81DB-407C-83B0-C273839EE90B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20B59257-708D-4FB8-B0F8-4AA99F46FFC7}" type="pres">
      <dgm:prSet presAssocID="{19F65D76-C3B5-402F-BD6D-E7E7687E3A86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0DC022B4-9761-48DF-8C0A-FA76707216A5}" type="pres">
      <dgm:prSet presAssocID="{83CABE82-FE09-41CE-B32C-BB925DFCBCA9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CBDFFE80-3C84-45B4-99B0-E69768CC4FE1}" srcId="{616F3DD1-0912-4E44-A243-2DD29EFE645F}" destId="{328A691A-81DB-407C-83B0-C273839EE90B}" srcOrd="0" destOrd="0" parTransId="{7798E456-03E7-4CB8-9490-E8D4A03734E9}" sibTransId="{A676C7CC-FB33-417E-BD88-8E0837AABF60}"/>
    <dgm:cxn modelId="{4803993F-B341-4546-B1F9-26647F86E6E8}" srcId="{616F3DD1-0912-4E44-A243-2DD29EFE645F}" destId="{19F65D76-C3B5-402F-BD6D-E7E7687E3A86}" srcOrd="1" destOrd="0" parTransId="{DDA5A0D7-838A-4315-88F7-3E90AD2D9223}" sibTransId="{B44C2B79-34CA-4CF3-9CFD-429D27258A90}"/>
    <dgm:cxn modelId="{58DA4A77-217A-4120-9B52-665D4B3F69F2}" type="presOf" srcId="{616F3DD1-0912-4E44-A243-2DD29EFE645F}" destId="{9D06E072-47AB-4289-A472-D427BC56252F}" srcOrd="0" destOrd="0" presId="urn:microsoft.com/office/officeart/2005/8/layout/target3"/>
    <dgm:cxn modelId="{E49199E6-77C4-49BE-BE41-A31D86FAEB78}" type="presOf" srcId="{19F65D76-C3B5-402F-BD6D-E7E7687E3A86}" destId="{20B59257-708D-4FB8-B0F8-4AA99F46FFC7}" srcOrd="1" destOrd="0" presId="urn:microsoft.com/office/officeart/2005/8/layout/target3"/>
    <dgm:cxn modelId="{57C73F53-364B-413B-83B2-1BDF2399A898}" type="presOf" srcId="{19F65D76-C3B5-402F-BD6D-E7E7687E3A86}" destId="{6EAF5658-0B8B-4E1E-8F76-7CF0E16D7833}" srcOrd="0" destOrd="0" presId="urn:microsoft.com/office/officeart/2005/8/layout/target3"/>
    <dgm:cxn modelId="{824E4BF7-63A2-4976-AFA4-DB344510249B}" type="presOf" srcId="{328A691A-81DB-407C-83B0-C273839EE90B}" destId="{815E5F21-F6E2-4039-B4FE-B2BFB473CF3F}" srcOrd="1" destOrd="0" presId="urn:microsoft.com/office/officeart/2005/8/layout/target3"/>
    <dgm:cxn modelId="{C184C73A-697A-4A04-828E-C45CC9CCADC7}" type="presOf" srcId="{83CABE82-FE09-41CE-B32C-BB925DFCBCA9}" destId="{0DC022B4-9761-48DF-8C0A-FA76707216A5}" srcOrd="1" destOrd="0" presId="urn:microsoft.com/office/officeart/2005/8/layout/target3"/>
    <dgm:cxn modelId="{CBB03DCB-A6CC-41A7-BFBC-4375DE2224CF}" type="presOf" srcId="{83CABE82-FE09-41CE-B32C-BB925DFCBCA9}" destId="{AD300A45-9702-49E7-82C1-85EF4B0AAA4B}" srcOrd="0" destOrd="0" presId="urn:microsoft.com/office/officeart/2005/8/layout/target3"/>
    <dgm:cxn modelId="{CA6827B9-408E-4E79-87F3-9B94C73B84A4}" type="presOf" srcId="{328A691A-81DB-407C-83B0-C273839EE90B}" destId="{EA5DCE25-2155-4D5E-BD5F-43963623A8CE}" srcOrd="0" destOrd="0" presId="urn:microsoft.com/office/officeart/2005/8/layout/target3"/>
    <dgm:cxn modelId="{1D2FC09D-41B2-4FDE-B857-44BA8B602208}" srcId="{616F3DD1-0912-4E44-A243-2DD29EFE645F}" destId="{83CABE82-FE09-41CE-B32C-BB925DFCBCA9}" srcOrd="2" destOrd="0" parTransId="{34D047D3-B4BA-4BF6-A5BC-90DF6A8D8F45}" sibTransId="{B4ECB427-ADA1-4B14-895E-6601B0C37FD2}"/>
    <dgm:cxn modelId="{1CF390C8-14E2-475E-84BD-2ABCF3B72EDE}" type="presParOf" srcId="{9D06E072-47AB-4289-A472-D427BC56252F}" destId="{4EEB040A-AAFA-4EB1-8E05-376E690FC127}" srcOrd="0" destOrd="0" presId="urn:microsoft.com/office/officeart/2005/8/layout/target3"/>
    <dgm:cxn modelId="{4EF80808-14E5-41D3-A819-2FC285C64A1E}" type="presParOf" srcId="{9D06E072-47AB-4289-A472-D427BC56252F}" destId="{F6B1A738-BDD4-4328-854E-090BAD6ED18C}" srcOrd="1" destOrd="0" presId="urn:microsoft.com/office/officeart/2005/8/layout/target3"/>
    <dgm:cxn modelId="{55EA2FBA-1CDB-466A-A957-111496377ACC}" type="presParOf" srcId="{9D06E072-47AB-4289-A472-D427BC56252F}" destId="{EA5DCE25-2155-4D5E-BD5F-43963623A8CE}" srcOrd="2" destOrd="0" presId="urn:microsoft.com/office/officeart/2005/8/layout/target3"/>
    <dgm:cxn modelId="{14F21631-83FE-45DC-85D0-231E5A3746B4}" type="presParOf" srcId="{9D06E072-47AB-4289-A472-D427BC56252F}" destId="{038FD9CA-D40D-434B-A10F-282EFDD93CA6}" srcOrd="3" destOrd="0" presId="urn:microsoft.com/office/officeart/2005/8/layout/target3"/>
    <dgm:cxn modelId="{082D1DCB-50B9-4086-A8BC-474D83631561}" type="presParOf" srcId="{9D06E072-47AB-4289-A472-D427BC56252F}" destId="{68256C03-0766-4C71-BF0B-ECB81B00EB5A}" srcOrd="4" destOrd="0" presId="urn:microsoft.com/office/officeart/2005/8/layout/target3"/>
    <dgm:cxn modelId="{50A08882-D8AE-4A0B-BD16-905B82095DEE}" type="presParOf" srcId="{9D06E072-47AB-4289-A472-D427BC56252F}" destId="{6EAF5658-0B8B-4E1E-8F76-7CF0E16D7833}" srcOrd="5" destOrd="0" presId="urn:microsoft.com/office/officeart/2005/8/layout/target3"/>
    <dgm:cxn modelId="{604CDE51-5692-4A73-8B21-A4079DAD6561}" type="presParOf" srcId="{9D06E072-47AB-4289-A472-D427BC56252F}" destId="{F67C7D98-FF05-40D5-9894-E9DDCD19CC68}" srcOrd="6" destOrd="0" presId="urn:microsoft.com/office/officeart/2005/8/layout/target3"/>
    <dgm:cxn modelId="{D5F09E6A-4E35-4094-9BA1-6502D43EB11F}" type="presParOf" srcId="{9D06E072-47AB-4289-A472-D427BC56252F}" destId="{0EAA5075-6FAA-44DC-98CB-D731CB160195}" srcOrd="7" destOrd="0" presId="urn:microsoft.com/office/officeart/2005/8/layout/target3"/>
    <dgm:cxn modelId="{CB558981-F6DC-45AE-8191-09B5EB609A3B}" type="presParOf" srcId="{9D06E072-47AB-4289-A472-D427BC56252F}" destId="{AD300A45-9702-49E7-82C1-85EF4B0AAA4B}" srcOrd="8" destOrd="0" presId="urn:microsoft.com/office/officeart/2005/8/layout/target3"/>
    <dgm:cxn modelId="{71321609-4B16-455E-B51C-6EAE29AB832E}" type="presParOf" srcId="{9D06E072-47AB-4289-A472-D427BC56252F}" destId="{815E5F21-F6E2-4039-B4FE-B2BFB473CF3F}" srcOrd="9" destOrd="0" presId="urn:microsoft.com/office/officeart/2005/8/layout/target3"/>
    <dgm:cxn modelId="{8270502F-808E-4B4D-AEBC-844BAF09BCF5}" type="presParOf" srcId="{9D06E072-47AB-4289-A472-D427BC56252F}" destId="{20B59257-708D-4FB8-B0F8-4AA99F46FFC7}" srcOrd="10" destOrd="0" presId="urn:microsoft.com/office/officeart/2005/8/layout/target3"/>
    <dgm:cxn modelId="{B29E56A1-C6CB-4BEF-863F-2D8851542C7E}" type="presParOf" srcId="{9D06E072-47AB-4289-A472-D427BC56252F}" destId="{0DC022B4-9761-48DF-8C0A-FA76707216A5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E7A5206-3958-4C6C-8CBD-39A2C30427C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18FB63A3-C0A4-4D73-8225-A3A8A15018FC}">
      <dgm:prSet/>
      <dgm:spPr/>
      <dgm:t>
        <a:bodyPr/>
        <a:lstStyle/>
        <a:p>
          <a:pPr rtl="0"/>
          <a:r>
            <a:rPr lang="uk-UA" smtClean="0"/>
            <a:t>Слушною є часова перспектива майбутнього</a:t>
          </a:r>
          <a:endParaRPr lang="uk-UA"/>
        </a:p>
      </dgm:t>
    </dgm:pt>
    <dgm:pt modelId="{EDD21C1C-7921-4645-9E8B-28A1B11A1F1E}" type="parTrans" cxnId="{7896B9FE-8482-4FD5-8102-88BF3B0CF13E}">
      <dgm:prSet/>
      <dgm:spPr/>
      <dgm:t>
        <a:bodyPr/>
        <a:lstStyle/>
        <a:p>
          <a:endParaRPr lang="uk-UA"/>
        </a:p>
      </dgm:t>
    </dgm:pt>
    <dgm:pt modelId="{AE7EAB80-39DC-4809-B9E0-E98722CAF950}" type="sibTrans" cxnId="{7896B9FE-8482-4FD5-8102-88BF3B0CF13E}">
      <dgm:prSet/>
      <dgm:spPr/>
      <dgm:t>
        <a:bodyPr/>
        <a:lstStyle/>
        <a:p>
          <a:endParaRPr lang="uk-UA"/>
        </a:p>
      </dgm:t>
    </dgm:pt>
    <dgm:pt modelId="{54FFA722-456F-4800-B319-197EBDEB139E}">
      <dgm:prSet/>
      <dgm:spPr/>
      <dgm:t>
        <a:bodyPr/>
        <a:lstStyle/>
        <a:p>
          <a:pPr rtl="0"/>
          <a:r>
            <a:rPr lang="uk-UA" smtClean="0"/>
            <a:t>дозволяє працювати більш продуктивно, </a:t>
          </a:r>
          <a:endParaRPr lang="uk-UA"/>
        </a:p>
      </dgm:t>
    </dgm:pt>
    <dgm:pt modelId="{8430F28F-ABD7-4FB3-B364-2D7551784F89}" type="parTrans" cxnId="{BB6DB9C9-F8A8-432D-ACC7-6974B6DDB6C2}">
      <dgm:prSet/>
      <dgm:spPr/>
      <dgm:t>
        <a:bodyPr/>
        <a:lstStyle/>
        <a:p>
          <a:endParaRPr lang="uk-UA"/>
        </a:p>
      </dgm:t>
    </dgm:pt>
    <dgm:pt modelId="{654BAD41-DDEA-4A2C-B58D-76745B369276}" type="sibTrans" cxnId="{BB6DB9C9-F8A8-432D-ACC7-6974B6DDB6C2}">
      <dgm:prSet/>
      <dgm:spPr/>
      <dgm:t>
        <a:bodyPr/>
        <a:lstStyle/>
        <a:p>
          <a:endParaRPr lang="uk-UA"/>
        </a:p>
      </dgm:t>
    </dgm:pt>
    <dgm:pt modelId="{12B5B2D2-3199-42C9-92CC-9E2E70765826}">
      <dgm:prSet/>
      <dgm:spPr/>
      <dgm:t>
        <a:bodyPr/>
        <a:lstStyle/>
        <a:p>
          <a:pPr rtl="0"/>
          <a:r>
            <a:rPr lang="uk-UA" smtClean="0"/>
            <a:t>допускає більшу ступінь самоефективності</a:t>
          </a:r>
          <a:endParaRPr lang="uk-UA"/>
        </a:p>
      </dgm:t>
    </dgm:pt>
    <dgm:pt modelId="{DCC0E641-FE0B-4D3B-B2B1-FAF83A24C79C}" type="parTrans" cxnId="{0E37EC44-B9A8-40E3-ACC9-E6DC23FC653F}">
      <dgm:prSet/>
      <dgm:spPr/>
      <dgm:t>
        <a:bodyPr/>
        <a:lstStyle/>
        <a:p>
          <a:endParaRPr lang="uk-UA"/>
        </a:p>
      </dgm:t>
    </dgm:pt>
    <dgm:pt modelId="{68F01C71-38B8-47FB-AB82-2B4BC9F008C6}" type="sibTrans" cxnId="{0E37EC44-B9A8-40E3-ACC9-E6DC23FC653F}">
      <dgm:prSet/>
      <dgm:spPr/>
      <dgm:t>
        <a:bodyPr/>
        <a:lstStyle/>
        <a:p>
          <a:endParaRPr lang="uk-UA"/>
        </a:p>
      </dgm:t>
    </dgm:pt>
    <dgm:pt modelId="{7BC02D3A-8894-44CD-92D2-FFBB2721C71F}">
      <dgm:prSet/>
      <dgm:spPr/>
      <dgm:t>
        <a:bodyPr/>
        <a:lstStyle/>
        <a:p>
          <a:pPr rtl="0"/>
          <a:r>
            <a:rPr lang="uk-UA" smtClean="0"/>
            <a:t>підтримує оптимізм щодо майбутніх досягнень</a:t>
          </a:r>
          <a:endParaRPr lang="uk-UA"/>
        </a:p>
      </dgm:t>
    </dgm:pt>
    <dgm:pt modelId="{132FDB08-8C39-42E4-9B56-6BD23171F451}" type="parTrans" cxnId="{5F35BB52-5D7A-4946-864B-6737E7E7FB4C}">
      <dgm:prSet/>
      <dgm:spPr/>
      <dgm:t>
        <a:bodyPr/>
        <a:lstStyle/>
        <a:p>
          <a:endParaRPr lang="uk-UA"/>
        </a:p>
      </dgm:t>
    </dgm:pt>
    <dgm:pt modelId="{3639C040-22C4-4D9A-862E-CA69D90151BE}" type="sibTrans" cxnId="{5F35BB52-5D7A-4946-864B-6737E7E7FB4C}">
      <dgm:prSet/>
      <dgm:spPr/>
      <dgm:t>
        <a:bodyPr/>
        <a:lstStyle/>
        <a:p>
          <a:endParaRPr lang="uk-UA"/>
        </a:p>
      </dgm:t>
    </dgm:pt>
    <dgm:pt modelId="{4297252A-50A3-4BFC-89CC-F977A07C806C}" type="pres">
      <dgm:prSet presAssocID="{0E7A5206-3958-4C6C-8CBD-39A2C30427CC}" presName="CompostProcess" presStyleCnt="0">
        <dgm:presLayoutVars>
          <dgm:dir/>
          <dgm:resizeHandles val="exact"/>
        </dgm:presLayoutVars>
      </dgm:prSet>
      <dgm:spPr/>
    </dgm:pt>
    <dgm:pt modelId="{A3D4223E-CFDC-4C8B-810C-5A1D97663AF2}" type="pres">
      <dgm:prSet presAssocID="{0E7A5206-3958-4C6C-8CBD-39A2C30427CC}" presName="arrow" presStyleLbl="bgShp" presStyleIdx="0" presStyleCnt="1"/>
      <dgm:spPr/>
    </dgm:pt>
    <dgm:pt modelId="{179A61CC-C736-45F4-8102-2F632E37B9D7}" type="pres">
      <dgm:prSet presAssocID="{0E7A5206-3958-4C6C-8CBD-39A2C30427CC}" presName="linearProcess" presStyleCnt="0"/>
      <dgm:spPr/>
    </dgm:pt>
    <dgm:pt modelId="{652C3905-4435-48A2-83C5-50902658E53D}" type="pres">
      <dgm:prSet presAssocID="{18FB63A3-C0A4-4D73-8225-A3A8A15018FC}" presName="textNode" presStyleLbl="node1" presStyleIdx="0" presStyleCnt="4">
        <dgm:presLayoutVars>
          <dgm:bulletEnabled val="1"/>
        </dgm:presLayoutVars>
      </dgm:prSet>
      <dgm:spPr/>
    </dgm:pt>
    <dgm:pt modelId="{669CEEF2-7603-4CFA-8939-4A3B987C06C8}" type="pres">
      <dgm:prSet presAssocID="{AE7EAB80-39DC-4809-B9E0-E98722CAF950}" presName="sibTrans" presStyleCnt="0"/>
      <dgm:spPr/>
    </dgm:pt>
    <dgm:pt modelId="{8FF1C918-5AE2-40F9-9CC9-8085ABF608DB}" type="pres">
      <dgm:prSet presAssocID="{54FFA722-456F-4800-B319-197EBDEB139E}" presName="textNode" presStyleLbl="node1" presStyleIdx="1" presStyleCnt="4">
        <dgm:presLayoutVars>
          <dgm:bulletEnabled val="1"/>
        </dgm:presLayoutVars>
      </dgm:prSet>
      <dgm:spPr/>
    </dgm:pt>
    <dgm:pt modelId="{C7DA45C5-CDC8-4099-9AE2-6AA892859106}" type="pres">
      <dgm:prSet presAssocID="{654BAD41-DDEA-4A2C-B58D-76745B369276}" presName="sibTrans" presStyleCnt="0"/>
      <dgm:spPr/>
    </dgm:pt>
    <dgm:pt modelId="{CB2E1FD6-BA60-42F6-8C4B-8BCF92033A91}" type="pres">
      <dgm:prSet presAssocID="{12B5B2D2-3199-42C9-92CC-9E2E70765826}" presName="textNode" presStyleLbl="node1" presStyleIdx="2" presStyleCnt="4">
        <dgm:presLayoutVars>
          <dgm:bulletEnabled val="1"/>
        </dgm:presLayoutVars>
      </dgm:prSet>
      <dgm:spPr/>
    </dgm:pt>
    <dgm:pt modelId="{2AE8A5C7-47A1-4FDD-BE87-6CA9F90AF175}" type="pres">
      <dgm:prSet presAssocID="{68F01C71-38B8-47FB-AB82-2B4BC9F008C6}" presName="sibTrans" presStyleCnt="0"/>
      <dgm:spPr/>
    </dgm:pt>
    <dgm:pt modelId="{6799C495-55E6-4D74-9A06-C2F2D5FC46B0}" type="pres">
      <dgm:prSet presAssocID="{7BC02D3A-8894-44CD-92D2-FFBB2721C71F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0E37EC44-B9A8-40E3-ACC9-E6DC23FC653F}" srcId="{0E7A5206-3958-4C6C-8CBD-39A2C30427CC}" destId="{12B5B2D2-3199-42C9-92CC-9E2E70765826}" srcOrd="2" destOrd="0" parTransId="{DCC0E641-FE0B-4D3B-B2B1-FAF83A24C79C}" sibTransId="{68F01C71-38B8-47FB-AB82-2B4BC9F008C6}"/>
    <dgm:cxn modelId="{642D8016-C170-477E-8E2C-0BA7E5D333E2}" type="presOf" srcId="{54FFA722-456F-4800-B319-197EBDEB139E}" destId="{8FF1C918-5AE2-40F9-9CC9-8085ABF608DB}" srcOrd="0" destOrd="0" presId="urn:microsoft.com/office/officeart/2005/8/layout/hProcess9"/>
    <dgm:cxn modelId="{49B3AD8C-32B3-4AC5-AA3E-37BB04E7D293}" type="presOf" srcId="{7BC02D3A-8894-44CD-92D2-FFBB2721C71F}" destId="{6799C495-55E6-4D74-9A06-C2F2D5FC46B0}" srcOrd="0" destOrd="0" presId="urn:microsoft.com/office/officeart/2005/8/layout/hProcess9"/>
    <dgm:cxn modelId="{BB6DB9C9-F8A8-432D-ACC7-6974B6DDB6C2}" srcId="{0E7A5206-3958-4C6C-8CBD-39A2C30427CC}" destId="{54FFA722-456F-4800-B319-197EBDEB139E}" srcOrd="1" destOrd="0" parTransId="{8430F28F-ABD7-4FB3-B364-2D7551784F89}" sibTransId="{654BAD41-DDEA-4A2C-B58D-76745B369276}"/>
    <dgm:cxn modelId="{5F35BB52-5D7A-4946-864B-6737E7E7FB4C}" srcId="{0E7A5206-3958-4C6C-8CBD-39A2C30427CC}" destId="{7BC02D3A-8894-44CD-92D2-FFBB2721C71F}" srcOrd="3" destOrd="0" parTransId="{132FDB08-8C39-42E4-9B56-6BD23171F451}" sibTransId="{3639C040-22C4-4D9A-862E-CA69D90151BE}"/>
    <dgm:cxn modelId="{A51EA4E3-AC05-487E-8638-53DAF9F33178}" type="presOf" srcId="{12B5B2D2-3199-42C9-92CC-9E2E70765826}" destId="{CB2E1FD6-BA60-42F6-8C4B-8BCF92033A91}" srcOrd="0" destOrd="0" presId="urn:microsoft.com/office/officeart/2005/8/layout/hProcess9"/>
    <dgm:cxn modelId="{95895825-C84D-4A58-AEE1-91A33F417A2B}" type="presOf" srcId="{18FB63A3-C0A4-4D73-8225-A3A8A15018FC}" destId="{652C3905-4435-48A2-83C5-50902658E53D}" srcOrd="0" destOrd="0" presId="urn:microsoft.com/office/officeart/2005/8/layout/hProcess9"/>
    <dgm:cxn modelId="{7896B9FE-8482-4FD5-8102-88BF3B0CF13E}" srcId="{0E7A5206-3958-4C6C-8CBD-39A2C30427CC}" destId="{18FB63A3-C0A4-4D73-8225-A3A8A15018FC}" srcOrd="0" destOrd="0" parTransId="{EDD21C1C-7921-4645-9E8B-28A1B11A1F1E}" sibTransId="{AE7EAB80-39DC-4809-B9E0-E98722CAF950}"/>
    <dgm:cxn modelId="{D4D22192-4BB7-4C1E-BAD3-83DB320BFD3C}" type="presOf" srcId="{0E7A5206-3958-4C6C-8CBD-39A2C30427CC}" destId="{4297252A-50A3-4BFC-89CC-F977A07C806C}" srcOrd="0" destOrd="0" presId="urn:microsoft.com/office/officeart/2005/8/layout/hProcess9"/>
    <dgm:cxn modelId="{64AA089F-775B-4530-BD31-DB0DFFD1F1D6}" type="presParOf" srcId="{4297252A-50A3-4BFC-89CC-F977A07C806C}" destId="{A3D4223E-CFDC-4C8B-810C-5A1D97663AF2}" srcOrd="0" destOrd="0" presId="urn:microsoft.com/office/officeart/2005/8/layout/hProcess9"/>
    <dgm:cxn modelId="{DFB639B6-D705-4528-BE5C-2E589802CF4A}" type="presParOf" srcId="{4297252A-50A3-4BFC-89CC-F977A07C806C}" destId="{179A61CC-C736-45F4-8102-2F632E37B9D7}" srcOrd="1" destOrd="0" presId="urn:microsoft.com/office/officeart/2005/8/layout/hProcess9"/>
    <dgm:cxn modelId="{EDA01534-CA0A-4328-9E7F-5D570CF5F6E4}" type="presParOf" srcId="{179A61CC-C736-45F4-8102-2F632E37B9D7}" destId="{652C3905-4435-48A2-83C5-50902658E53D}" srcOrd="0" destOrd="0" presId="urn:microsoft.com/office/officeart/2005/8/layout/hProcess9"/>
    <dgm:cxn modelId="{5B1E499E-7175-4C71-9697-14464AF4552F}" type="presParOf" srcId="{179A61CC-C736-45F4-8102-2F632E37B9D7}" destId="{669CEEF2-7603-4CFA-8939-4A3B987C06C8}" srcOrd="1" destOrd="0" presId="urn:microsoft.com/office/officeart/2005/8/layout/hProcess9"/>
    <dgm:cxn modelId="{A298D614-86FD-48A9-8210-6C8DEF01526E}" type="presParOf" srcId="{179A61CC-C736-45F4-8102-2F632E37B9D7}" destId="{8FF1C918-5AE2-40F9-9CC9-8085ABF608DB}" srcOrd="2" destOrd="0" presId="urn:microsoft.com/office/officeart/2005/8/layout/hProcess9"/>
    <dgm:cxn modelId="{C152C3DE-7E38-47E4-B044-E179417D11AF}" type="presParOf" srcId="{179A61CC-C736-45F4-8102-2F632E37B9D7}" destId="{C7DA45C5-CDC8-4099-9AE2-6AA892859106}" srcOrd="3" destOrd="0" presId="urn:microsoft.com/office/officeart/2005/8/layout/hProcess9"/>
    <dgm:cxn modelId="{DA8F25A9-72A3-4041-807A-9BCF60829152}" type="presParOf" srcId="{179A61CC-C736-45F4-8102-2F632E37B9D7}" destId="{CB2E1FD6-BA60-42F6-8C4B-8BCF92033A91}" srcOrd="4" destOrd="0" presId="urn:microsoft.com/office/officeart/2005/8/layout/hProcess9"/>
    <dgm:cxn modelId="{DE79AE62-E39D-40C8-9915-544E92AD26E2}" type="presParOf" srcId="{179A61CC-C736-45F4-8102-2F632E37B9D7}" destId="{2AE8A5C7-47A1-4FDD-BE87-6CA9F90AF175}" srcOrd="5" destOrd="0" presId="urn:microsoft.com/office/officeart/2005/8/layout/hProcess9"/>
    <dgm:cxn modelId="{002C518A-528A-4C37-B8B3-5173A3D9C9BC}" type="presParOf" srcId="{179A61CC-C736-45F4-8102-2F632E37B9D7}" destId="{6799C495-55E6-4D74-9A06-C2F2D5FC46B0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586B841-7F95-49AB-AF53-FFF96FE26DB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8C5BEB4E-AFDA-45DF-8B80-2FB83E1BEC46}">
      <dgm:prSet/>
      <dgm:spPr/>
      <dgm:t>
        <a:bodyPr/>
        <a:lstStyle/>
        <a:p>
          <a:pPr rtl="0"/>
          <a:r>
            <a:rPr lang="uk-UA" smtClean="0"/>
            <a:t>Зануритися у часову перспективу теперішнього</a:t>
          </a:r>
          <a:endParaRPr lang="uk-UA"/>
        </a:p>
      </dgm:t>
    </dgm:pt>
    <dgm:pt modelId="{046AB629-E487-4E21-849C-74B0CEA123A7}" type="parTrans" cxnId="{1DD28DA8-A153-4880-A8E3-BA6384C7CE20}">
      <dgm:prSet/>
      <dgm:spPr/>
      <dgm:t>
        <a:bodyPr/>
        <a:lstStyle/>
        <a:p>
          <a:endParaRPr lang="uk-UA"/>
        </a:p>
      </dgm:t>
    </dgm:pt>
    <dgm:pt modelId="{DB1EA44D-A132-40B0-BE74-FAB133B5149D}" type="sibTrans" cxnId="{1DD28DA8-A153-4880-A8E3-BA6384C7CE20}">
      <dgm:prSet/>
      <dgm:spPr/>
      <dgm:t>
        <a:bodyPr/>
        <a:lstStyle/>
        <a:p>
          <a:endParaRPr lang="uk-UA"/>
        </a:p>
      </dgm:t>
    </dgm:pt>
    <dgm:pt modelId="{7C3A4E80-E3A0-4E0F-AF50-23694D9A561A}">
      <dgm:prSet/>
      <dgm:spPr/>
      <dgm:t>
        <a:bodyPr/>
        <a:lstStyle/>
        <a:p>
          <a:pPr rtl="0"/>
          <a:r>
            <a:rPr lang="uk-UA" smtClean="0"/>
            <a:t>дозволяє відновити душевні і фізичні сили</a:t>
          </a:r>
          <a:endParaRPr lang="uk-UA"/>
        </a:p>
      </dgm:t>
    </dgm:pt>
    <dgm:pt modelId="{A1E38698-D25A-40B3-93F1-AA5B1953DC1B}" type="parTrans" cxnId="{58018E7F-2C97-439E-9F52-20147B3A4699}">
      <dgm:prSet/>
      <dgm:spPr/>
      <dgm:t>
        <a:bodyPr/>
        <a:lstStyle/>
        <a:p>
          <a:endParaRPr lang="uk-UA"/>
        </a:p>
      </dgm:t>
    </dgm:pt>
    <dgm:pt modelId="{4AC96EE7-1A35-4017-A8CE-8DF04BA80D14}" type="sibTrans" cxnId="{58018E7F-2C97-439E-9F52-20147B3A4699}">
      <dgm:prSet/>
      <dgm:spPr/>
      <dgm:t>
        <a:bodyPr/>
        <a:lstStyle/>
        <a:p>
          <a:endParaRPr lang="uk-UA"/>
        </a:p>
      </dgm:t>
    </dgm:pt>
    <dgm:pt modelId="{6D5185F9-441E-4F80-8770-DD0ED0F8DB36}">
      <dgm:prSet/>
      <dgm:spPr/>
      <dgm:t>
        <a:bodyPr/>
        <a:lstStyle/>
        <a:p>
          <a:pPr rtl="0"/>
          <a:r>
            <a:rPr lang="uk-UA" smtClean="0"/>
            <a:t>не відчувати при цьому провини, що робота стоїть на місці</a:t>
          </a:r>
          <a:endParaRPr lang="uk-UA"/>
        </a:p>
      </dgm:t>
    </dgm:pt>
    <dgm:pt modelId="{1E5D0BE7-755A-45DB-80AD-28B5DAD71956}" type="parTrans" cxnId="{BB7442B0-C272-40CC-A483-645E0CA8B8F4}">
      <dgm:prSet/>
      <dgm:spPr/>
      <dgm:t>
        <a:bodyPr/>
        <a:lstStyle/>
        <a:p>
          <a:endParaRPr lang="uk-UA"/>
        </a:p>
      </dgm:t>
    </dgm:pt>
    <dgm:pt modelId="{BCB1F1AD-C833-4738-B334-B9220FD7C6C3}" type="sibTrans" cxnId="{BB7442B0-C272-40CC-A483-645E0CA8B8F4}">
      <dgm:prSet/>
      <dgm:spPr/>
      <dgm:t>
        <a:bodyPr/>
        <a:lstStyle/>
        <a:p>
          <a:endParaRPr lang="uk-UA"/>
        </a:p>
      </dgm:t>
    </dgm:pt>
    <dgm:pt modelId="{E5A19DA3-3F70-444E-BF57-BCCFC2A1423E}" type="pres">
      <dgm:prSet presAssocID="{E586B841-7F95-49AB-AF53-FFF96FE26DB7}" presName="CompostProcess" presStyleCnt="0">
        <dgm:presLayoutVars>
          <dgm:dir/>
          <dgm:resizeHandles val="exact"/>
        </dgm:presLayoutVars>
      </dgm:prSet>
      <dgm:spPr/>
    </dgm:pt>
    <dgm:pt modelId="{41484C6C-496A-433C-A9F7-779809013FC6}" type="pres">
      <dgm:prSet presAssocID="{E586B841-7F95-49AB-AF53-FFF96FE26DB7}" presName="arrow" presStyleLbl="bgShp" presStyleIdx="0" presStyleCnt="1"/>
      <dgm:spPr/>
    </dgm:pt>
    <dgm:pt modelId="{00431C88-D05A-44B6-9394-3B4726E5D13A}" type="pres">
      <dgm:prSet presAssocID="{E586B841-7F95-49AB-AF53-FFF96FE26DB7}" presName="linearProcess" presStyleCnt="0"/>
      <dgm:spPr/>
    </dgm:pt>
    <dgm:pt modelId="{C392A428-6CB8-4630-9398-9CCA1174F4EE}" type="pres">
      <dgm:prSet presAssocID="{8C5BEB4E-AFDA-45DF-8B80-2FB83E1BEC46}" presName="textNode" presStyleLbl="node1" presStyleIdx="0" presStyleCnt="3">
        <dgm:presLayoutVars>
          <dgm:bulletEnabled val="1"/>
        </dgm:presLayoutVars>
      </dgm:prSet>
      <dgm:spPr/>
    </dgm:pt>
    <dgm:pt modelId="{3E2378FD-BDA1-440E-BE83-9178386B6E4C}" type="pres">
      <dgm:prSet presAssocID="{DB1EA44D-A132-40B0-BE74-FAB133B5149D}" presName="sibTrans" presStyleCnt="0"/>
      <dgm:spPr/>
    </dgm:pt>
    <dgm:pt modelId="{FCBD8202-38BD-4221-803D-2F559086BC23}" type="pres">
      <dgm:prSet presAssocID="{7C3A4E80-E3A0-4E0F-AF50-23694D9A561A}" presName="textNode" presStyleLbl="node1" presStyleIdx="1" presStyleCnt="3">
        <dgm:presLayoutVars>
          <dgm:bulletEnabled val="1"/>
        </dgm:presLayoutVars>
      </dgm:prSet>
      <dgm:spPr/>
    </dgm:pt>
    <dgm:pt modelId="{1E9BEFB3-5C5E-4F9A-B46D-9B374CBAE34C}" type="pres">
      <dgm:prSet presAssocID="{4AC96EE7-1A35-4017-A8CE-8DF04BA80D14}" presName="sibTrans" presStyleCnt="0"/>
      <dgm:spPr/>
    </dgm:pt>
    <dgm:pt modelId="{7E956F96-DC4F-4F89-8102-A2ECD5401851}" type="pres">
      <dgm:prSet presAssocID="{6D5185F9-441E-4F80-8770-DD0ED0F8DB36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6B447468-DAD8-4205-A074-8F556E03B81E}" type="presOf" srcId="{7C3A4E80-E3A0-4E0F-AF50-23694D9A561A}" destId="{FCBD8202-38BD-4221-803D-2F559086BC23}" srcOrd="0" destOrd="0" presId="urn:microsoft.com/office/officeart/2005/8/layout/hProcess9"/>
    <dgm:cxn modelId="{92518F24-B745-4474-8892-B9D8AEB7679D}" type="presOf" srcId="{8C5BEB4E-AFDA-45DF-8B80-2FB83E1BEC46}" destId="{C392A428-6CB8-4630-9398-9CCA1174F4EE}" srcOrd="0" destOrd="0" presId="urn:microsoft.com/office/officeart/2005/8/layout/hProcess9"/>
    <dgm:cxn modelId="{58018E7F-2C97-439E-9F52-20147B3A4699}" srcId="{E586B841-7F95-49AB-AF53-FFF96FE26DB7}" destId="{7C3A4E80-E3A0-4E0F-AF50-23694D9A561A}" srcOrd="1" destOrd="0" parTransId="{A1E38698-D25A-40B3-93F1-AA5B1953DC1B}" sibTransId="{4AC96EE7-1A35-4017-A8CE-8DF04BA80D14}"/>
    <dgm:cxn modelId="{1DD28DA8-A153-4880-A8E3-BA6384C7CE20}" srcId="{E586B841-7F95-49AB-AF53-FFF96FE26DB7}" destId="{8C5BEB4E-AFDA-45DF-8B80-2FB83E1BEC46}" srcOrd="0" destOrd="0" parTransId="{046AB629-E487-4E21-849C-74B0CEA123A7}" sibTransId="{DB1EA44D-A132-40B0-BE74-FAB133B5149D}"/>
    <dgm:cxn modelId="{C710340F-A4E6-497C-85B3-AFC1AB37E129}" type="presOf" srcId="{6D5185F9-441E-4F80-8770-DD0ED0F8DB36}" destId="{7E956F96-DC4F-4F89-8102-A2ECD5401851}" srcOrd="0" destOrd="0" presId="urn:microsoft.com/office/officeart/2005/8/layout/hProcess9"/>
    <dgm:cxn modelId="{640F0790-A8C4-4172-9ADF-69B22F824B52}" type="presOf" srcId="{E586B841-7F95-49AB-AF53-FFF96FE26DB7}" destId="{E5A19DA3-3F70-444E-BF57-BCCFC2A1423E}" srcOrd="0" destOrd="0" presId="urn:microsoft.com/office/officeart/2005/8/layout/hProcess9"/>
    <dgm:cxn modelId="{BB7442B0-C272-40CC-A483-645E0CA8B8F4}" srcId="{E586B841-7F95-49AB-AF53-FFF96FE26DB7}" destId="{6D5185F9-441E-4F80-8770-DD0ED0F8DB36}" srcOrd="2" destOrd="0" parTransId="{1E5D0BE7-755A-45DB-80AD-28B5DAD71956}" sibTransId="{BCB1F1AD-C833-4738-B334-B9220FD7C6C3}"/>
    <dgm:cxn modelId="{6333D27F-D890-469D-A12F-DA80E38D6B6F}" type="presParOf" srcId="{E5A19DA3-3F70-444E-BF57-BCCFC2A1423E}" destId="{41484C6C-496A-433C-A9F7-779809013FC6}" srcOrd="0" destOrd="0" presId="urn:microsoft.com/office/officeart/2005/8/layout/hProcess9"/>
    <dgm:cxn modelId="{DF648B78-BB65-4F50-96EF-AB1057E90DBB}" type="presParOf" srcId="{E5A19DA3-3F70-444E-BF57-BCCFC2A1423E}" destId="{00431C88-D05A-44B6-9394-3B4726E5D13A}" srcOrd="1" destOrd="0" presId="urn:microsoft.com/office/officeart/2005/8/layout/hProcess9"/>
    <dgm:cxn modelId="{644201CA-5E66-4ADB-A6A0-527456114524}" type="presParOf" srcId="{00431C88-D05A-44B6-9394-3B4726E5D13A}" destId="{C392A428-6CB8-4630-9398-9CCA1174F4EE}" srcOrd="0" destOrd="0" presId="urn:microsoft.com/office/officeart/2005/8/layout/hProcess9"/>
    <dgm:cxn modelId="{D4CC7750-C366-4919-92A9-EB3D1AA9D0FD}" type="presParOf" srcId="{00431C88-D05A-44B6-9394-3B4726E5D13A}" destId="{3E2378FD-BDA1-440E-BE83-9178386B6E4C}" srcOrd="1" destOrd="0" presId="urn:microsoft.com/office/officeart/2005/8/layout/hProcess9"/>
    <dgm:cxn modelId="{879C28FF-0AF9-4524-A849-B27DF0159CCE}" type="presParOf" srcId="{00431C88-D05A-44B6-9394-3B4726E5D13A}" destId="{FCBD8202-38BD-4221-803D-2F559086BC23}" srcOrd="2" destOrd="0" presId="urn:microsoft.com/office/officeart/2005/8/layout/hProcess9"/>
    <dgm:cxn modelId="{896BD3E6-7325-4D1D-964F-1F75241EE1FA}" type="presParOf" srcId="{00431C88-D05A-44B6-9394-3B4726E5D13A}" destId="{1E9BEFB3-5C5E-4F9A-B46D-9B374CBAE34C}" srcOrd="3" destOrd="0" presId="urn:microsoft.com/office/officeart/2005/8/layout/hProcess9"/>
    <dgm:cxn modelId="{1AED3CA0-90A8-4633-9626-C8D0AED879BA}" type="presParOf" srcId="{00431C88-D05A-44B6-9394-3B4726E5D13A}" destId="{7E956F96-DC4F-4F89-8102-A2ECD540185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1A2C833-93A7-437B-A5DF-0A9AB667411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59B64526-C20B-4A58-A717-0A6F9FC59214}">
      <dgm:prSet/>
      <dgm:spPr/>
      <dgm:t>
        <a:bodyPr/>
        <a:lstStyle/>
        <a:p>
          <a:pPr rtl="0"/>
          <a:r>
            <a:rPr lang="uk-UA" smtClean="0"/>
            <a:t>Тенденція індивіда застрягати на одній із часових орієнтацій </a:t>
          </a:r>
          <a:endParaRPr lang="uk-UA"/>
        </a:p>
      </dgm:t>
    </dgm:pt>
    <dgm:pt modelId="{AFAEADFF-47C3-43E8-BBEE-B2809BCB1B42}" type="parTrans" cxnId="{64F03EA7-3992-4493-936F-DCE5E7EE4711}">
      <dgm:prSet/>
      <dgm:spPr/>
      <dgm:t>
        <a:bodyPr/>
        <a:lstStyle/>
        <a:p>
          <a:endParaRPr lang="uk-UA"/>
        </a:p>
      </dgm:t>
    </dgm:pt>
    <dgm:pt modelId="{85475372-4FF4-4856-9D8E-5DF3E1C1654F}" type="sibTrans" cxnId="{64F03EA7-3992-4493-936F-DCE5E7EE4711}">
      <dgm:prSet/>
      <dgm:spPr/>
      <dgm:t>
        <a:bodyPr/>
        <a:lstStyle/>
        <a:p>
          <a:endParaRPr lang="uk-UA"/>
        </a:p>
      </dgm:t>
    </dgm:pt>
    <dgm:pt modelId="{62177A2C-D81E-4F20-9C1F-C81F21A39D6A}">
      <dgm:prSet/>
      <dgm:spPr/>
      <dgm:t>
        <a:bodyPr/>
        <a:lstStyle/>
        <a:p>
          <a:pPr rtl="0"/>
          <a:r>
            <a:rPr lang="uk-UA" smtClean="0"/>
            <a:t>є свідченням розбалансованої часової перспективи, що може зашкодити його психологічному, а отже, і фізіологічному здоров’ю. </a:t>
          </a:r>
          <a:endParaRPr lang="uk-UA"/>
        </a:p>
      </dgm:t>
    </dgm:pt>
    <dgm:pt modelId="{A3BCF063-5CF3-4C7D-8F3D-DDFB73A007D3}" type="parTrans" cxnId="{F74A1BF1-4220-473D-9C95-0D0215279862}">
      <dgm:prSet/>
      <dgm:spPr/>
      <dgm:t>
        <a:bodyPr/>
        <a:lstStyle/>
        <a:p>
          <a:endParaRPr lang="uk-UA"/>
        </a:p>
      </dgm:t>
    </dgm:pt>
    <dgm:pt modelId="{87314104-B6AE-4799-9AD4-172D6328A92E}" type="sibTrans" cxnId="{F74A1BF1-4220-473D-9C95-0D0215279862}">
      <dgm:prSet/>
      <dgm:spPr/>
      <dgm:t>
        <a:bodyPr/>
        <a:lstStyle/>
        <a:p>
          <a:endParaRPr lang="uk-UA"/>
        </a:p>
      </dgm:t>
    </dgm:pt>
    <dgm:pt modelId="{5D9D0648-82AF-42CF-8BA1-CD847A4F0052}">
      <dgm:prSet/>
      <dgm:spPr/>
      <dgm:t>
        <a:bodyPr/>
        <a:lstStyle/>
        <a:p>
          <a:pPr rtl="0"/>
          <a:r>
            <a:rPr lang="uk-UA" smtClean="0"/>
            <a:t>Важлива характеристика збалансованої часової перспективи – гнучкість</a:t>
          </a:r>
          <a:endParaRPr lang="uk-UA"/>
        </a:p>
      </dgm:t>
    </dgm:pt>
    <dgm:pt modelId="{B7DF85A5-FAF8-4BC1-A3BE-A9497D6239F1}" type="parTrans" cxnId="{E3AF8D81-0FC8-4939-BAF3-944AEB07ABC2}">
      <dgm:prSet/>
      <dgm:spPr/>
      <dgm:t>
        <a:bodyPr/>
        <a:lstStyle/>
        <a:p>
          <a:endParaRPr lang="uk-UA"/>
        </a:p>
      </dgm:t>
    </dgm:pt>
    <dgm:pt modelId="{D3CBFB74-9B84-42F9-ABA4-7918FBC8866D}" type="sibTrans" cxnId="{E3AF8D81-0FC8-4939-BAF3-944AEB07ABC2}">
      <dgm:prSet/>
      <dgm:spPr/>
      <dgm:t>
        <a:bodyPr/>
        <a:lstStyle/>
        <a:p>
          <a:endParaRPr lang="uk-UA"/>
        </a:p>
      </dgm:t>
    </dgm:pt>
    <dgm:pt modelId="{D8FD53A1-4EBF-49A8-8F66-27F63A111E7A}">
      <dgm:prSet/>
      <dgm:spPr/>
      <dgm:t>
        <a:bodyPr/>
        <a:lstStyle/>
        <a:p>
          <a:pPr rtl="0"/>
          <a:r>
            <a:rPr lang="uk-UA" smtClean="0"/>
            <a:t>дозволяє переключатися з однієї часової орієнтації на іншу і оперувати в тому часовому режимі, який підходить для ситуації, в якій знаходиться індивід</a:t>
          </a:r>
          <a:endParaRPr lang="uk-UA"/>
        </a:p>
      </dgm:t>
    </dgm:pt>
    <dgm:pt modelId="{39534757-9BF4-4923-8D4F-BDAFE4D6A3C7}" type="parTrans" cxnId="{9C96F57F-F86A-416C-B551-765CDF281E53}">
      <dgm:prSet/>
      <dgm:spPr/>
      <dgm:t>
        <a:bodyPr/>
        <a:lstStyle/>
        <a:p>
          <a:endParaRPr lang="uk-UA"/>
        </a:p>
      </dgm:t>
    </dgm:pt>
    <dgm:pt modelId="{8E7DA669-DC87-48F4-AC74-2D5876DFA54B}" type="sibTrans" cxnId="{9C96F57F-F86A-416C-B551-765CDF281E53}">
      <dgm:prSet/>
      <dgm:spPr/>
      <dgm:t>
        <a:bodyPr/>
        <a:lstStyle/>
        <a:p>
          <a:endParaRPr lang="uk-UA"/>
        </a:p>
      </dgm:t>
    </dgm:pt>
    <dgm:pt modelId="{3E0C6619-2D33-4B01-95F2-BF85AFFA5903}" type="pres">
      <dgm:prSet presAssocID="{01A2C833-93A7-437B-A5DF-0A9AB667411A}" presName="Name0" presStyleCnt="0">
        <dgm:presLayoutVars>
          <dgm:dir/>
          <dgm:animLvl val="lvl"/>
          <dgm:resizeHandles val="exact"/>
        </dgm:presLayoutVars>
      </dgm:prSet>
      <dgm:spPr/>
    </dgm:pt>
    <dgm:pt modelId="{5CB158DB-1FE3-478C-ABE7-54B1A98CDBD5}" type="pres">
      <dgm:prSet presAssocID="{59B64526-C20B-4A58-A717-0A6F9FC59214}" presName="linNode" presStyleCnt="0"/>
      <dgm:spPr/>
    </dgm:pt>
    <dgm:pt modelId="{226704A6-D4B1-40DD-ADF1-4049E2C03483}" type="pres">
      <dgm:prSet presAssocID="{59B64526-C20B-4A58-A717-0A6F9FC59214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213F75AD-EFC4-4A90-AE9E-0AC236788DA9}" type="pres">
      <dgm:prSet presAssocID="{59B64526-C20B-4A58-A717-0A6F9FC59214}" presName="descendantText" presStyleLbl="alignAccFollowNode1" presStyleIdx="0" presStyleCnt="2">
        <dgm:presLayoutVars>
          <dgm:bulletEnabled val="1"/>
        </dgm:presLayoutVars>
      </dgm:prSet>
      <dgm:spPr/>
    </dgm:pt>
    <dgm:pt modelId="{8D7A7D3B-4322-4797-8623-99531852908A}" type="pres">
      <dgm:prSet presAssocID="{85475372-4FF4-4856-9D8E-5DF3E1C1654F}" presName="sp" presStyleCnt="0"/>
      <dgm:spPr/>
    </dgm:pt>
    <dgm:pt modelId="{910F272B-FCCB-4C0D-93A5-DC0513CCF26D}" type="pres">
      <dgm:prSet presAssocID="{5D9D0648-82AF-42CF-8BA1-CD847A4F0052}" presName="linNode" presStyleCnt="0"/>
      <dgm:spPr/>
    </dgm:pt>
    <dgm:pt modelId="{1F5125C1-F619-4F79-8996-213509E50AB7}" type="pres">
      <dgm:prSet presAssocID="{5D9D0648-82AF-42CF-8BA1-CD847A4F0052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6139E766-87EB-4930-B513-1DCAA413537B}" type="pres">
      <dgm:prSet presAssocID="{5D9D0648-82AF-42CF-8BA1-CD847A4F0052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EF3E5FB1-9E6F-4EC5-9C6D-04A1F680853A}" type="presOf" srcId="{01A2C833-93A7-437B-A5DF-0A9AB667411A}" destId="{3E0C6619-2D33-4B01-95F2-BF85AFFA5903}" srcOrd="0" destOrd="0" presId="urn:microsoft.com/office/officeart/2005/8/layout/vList5"/>
    <dgm:cxn modelId="{9C96F57F-F86A-416C-B551-765CDF281E53}" srcId="{5D9D0648-82AF-42CF-8BA1-CD847A4F0052}" destId="{D8FD53A1-4EBF-49A8-8F66-27F63A111E7A}" srcOrd="0" destOrd="0" parTransId="{39534757-9BF4-4923-8D4F-BDAFE4D6A3C7}" sibTransId="{8E7DA669-DC87-48F4-AC74-2D5876DFA54B}"/>
    <dgm:cxn modelId="{53F73A71-1438-4600-805D-E0272FB8490F}" type="presOf" srcId="{62177A2C-D81E-4F20-9C1F-C81F21A39D6A}" destId="{213F75AD-EFC4-4A90-AE9E-0AC236788DA9}" srcOrd="0" destOrd="0" presId="urn:microsoft.com/office/officeart/2005/8/layout/vList5"/>
    <dgm:cxn modelId="{D166929E-8020-4D77-B0AC-F0DD27B288DF}" type="presOf" srcId="{5D9D0648-82AF-42CF-8BA1-CD847A4F0052}" destId="{1F5125C1-F619-4F79-8996-213509E50AB7}" srcOrd="0" destOrd="0" presId="urn:microsoft.com/office/officeart/2005/8/layout/vList5"/>
    <dgm:cxn modelId="{3A3142DD-5264-4409-9431-047604565BFE}" type="presOf" srcId="{D8FD53A1-4EBF-49A8-8F66-27F63A111E7A}" destId="{6139E766-87EB-4930-B513-1DCAA413537B}" srcOrd="0" destOrd="0" presId="urn:microsoft.com/office/officeart/2005/8/layout/vList5"/>
    <dgm:cxn modelId="{E3AF8D81-0FC8-4939-BAF3-944AEB07ABC2}" srcId="{01A2C833-93A7-437B-A5DF-0A9AB667411A}" destId="{5D9D0648-82AF-42CF-8BA1-CD847A4F0052}" srcOrd="1" destOrd="0" parTransId="{B7DF85A5-FAF8-4BC1-A3BE-A9497D6239F1}" sibTransId="{D3CBFB74-9B84-42F9-ABA4-7918FBC8866D}"/>
    <dgm:cxn modelId="{F74A1BF1-4220-473D-9C95-0D0215279862}" srcId="{59B64526-C20B-4A58-A717-0A6F9FC59214}" destId="{62177A2C-D81E-4F20-9C1F-C81F21A39D6A}" srcOrd="0" destOrd="0" parTransId="{A3BCF063-5CF3-4C7D-8F3D-DDFB73A007D3}" sibTransId="{87314104-B6AE-4799-9AD4-172D6328A92E}"/>
    <dgm:cxn modelId="{CF3722DB-D7C4-4BF0-BCBB-7FF22C30399F}" type="presOf" srcId="{59B64526-C20B-4A58-A717-0A6F9FC59214}" destId="{226704A6-D4B1-40DD-ADF1-4049E2C03483}" srcOrd="0" destOrd="0" presId="urn:microsoft.com/office/officeart/2005/8/layout/vList5"/>
    <dgm:cxn modelId="{64F03EA7-3992-4493-936F-DCE5E7EE4711}" srcId="{01A2C833-93A7-437B-A5DF-0A9AB667411A}" destId="{59B64526-C20B-4A58-A717-0A6F9FC59214}" srcOrd="0" destOrd="0" parTransId="{AFAEADFF-47C3-43E8-BBEE-B2809BCB1B42}" sibTransId="{85475372-4FF4-4856-9D8E-5DF3E1C1654F}"/>
    <dgm:cxn modelId="{6C33CCD6-BA9E-4EED-91AB-ED4E2CA7405D}" type="presParOf" srcId="{3E0C6619-2D33-4B01-95F2-BF85AFFA5903}" destId="{5CB158DB-1FE3-478C-ABE7-54B1A98CDBD5}" srcOrd="0" destOrd="0" presId="urn:microsoft.com/office/officeart/2005/8/layout/vList5"/>
    <dgm:cxn modelId="{5FB8D9F4-D6AF-45D2-AA19-793283B4450F}" type="presParOf" srcId="{5CB158DB-1FE3-478C-ABE7-54B1A98CDBD5}" destId="{226704A6-D4B1-40DD-ADF1-4049E2C03483}" srcOrd="0" destOrd="0" presId="urn:microsoft.com/office/officeart/2005/8/layout/vList5"/>
    <dgm:cxn modelId="{944CB20A-2698-4F44-BFFD-75DC5D269415}" type="presParOf" srcId="{5CB158DB-1FE3-478C-ABE7-54B1A98CDBD5}" destId="{213F75AD-EFC4-4A90-AE9E-0AC236788DA9}" srcOrd="1" destOrd="0" presId="urn:microsoft.com/office/officeart/2005/8/layout/vList5"/>
    <dgm:cxn modelId="{398D6FEF-8E50-48E1-AF1C-75AE5F7F50FC}" type="presParOf" srcId="{3E0C6619-2D33-4B01-95F2-BF85AFFA5903}" destId="{8D7A7D3B-4322-4797-8623-99531852908A}" srcOrd="1" destOrd="0" presId="urn:microsoft.com/office/officeart/2005/8/layout/vList5"/>
    <dgm:cxn modelId="{CF3A8DCC-7C11-4342-A007-1908365C4ACD}" type="presParOf" srcId="{3E0C6619-2D33-4B01-95F2-BF85AFFA5903}" destId="{910F272B-FCCB-4C0D-93A5-DC0513CCF26D}" srcOrd="2" destOrd="0" presId="urn:microsoft.com/office/officeart/2005/8/layout/vList5"/>
    <dgm:cxn modelId="{9AD22CDA-A603-48D3-BBD8-BDFE04298CCB}" type="presParOf" srcId="{910F272B-FCCB-4C0D-93A5-DC0513CCF26D}" destId="{1F5125C1-F619-4F79-8996-213509E50AB7}" srcOrd="0" destOrd="0" presId="urn:microsoft.com/office/officeart/2005/8/layout/vList5"/>
    <dgm:cxn modelId="{5F0BA167-12B6-44ED-98DA-67936E46B9BF}" type="presParOf" srcId="{910F272B-FCCB-4C0D-93A5-DC0513CCF26D}" destId="{6139E766-87EB-4930-B513-1DCAA413537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3803441-708C-4A36-B717-EFEB7C982AE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A29CBD5-B6D6-45B9-858F-E7535E4601B6}">
      <dgm:prSet/>
      <dgm:spPr/>
      <dgm:t>
        <a:bodyPr/>
        <a:lstStyle/>
        <a:p>
          <a:pPr rtl="0"/>
          <a:r>
            <a:rPr lang="ru-RU" dirty="0" smtClean="0"/>
            <a:t>Тайм–менеджмент</a:t>
          </a:r>
          <a:endParaRPr lang="uk-UA" dirty="0"/>
        </a:p>
      </dgm:t>
    </dgm:pt>
    <dgm:pt modelId="{C043AA32-53D1-4754-961F-36D6DDCFFA61}" type="parTrans" cxnId="{FFA219F2-C749-4647-A424-295E724FAC58}">
      <dgm:prSet/>
      <dgm:spPr/>
      <dgm:t>
        <a:bodyPr/>
        <a:lstStyle/>
        <a:p>
          <a:endParaRPr lang="uk-UA"/>
        </a:p>
      </dgm:t>
    </dgm:pt>
    <dgm:pt modelId="{DD4D7950-48CB-4DDF-824A-31BFD3FAC3A4}" type="sibTrans" cxnId="{FFA219F2-C749-4647-A424-295E724FAC58}">
      <dgm:prSet/>
      <dgm:spPr/>
      <dgm:t>
        <a:bodyPr/>
        <a:lstStyle/>
        <a:p>
          <a:endParaRPr lang="uk-UA"/>
        </a:p>
      </dgm:t>
    </dgm:pt>
    <dgm:pt modelId="{BBABFD1D-967B-4C7B-BFFF-456C1CF4AEED}">
      <dgm:prSet/>
      <dgm:spPr/>
      <dgm:t>
        <a:bodyPr/>
        <a:lstStyle/>
        <a:p>
          <a:pPr rtl="0"/>
          <a:r>
            <a:rPr lang="ru-RU" smtClean="0"/>
            <a:t>особистий тайм–менеджмент, </a:t>
          </a:r>
          <a:endParaRPr lang="uk-UA"/>
        </a:p>
      </dgm:t>
    </dgm:pt>
    <dgm:pt modelId="{869DF200-0194-4200-AC6B-A8FA47106934}" type="parTrans" cxnId="{0381A7A2-689D-4B61-8A62-99A3D8B6770F}">
      <dgm:prSet/>
      <dgm:spPr/>
      <dgm:t>
        <a:bodyPr/>
        <a:lstStyle/>
        <a:p>
          <a:endParaRPr lang="uk-UA"/>
        </a:p>
      </dgm:t>
    </dgm:pt>
    <dgm:pt modelId="{121FD85E-752B-49B2-969C-E529781A3275}" type="sibTrans" cxnId="{0381A7A2-689D-4B61-8A62-99A3D8B6770F}">
      <dgm:prSet/>
      <dgm:spPr/>
      <dgm:t>
        <a:bodyPr/>
        <a:lstStyle/>
        <a:p>
          <a:endParaRPr lang="uk-UA"/>
        </a:p>
      </dgm:t>
    </dgm:pt>
    <dgm:pt modelId="{5F17A7C3-A633-4E32-923D-67E0925F5964}">
      <dgm:prSet/>
      <dgm:spPr/>
      <dgm:t>
        <a:bodyPr/>
        <a:lstStyle/>
        <a:p>
          <a:pPr rtl="0"/>
          <a:r>
            <a:rPr lang="ru-RU" smtClean="0"/>
            <a:t>командний тайм– менеджмент, </a:t>
          </a:r>
          <a:endParaRPr lang="uk-UA"/>
        </a:p>
      </dgm:t>
    </dgm:pt>
    <dgm:pt modelId="{71D0C6E1-D0CC-4A35-A7D7-6FEC8F3ED905}" type="parTrans" cxnId="{32B791B3-0504-47F3-8E9D-64A341AC1754}">
      <dgm:prSet/>
      <dgm:spPr/>
      <dgm:t>
        <a:bodyPr/>
        <a:lstStyle/>
        <a:p>
          <a:endParaRPr lang="uk-UA"/>
        </a:p>
      </dgm:t>
    </dgm:pt>
    <dgm:pt modelId="{B9638D19-0CE1-4219-A0D8-C44FB01BDAFA}" type="sibTrans" cxnId="{32B791B3-0504-47F3-8E9D-64A341AC1754}">
      <dgm:prSet/>
      <dgm:spPr/>
      <dgm:t>
        <a:bodyPr/>
        <a:lstStyle/>
        <a:p>
          <a:endParaRPr lang="uk-UA"/>
        </a:p>
      </dgm:t>
    </dgm:pt>
    <dgm:pt modelId="{5F5B19EC-FE8B-4F0A-8103-09E49A4051C0}">
      <dgm:prSet/>
      <dgm:spPr/>
      <dgm:t>
        <a:bodyPr/>
        <a:lstStyle/>
        <a:p>
          <a:pPr rtl="0"/>
          <a:r>
            <a:rPr lang="ru-RU" smtClean="0"/>
            <a:t>корпоративний тайм–менеджмент.</a:t>
          </a:r>
          <a:endParaRPr lang="uk-UA"/>
        </a:p>
      </dgm:t>
    </dgm:pt>
    <dgm:pt modelId="{91C465F8-BC7D-4938-A355-B4FAA7DCF162}" type="parTrans" cxnId="{1FDD8335-2C42-4B4F-92AE-75FD9E8C334C}">
      <dgm:prSet/>
      <dgm:spPr/>
      <dgm:t>
        <a:bodyPr/>
        <a:lstStyle/>
        <a:p>
          <a:endParaRPr lang="uk-UA"/>
        </a:p>
      </dgm:t>
    </dgm:pt>
    <dgm:pt modelId="{C4458852-18B6-421C-976F-60180EED8BFB}" type="sibTrans" cxnId="{1FDD8335-2C42-4B4F-92AE-75FD9E8C334C}">
      <dgm:prSet/>
      <dgm:spPr/>
      <dgm:t>
        <a:bodyPr/>
        <a:lstStyle/>
        <a:p>
          <a:endParaRPr lang="uk-UA"/>
        </a:p>
      </dgm:t>
    </dgm:pt>
    <dgm:pt modelId="{169527F8-AFA5-494C-AC4B-90EAEEADEB36}" type="pres">
      <dgm:prSet presAssocID="{23803441-708C-4A36-B717-EFEB7C982AE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B80D0C2-C65E-4BC5-BEA4-4C01C0F699FD}" type="pres">
      <dgm:prSet presAssocID="{1A29CBD5-B6D6-45B9-858F-E7535E4601B6}" presName="hierRoot1" presStyleCnt="0">
        <dgm:presLayoutVars>
          <dgm:hierBranch val="init"/>
        </dgm:presLayoutVars>
      </dgm:prSet>
      <dgm:spPr/>
    </dgm:pt>
    <dgm:pt modelId="{CB1B2B84-E2C3-4E6F-9400-D1968311999E}" type="pres">
      <dgm:prSet presAssocID="{1A29CBD5-B6D6-45B9-858F-E7535E4601B6}" presName="rootComposite1" presStyleCnt="0"/>
      <dgm:spPr/>
    </dgm:pt>
    <dgm:pt modelId="{BB5E15E7-BC53-4B3F-BA05-D0CD5C1BFC50}" type="pres">
      <dgm:prSet presAssocID="{1A29CBD5-B6D6-45B9-858F-E7535E4601B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E2B7E0A9-9D0D-47FD-B21D-E3EC30411164}" type="pres">
      <dgm:prSet presAssocID="{1A29CBD5-B6D6-45B9-858F-E7535E4601B6}" presName="rootConnector1" presStyleLbl="node1" presStyleIdx="0" presStyleCnt="0"/>
      <dgm:spPr/>
    </dgm:pt>
    <dgm:pt modelId="{391CA68D-CB9E-41B5-9337-E0EBA1BF6B10}" type="pres">
      <dgm:prSet presAssocID="{1A29CBD5-B6D6-45B9-858F-E7535E4601B6}" presName="hierChild2" presStyleCnt="0"/>
      <dgm:spPr/>
    </dgm:pt>
    <dgm:pt modelId="{A57AB9AA-4598-4C1C-B47F-D5064C48F803}" type="pres">
      <dgm:prSet presAssocID="{869DF200-0194-4200-AC6B-A8FA47106934}" presName="Name37" presStyleLbl="parChTrans1D2" presStyleIdx="0" presStyleCnt="3"/>
      <dgm:spPr/>
    </dgm:pt>
    <dgm:pt modelId="{167F023D-8B45-44B9-9E88-90632F24B5BA}" type="pres">
      <dgm:prSet presAssocID="{BBABFD1D-967B-4C7B-BFFF-456C1CF4AEED}" presName="hierRoot2" presStyleCnt="0">
        <dgm:presLayoutVars>
          <dgm:hierBranch val="init"/>
        </dgm:presLayoutVars>
      </dgm:prSet>
      <dgm:spPr/>
    </dgm:pt>
    <dgm:pt modelId="{BD4CA6EB-7631-4257-9D52-DFF0BD0BDC3E}" type="pres">
      <dgm:prSet presAssocID="{BBABFD1D-967B-4C7B-BFFF-456C1CF4AEED}" presName="rootComposite" presStyleCnt="0"/>
      <dgm:spPr/>
    </dgm:pt>
    <dgm:pt modelId="{58A08E35-DD35-4709-A093-A59609D85D58}" type="pres">
      <dgm:prSet presAssocID="{BBABFD1D-967B-4C7B-BFFF-456C1CF4AEED}" presName="rootText" presStyleLbl="node2" presStyleIdx="0" presStyleCnt="3">
        <dgm:presLayoutVars>
          <dgm:chPref val="3"/>
        </dgm:presLayoutVars>
      </dgm:prSet>
      <dgm:spPr/>
    </dgm:pt>
    <dgm:pt modelId="{2A6E441F-8E42-4928-9BAC-AA4985BA906C}" type="pres">
      <dgm:prSet presAssocID="{BBABFD1D-967B-4C7B-BFFF-456C1CF4AEED}" presName="rootConnector" presStyleLbl="node2" presStyleIdx="0" presStyleCnt="3"/>
      <dgm:spPr/>
    </dgm:pt>
    <dgm:pt modelId="{3F1B3D76-6F03-4F7A-80CD-54ADE20EFF62}" type="pres">
      <dgm:prSet presAssocID="{BBABFD1D-967B-4C7B-BFFF-456C1CF4AEED}" presName="hierChild4" presStyleCnt="0"/>
      <dgm:spPr/>
    </dgm:pt>
    <dgm:pt modelId="{D4BC0C2E-9DE0-43E2-BDF7-0D4D9BAB42AC}" type="pres">
      <dgm:prSet presAssocID="{BBABFD1D-967B-4C7B-BFFF-456C1CF4AEED}" presName="hierChild5" presStyleCnt="0"/>
      <dgm:spPr/>
    </dgm:pt>
    <dgm:pt modelId="{3DBCB104-B8C5-4B74-835A-5C411C212FFB}" type="pres">
      <dgm:prSet presAssocID="{71D0C6E1-D0CC-4A35-A7D7-6FEC8F3ED905}" presName="Name37" presStyleLbl="parChTrans1D2" presStyleIdx="1" presStyleCnt="3"/>
      <dgm:spPr/>
    </dgm:pt>
    <dgm:pt modelId="{3E50436A-02DC-4416-9E0D-F6B4597996E7}" type="pres">
      <dgm:prSet presAssocID="{5F17A7C3-A633-4E32-923D-67E0925F5964}" presName="hierRoot2" presStyleCnt="0">
        <dgm:presLayoutVars>
          <dgm:hierBranch val="init"/>
        </dgm:presLayoutVars>
      </dgm:prSet>
      <dgm:spPr/>
    </dgm:pt>
    <dgm:pt modelId="{472415CC-4F86-4A98-AEFF-54B63BF8E19C}" type="pres">
      <dgm:prSet presAssocID="{5F17A7C3-A633-4E32-923D-67E0925F5964}" presName="rootComposite" presStyleCnt="0"/>
      <dgm:spPr/>
    </dgm:pt>
    <dgm:pt modelId="{E710779A-F621-4D08-82D3-BCA976421D85}" type="pres">
      <dgm:prSet presAssocID="{5F17A7C3-A633-4E32-923D-67E0925F5964}" presName="rootText" presStyleLbl="node2" presStyleIdx="1" presStyleCnt="3">
        <dgm:presLayoutVars>
          <dgm:chPref val="3"/>
        </dgm:presLayoutVars>
      </dgm:prSet>
      <dgm:spPr/>
    </dgm:pt>
    <dgm:pt modelId="{AD3493C1-A8B9-4D0C-AEB6-BDB9BA2943B7}" type="pres">
      <dgm:prSet presAssocID="{5F17A7C3-A633-4E32-923D-67E0925F5964}" presName="rootConnector" presStyleLbl="node2" presStyleIdx="1" presStyleCnt="3"/>
      <dgm:spPr/>
    </dgm:pt>
    <dgm:pt modelId="{94778514-F097-4F60-B363-7C186B3F0600}" type="pres">
      <dgm:prSet presAssocID="{5F17A7C3-A633-4E32-923D-67E0925F5964}" presName="hierChild4" presStyleCnt="0"/>
      <dgm:spPr/>
    </dgm:pt>
    <dgm:pt modelId="{F3B9236A-3A21-4366-96BD-B529193DE31C}" type="pres">
      <dgm:prSet presAssocID="{5F17A7C3-A633-4E32-923D-67E0925F5964}" presName="hierChild5" presStyleCnt="0"/>
      <dgm:spPr/>
    </dgm:pt>
    <dgm:pt modelId="{78134CF8-53E2-492A-9736-17C0C2A3DA2A}" type="pres">
      <dgm:prSet presAssocID="{91C465F8-BC7D-4938-A355-B4FAA7DCF162}" presName="Name37" presStyleLbl="parChTrans1D2" presStyleIdx="2" presStyleCnt="3"/>
      <dgm:spPr/>
    </dgm:pt>
    <dgm:pt modelId="{42329401-9B96-43FB-AC64-94F46BFCCEA9}" type="pres">
      <dgm:prSet presAssocID="{5F5B19EC-FE8B-4F0A-8103-09E49A4051C0}" presName="hierRoot2" presStyleCnt="0">
        <dgm:presLayoutVars>
          <dgm:hierBranch val="init"/>
        </dgm:presLayoutVars>
      </dgm:prSet>
      <dgm:spPr/>
    </dgm:pt>
    <dgm:pt modelId="{8496B7B2-4F89-464D-877E-EAC879528F71}" type="pres">
      <dgm:prSet presAssocID="{5F5B19EC-FE8B-4F0A-8103-09E49A4051C0}" presName="rootComposite" presStyleCnt="0"/>
      <dgm:spPr/>
    </dgm:pt>
    <dgm:pt modelId="{6194C24F-37E1-4D73-89DC-92438488C15F}" type="pres">
      <dgm:prSet presAssocID="{5F5B19EC-FE8B-4F0A-8103-09E49A4051C0}" presName="rootText" presStyleLbl="node2" presStyleIdx="2" presStyleCnt="3">
        <dgm:presLayoutVars>
          <dgm:chPref val="3"/>
        </dgm:presLayoutVars>
      </dgm:prSet>
      <dgm:spPr/>
    </dgm:pt>
    <dgm:pt modelId="{78D18FD7-1355-4320-8021-821143AC5324}" type="pres">
      <dgm:prSet presAssocID="{5F5B19EC-FE8B-4F0A-8103-09E49A4051C0}" presName="rootConnector" presStyleLbl="node2" presStyleIdx="2" presStyleCnt="3"/>
      <dgm:spPr/>
    </dgm:pt>
    <dgm:pt modelId="{3F665180-CCF5-4604-B17A-85C81ABC42A1}" type="pres">
      <dgm:prSet presAssocID="{5F5B19EC-FE8B-4F0A-8103-09E49A4051C0}" presName="hierChild4" presStyleCnt="0"/>
      <dgm:spPr/>
    </dgm:pt>
    <dgm:pt modelId="{B1B06223-6100-4800-A08D-2870903D31F8}" type="pres">
      <dgm:prSet presAssocID="{5F5B19EC-FE8B-4F0A-8103-09E49A4051C0}" presName="hierChild5" presStyleCnt="0"/>
      <dgm:spPr/>
    </dgm:pt>
    <dgm:pt modelId="{94B934CF-F4B5-4816-87D3-184783BEF859}" type="pres">
      <dgm:prSet presAssocID="{1A29CBD5-B6D6-45B9-858F-E7535E4601B6}" presName="hierChild3" presStyleCnt="0"/>
      <dgm:spPr/>
    </dgm:pt>
  </dgm:ptLst>
  <dgm:cxnLst>
    <dgm:cxn modelId="{0F6F1B1F-AD80-4082-A9A7-DE1647DA2792}" type="presOf" srcId="{1A29CBD5-B6D6-45B9-858F-E7535E4601B6}" destId="{E2B7E0A9-9D0D-47FD-B21D-E3EC30411164}" srcOrd="1" destOrd="0" presId="urn:microsoft.com/office/officeart/2005/8/layout/orgChart1"/>
    <dgm:cxn modelId="{01BADD0A-16C3-4866-BEC6-B0030D70EF22}" type="presOf" srcId="{91C465F8-BC7D-4938-A355-B4FAA7DCF162}" destId="{78134CF8-53E2-492A-9736-17C0C2A3DA2A}" srcOrd="0" destOrd="0" presId="urn:microsoft.com/office/officeart/2005/8/layout/orgChart1"/>
    <dgm:cxn modelId="{FFA219F2-C749-4647-A424-295E724FAC58}" srcId="{23803441-708C-4A36-B717-EFEB7C982AE2}" destId="{1A29CBD5-B6D6-45B9-858F-E7535E4601B6}" srcOrd="0" destOrd="0" parTransId="{C043AA32-53D1-4754-961F-36D6DDCFFA61}" sibTransId="{DD4D7950-48CB-4DDF-824A-31BFD3FAC3A4}"/>
    <dgm:cxn modelId="{32B791B3-0504-47F3-8E9D-64A341AC1754}" srcId="{1A29CBD5-B6D6-45B9-858F-E7535E4601B6}" destId="{5F17A7C3-A633-4E32-923D-67E0925F5964}" srcOrd="1" destOrd="0" parTransId="{71D0C6E1-D0CC-4A35-A7D7-6FEC8F3ED905}" sibTransId="{B9638D19-0CE1-4219-A0D8-C44FB01BDAFA}"/>
    <dgm:cxn modelId="{E5965449-68DA-4FCB-B4BE-94933C80E9CA}" type="presOf" srcId="{5F5B19EC-FE8B-4F0A-8103-09E49A4051C0}" destId="{6194C24F-37E1-4D73-89DC-92438488C15F}" srcOrd="0" destOrd="0" presId="urn:microsoft.com/office/officeart/2005/8/layout/orgChart1"/>
    <dgm:cxn modelId="{DF331F8F-B8C1-4CC7-8C87-67100AD75819}" type="presOf" srcId="{71D0C6E1-D0CC-4A35-A7D7-6FEC8F3ED905}" destId="{3DBCB104-B8C5-4B74-835A-5C411C212FFB}" srcOrd="0" destOrd="0" presId="urn:microsoft.com/office/officeart/2005/8/layout/orgChart1"/>
    <dgm:cxn modelId="{49004C61-2E76-4D5C-943F-491552C32467}" type="presOf" srcId="{BBABFD1D-967B-4C7B-BFFF-456C1CF4AEED}" destId="{58A08E35-DD35-4709-A093-A59609D85D58}" srcOrd="0" destOrd="0" presId="urn:microsoft.com/office/officeart/2005/8/layout/orgChart1"/>
    <dgm:cxn modelId="{9E42248D-00B8-4B15-BFBC-91CF93D14EF8}" type="presOf" srcId="{BBABFD1D-967B-4C7B-BFFF-456C1CF4AEED}" destId="{2A6E441F-8E42-4928-9BAC-AA4985BA906C}" srcOrd="1" destOrd="0" presId="urn:microsoft.com/office/officeart/2005/8/layout/orgChart1"/>
    <dgm:cxn modelId="{F4FE9788-28C9-48F1-80E5-7007B8590058}" type="presOf" srcId="{23803441-708C-4A36-B717-EFEB7C982AE2}" destId="{169527F8-AFA5-494C-AC4B-90EAEEADEB36}" srcOrd="0" destOrd="0" presId="urn:microsoft.com/office/officeart/2005/8/layout/orgChart1"/>
    <dgm:cxn modelId="{0381A7A2-689D-4B61-8A62-99A3D8B6770F}" srcId="{1A29CBD5-B6D6-45B9-858F-E7535E4601B6}" destId="{BBABFD1D-967B-4C7B-BFFF-456C1CF4AEED}" srcOrd="0" destOrd="0" parTransId="{869DF200-0194-4200-AC6B-A8FA47106934}" sibTransId="{121FD85E-752B-49B2-969C-E529781A3275}"/>
    <dgm:cxn modelId="{8EB53C26-65CD-44F7-9834-BD589346819B}" type="presOf" srcId="{5F5B19EC-FE8B-4F0A-8103-09E49A4051C0}" destId="{78D18FD7-1355-4320-8021-821143AC5324}" srcOrd="1" destOrd="0" presId="urn:microsoft.com/office/officeart/2005/8/layout/orgChart1"/>
    <dgm:cxn modelId="{3927C4D0-5889-4168-B1CE-54D757DDABF6}" type="presOf" srcId="{5F17A7C3-A633-4E32-923D-67E0925F5964}" destId="{AD3493C1-A8B9-4D0C-AEB6-BDB9BA2943B7}" srcOrd="1" destOrd="0" presId="urn:microsoft.com/office/officeart/2005/8/layout/orgChart1"/>
    <dgm:cxn modelId="{398194E3-35AC-462C-A806-D5EE447D0FE7}" type="presOf" srcId="{869DF200-0194-4200-AC6B-A8FA47106934}" destId="{A57AB9AA-4598-4C1C-B47F-D5064C48F803}" srcOrd="0" destOrd="0" presId="urn:microsoft.com/office/officeart/2005/8/layout/orgChart1"/>
    <dgm:cxn modelId="{CE5F57E5-A790-42E7-A423-56E2FC2FE2E3}" type="presOf" srcId="{5F17A7C3-A633-4E32-923D-67E0925F5964}" destId="{E710779A-F621-4D08-82D3-BCA976421D85}" srcOrd="0" destOrd="0" presId="urn:microsoft.com/office/officeart/2005/8/layout/orgChart1"/>
    <dgm:cxn modelId="{37051AFD-E877-4AE2-82DA-0D54703DE17E}" type="presOf" srcId="{1A29CBD5-B6D6-45B9-858F-E7535E4601B6}" destId="{BB5E15E7-BC53-4B3F-BA05-D0CD5C1BFC50}" srcOrd="0" destOrd="0" presId="urn:microsoft.com/office/officeart/2005/8/layout/orgChart1"/>
    <dgm:cxn modelId="{1FDD8335-2C42-4B4F-92AE-75FD9E8C334C}" srcId="{1A29CBD5-B6D6-45B9-858F-E7535E4601B6}" destId="{5F5B19EC-FE8B-4F0A-8103-09E49A4051C0}" srcOrd="2" destOrd="0" parTransId="{91C465F8-BC7D-4938-A355-B4FAA7DCF162}" sibTransId="{C4458852-18B6-421C-976F-60180EED8BFB}"/>
    <dgm:cxn modelId="{8081360F-F0A0-4615-A70D-1B8BAC2D3923}" type="presParOf" srcId="{169527F8-AFA5-494C-AC4B-90EAEEADEB36}" destId="{6B80D0C2-C65E-4BC5-BEA4-4C01C0F699FD}" srcOrd="0" destOrd="0" presId="urn:microsoft.com/office/officeart/2005/8/layout/orgChart1"/>
    <dgm:cxn modelId="{DB6FDA5A-F853-447A-9ECC-8520E9537F1B}" type="presParOf" srcId="{6B80D0C2-C65E-4BC5-BEA4-4C01C0F699FD}" destId="{CB1B2B84-E2C3-4E6F-9400-D1968311999E}" srcOrd="0" destOrd="0" presId="urn:microsoft.com/office/officeart/2005/8/layout/orgChart1"/>
    <dgm:cxn modelId="{6BA06317-5B7E-457D-B801-269564460D8B}" type="presParOf" srcId="{CB1B2B84-E2C3-4E6F-9400-D1968311999E}" destId="{BB5E15E7-BC53-4B3F-BA05-D0CD5C1BFC50}" srcOrd="0" destOrd="0" presId="urn:microsoft.com/office/officeart/2005/8/layout/orgChart1"/>
    <dgm:cxn modelId="{39501FAD-65D5-4831-B1A1-17CB968AF54F}" type="presParOf" srcId="{CB1B2B84-E2C3-4E6F-9400-D1968311999E}" destId="{E2B7E0A9-9D0D-47FD-B21D-E3EC30411164}" srcOrd="1" destOrd="0" presId="urn:microsoft.com/office/officeart/2005/8/layout/orgChart1"/>
    <dgm:cxn modelId="{2C56C000-C569-4C9E-A598-9FBBE3DD26F4}" type="presParOf" srcId="{6B80D0C2-C65E-4BC5-BEA4-4C01C0F699FD}" destId="{391CA68D-CB9E-41B5-9337-E0EBA1BF6B10}" srcOrd="1" destOrd="0" presId="urn:microsoft.com/office/officeart/2005/8/layout/orgChart1"/>
    <dgm:cxn modelId="{5391214A-B309-480E-97F0-EF60622D7C50}" type="presParOf" srcId="{391CA68D-CB9E-41B5-9337-E0EBA1BF6B10}" destId="{A57AB9AA-4598-4C1C-B47F-D5064C48F803}" srcOrd="0" destOrd="0" presId="urn:microsoft.com/office/officeart/2005/8/layout/orgChart1"/>
    <dgm:cxn modelId="{1A00F851-1B45-4181-98A2-4416503E545E}" type="presParOf" srcId="{391CA68D-CB9E-41B5-9337-E0EBA1BF6B10}" destId="{167F023D-8B45-44B9-9E88-90632F24B5BA}" srcOrd="1" destOrd="0" presId="urn:microsoft.com/office/officeart/2005/8/layout/orgChart1"/>
    <dgm:cxn modelId="{3DE2D3CE-16EB-45A4-83CA-B1694F049F6F}" type="presParOf" srcId="{167F023D-8B45-44B9-9E88-90632F24B5BA}" destId="{BD4CA6EB-7631-4257-9D52-DFF0BD0BDC3E}" srcOrd="0" destOrd="0" presId="urn:microsoft.com/office/officeart/2005/8/layout/orgChart1"/>
    <dgm:cxn modelId="{E7C6CA10-D9DB-418D-BBAD-F3EF42249F8D}" type="presParOf" srcId="{BD4CA6EB-7631-4257-9D52-DFF0BD0BDC3E}" destId="{58A08E35-DD35-4709-A093-A59609D85D58}" srcOrd="0" destOrd="0" presId="urn:microsoft.com/office/officeart/2005/8/layout/orgChart1"/>
    <dgm:cxn modelId="{F175EF35-A18F-4E13-A67C-A6777F89923B}" type="presParOf" srcId="{BD4CA6EB-7631-4257-9D52-DFF0BD0BDC3E}" destId="{2A6E441F-8E42-4928-9BAC-AA4985BA906C}" srcOrd="1" destOrd="0" presId="urn:microsoft.com/office/officeart/2005/8/layout/orgChart1"/>
    <dgm:cxn modelId="{2ECF3EA8-265F-4C82-9E6E-41D64BF04020}" type="presParOf" srcId="{167F023D-8B45-44B9-9E88-90632F24B5BA}" destId="{3F1B3D76-6F03-4F7A-80CD-54ADE20EFF62}" srcOrd="1" destOrd="0" presId="urn:microsoft.com/office/officeart/2005/8/layout/orgChart1"/>
    <dgm:cxn modelId="{18C5C7DE-95DA-48B9-AD84-2A4D209D0DBF}" type="presParOf" srcId="{167F023D-8B45-44B9-9E88-90632F24B5BA}" destId="{D4BC0C2E-9DE0-43E2-BDF7-0D4D9BAB42AC}" srcOrd="2" destOrd="0" presId="urn:microsoft.com/office/officeart/2005/8/layout/orgChart1"/>
    <dgm:cxn modelId="{3EFA6FF4-1DD0-48B5-8E4A-271014CB16DA}" type="presParOf" srcId="{391CA68D-CB9E-41B5-9337-E0EBA1BF6B10}" destId="{3DBCB104-B8C5-4B74-835A-5C411C212FFB}" srcOrd="2" destOrd="0" presId="urn:microsoft.com/office/officeart/2005/8/layout/orgChart1"/>
    <dgm:cxn modelId="{666D47C0-47E4-404D-8095-C660CDEFA0BD}" type="presParOf" srcId="{391CA68D-CB9E-41B5-9337-E0EBA1BF6B10}" destId="{3E50436A-02DC-4416-9E0D-F6B4597996E7}" srcOrd="3" destOrd="0" presId="urn:microsoft.com/office/officeart/2005/8/layout/orgChart1"/>
    <dgm:cxn modelId="{4D2FE8F3-1C56-4071-80EC-CFB9C578321F}" type="presParOf" srcId="{3E50436A-02DC-4416-9E0D-F6B4597996E7}" destId="{472415CC-4F86-4A98-AEFF-54B63BF8E19C}" srcOrd="0" destOrd="0" presId="urn:microsoft.com/office/officeart/2005/8/layout/orgChart1"/>
    <dgm:cxn modelId="{A6F09FEB-2692-47B3-86C6-A3277B5A7BB8}" type="presParOf" srcId="{472415CC-4F86-4A98-AEFF-54B63BF8E19C}" destId="{E710779A-F621-4D08-82D3-BCA976421D85}" srcOrd="0" destOrd="0" presId="urn:microsoft.com/office/officeart/2005/8/layout/orgChart1"/>
    <dgm:cxn modelId="{553321E0-AE76-482F-87CB-D0BDD66CE890}" type="presParOf" srcId="{472415CC-4F86-4A98-AEFF-54B63BF8E19C}" destId="{AD3493C1-A8B9-4D0C-AEB6-BDB9BA2943B7}" srcOrd="1" destOrd="0" presId="urn:microsoft.com/office/officeart/2005/8/layout/orgChart1"/>
    <dgm:cxn modelId="{136ADCDC-D48F-419B-B0E5-815F200F27B1}" type="presParOf" srcId="{3E50436A-02DC-4416-9E0D-F6B4597996E7}" destId="{94778514-F097-4F60-B363-7C186B3F0600}" srcOrd="1" destOrd="0" presId="urn:microsoft.com/office/officeart/2005/8/layout/orgChart1"/>
    <dgm:cxn modelId="{0620B17B-32D1-4936-B04F-091AC72EF867}" type="presParOf" srcId="{3E50436A-02DC-4416-9E0D-F6B4597996E7}" destId="{F3B9236A-3A21-4366-96BD-B529193DE31C}" srcOrd="2" destOrd="0" presId="urn:microsoft.com/office/officeart/2005/8/layout/orgChart1"/>
    <dgm:cxn modelId="{476EB914-D6C7-4A7C-8808-7D33A196B9CC}" type="presParOf" srcId="{391CA68D-CB9E-41B5-9337-E0EBA1BF6B10}" destId="{78134CF8-53E2-492A-9736-17C0C2A3DA2A}" srcOrd="4" destOrd="0" presId="urn:microsoft.com/office/officeart/2005/8/layout/orgChart1"/>
    <dgm:cxn modelId="{B0979ABC-1FEE-49C2-9FBE-470D1DED24AA}" type="presParOf" srcId="{391CA68D-CB9E-41B5-9337-E0EBA1BF6B10}" destId="{42329401-9B96-43FB-AC64-94F46BFCCEA9}" srcOrd="5" destOrd="0" presId="urn:microsoft.com/office/officeart/2005/8/layout/orgChart1"/>
    <dgm:cxn modelId="{9F84319D-6ABD-4151-9183-16E2B340E096}" type="presParOf" srcId="{42329401-9B96-43FB-AC64-94F46BFCCEA9}" destId="{8496B7B2-4F89-464D-877E-EAC879528F71}" srcOrd="0" destOrd="0" presId="urn:microsoft.com/office/officeart/2005/8/layout/orgChart1"/>
    <dgm:cxn modelId="{44DDF5F8-80FA-45A0-80FF-B35A0D11B53B}" type="presParOf" srcId="{8496B7B2-4F89-464D-877E-EAC879528F71}" destId="{6194C24F-37E1-4D73-89DC-92438488C15F}" srcOrd="0" destOrd="0" presId="urn:microsoft.com/office/officeart/2005/8/layout/orgChart1"/>
    <dgm:cxn modelId="{5C235E0D-1FAB-4DA0-904D-E31C5C903292}" type="presParOf" srcId="{8496B7B2-4F89-464D-877E-EAC879528F71}" destId="{78D18FD7-1355-4320-8021-821143AC5324}" srcOrd="1" destOrd="0" presId="urn:microsoft.com/office/officeart/2005/8/layout/orgChart1"/>
    <dgm:cxn modelId="{E0A7DE1F-1B67-49B5-B75A-1007EC4058EB}" type="presParOf" srcId="{42329401-9B96-43FB-AC64-94F46BFCCEA9}" destId="{3F665180-CCF5-4604-B17A-85C81ABC42A1}" srcOrd="1" destOrd="0" presId="urn:microsoft.com/office/officeart/2005/8/layout/orgChart1"/>
    <dgm:cxn modelId="{4DAEFBE0-0214-4F97-B437-5940DF9EC0D9}" type="presParOf" srcId="{42329401-9B96-43FB-AC64-94F46BFCCEA9}" destId="{B1B06223-6100-4800-A08D-2870903D31F8}" srcOrd="2" destOrd="0" presId="urn:microsoft.com/office/officeart/2005/8/layout/orgChart1"/>
    <dgm:cxn modelId="{4614C59F-A8A4-4FA3-B9A2-D43A815D90E7}" type="presParOf" srcId="{6B80D0C2-C65E-4BC5-BEA4-4C01C0F699FD}" destId="{94B934CF-F4B5-4816-87D3-184783BEF85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FCA3F1-F957-4BFA-808D-8735AED38D40}">
      <dsp:nvSpPr>
        <dsp:cNvPr id="0" name=""/>
        <dsp:cNvSpPr/>
      </dsp:nvSpPr>
      <dsp:spPr>
        <a:xfrm rot="5400000">
          <a:off x="4893552" y="-2009881"/>
          <a:ext cx="746782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smtClean="0"/>
            <a:t>дорога до місця роботи; підготовка до роботи (включаючи підготовку інструментів , обладнання, місця роботи і т. п.); допрацювання або перероблення раніше завершеної роботи;</a:t>
          </a:r>
          <a:endParaRPr lang="uk-UA" sz="1100" kern="1200"/>
        </a:p>
      </dsp:txBody>
      <dsp:txXfrm rot="-5400000">
        <a:off x="2788382" y="131744"/>
        <a:ext cx="4920668" cy="673872"/>
      </dsp:txXfrm>
    </dsp:sp>
    <dsp:sp modelId="{CD15B543-C8B6-4468-9B2A-521566D05707}">
      <dsp:nvSpPr>
        <dsp:cNvPr id="0" name=""/>
        <dsp:cNvSpPr/>
      </dsp:nvSpPr>
      <dsp:spPr>
        <a:xfrm>
          <a:off x="0" y="1940"/>
          <a:ext cx="2788381" cy="9334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пов’язане з роботою </a:t>
          </a:r>
          <a:endParaRPr lang="uk-UA" sz="2100" kern="1200"/>
        </a:p>
      </dsp:txBody>
      <dsp:txXfrm>
        <a:off x="45569" y="47509"/>
        <a:ext cx="2697243" cy="842339"/>
      </dsp:txXfrm>
    </dsp:sp>
    <dsp:sp modelId="{9447F1D1-5206-4376-84B8-DF1366BB52AB}">
      <dsp:nvSpPr>
        <dsp:cNvPr id="0" name=""/>
        <dsp:cNvSpPr/>
      </dsp:nvSpPr>
      <dsp:spPr>
        <a:xfrm rot="5400000">
          <a:off x="4893552" y="-1029730"/>
          <a:ext cx="746782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smtClean="0"/>
            <a:t>прибирання квартири; покупки; ремонт (плановий або позаплановий); турбота, догляд, виховання про безпорадних членах сім’ї (діти, старі, хворі), включаючи, наприклад, приготування їжі; інші «разові» види робіт;</a:t>
          </a:r>
          <a:endParaRPr lang="uk-UA" sz="1100" kern="1200"/>
        </a:p>
      </dsp:txBody>
      <dsp:txXfrm rot="-5400000">
        <a:off x="2788382" y="1111895"/>
        <a:ext cx="4920668" cy="673872"/>
      </dsp:txXfrm>
    </dsp:sp>
    <dsp:sp modelId="{5E266A0A-FE73-4C33-B53B-A983BD0B0EA0}">
      <dsp:nvSpPr>
        <dsp:cNvPr id="0" name=""/>
        <dsp:cNvSpPr/>
      </dsp:nvSpPr>
      <dsp:spPr>
        <a:xfrm>
          <a:off x="0" y="982092"/>
          <a:ext cx="2788381" cy="9334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домашня праця </a:t>
          </a:r>
          <a:endParaRPr lang="uk-UA" sz="2100" kern="1200"/>
        </a:p>
      </dsp:txBody>
      <dsp:txXfrm>
        <a:off x="45569" y="1027661"/>
        <a:ext cx="2697243" cy="842339"/>
      </dsp:txXfrm>
    </dsp:sp>
    <dsp:sp modelId="{4620D1D2-8525-4B30-9D04-A1271E2829FD}">
      <dsp:nvSpPr>
        <dsp:cNvPr id="0" name=""/>
        <dsp:cNvSpPr/>
      </dsp:nvSpPr>
      <dsp:spPr>
        <a:xfrm rot="5400000">
          <a:off x="4893552" y="-49578"/>
          <a:ext cx="746782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smtClean="0"/>
            <a:t>догляд за собою (особиста гігієна, оформлення зовнішності і т. п.); харчування; пасивний відпочинок (у тому числі сон);</a:t>
          </a:r>
          <a:endParaRPr lang="uk-UA" sz="1100" kern="1200"/>
        </a:p>
      </dsp:txBody>
      <dsp:txXfrm rot="-5400000">
        <a:off x="2788382" y="2092047"/>
        <a:ext cx="4920668" cy="673872"/>
      </dsp:txXfrm>
    </dsp:sp>
    <dsp:sp modelId="{B4A3B88A-329D-4C52-A328-94ED8CFE461C}">
      <dsp:nvSpPr>
        <dsp:cNvPr id="0" name=""/>
        <dsp:cNvSpPr/>
      </dsp:nvSpPr>
      <dsp:spPr>
        <a:xfrm>
          <a:off x="0" y="1962244"/>
          <a:ext cx="2788381" cy="9334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самообслуговування </a:t>
          </a:r>
          <a:endParaRPr lang="uk-UA" sz="2100" kern="1200"/>
        </a:p>
      </dsp:txBody>
      <dsp:txXfrm>
        <a:off x="45569" y="2007813"/>
        <a:ext cx="2697243" cy="842339"/>
      </dsp:txXfrm>
    </dsp:sp>
    <dsp:sp modelId="{B6AD7A07-EE34-4E70-A447-37B9CD399466}">
      <dsp:nvSpPr>
        <dsp:cNvPr id="0" name=""/>
        <dsp:cNvSpPr/>
      </dsp:nvSpPr>
      <dsp:spPr>
        <a:xfrm rot="5400000">
          <a:off x="4893552" y="930573"/>
          <a:ext cx="746782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smtClean="0"/>
            <a:t>спілкування з родичами і друзями, всі види активного відпочинку, а також різного роду непрофесійні заняття «для душі».</a:t>
          </a:r>
          <a:endParaRPr lang="uk-UA" sz="1100" kern="1200"/>
        </a:p>
      </dsp:txBody>
      <dsp:txXfrm rot="-5400000">
        <a:off x="2788382" y="3072199"/>
        <a:ext cx="4920668" cy="673872"/>
      </dsp:txXfrm>
    </dsp:sp>
    <dsp:sp modelId="{F356B733-CCDE-4CE0-8EA5-0FBE57486CFD}">
      <dsp:nvSpPr>
        <dsp:cNvPr id="0" name=""/>
        <dsp:cNvSpPr/>
      </dsp:nvSpPr>
      <dsp:spPr>
        <a:xfrm>
          <a:off x="0" y="2942396"/>
          <a:ext cx="2788381" cy="9334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вільний час </a:t>
          </a:r>
          <a:endParaRPr lang="uk-UA" sz="2100" kern="1200"/>
        </a:p>
      </dsp:txBody>
      <dsp:txXfrm>
        <a:off x="45569" y="2987965"/>
        <a:ext cx="2697243" cy="84233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ABE670-895F-4529-8994-A327F87D4E6F}">
      <dsp:nvSpPr>
        <dsp:cNvPr id="0" name=""/>
        <dsp:cNvSpPr/>
      </dsp:nvSpPr>
      <dsp:spPr>
        <a:xfrm>
          <a:off x="0" y="1163344"/>
          <a:ext cx="7745505" cy="1551126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15672A-D762-4E65-8C0E-B398EE6F2A6D}">
      <dsp:nvSpPr>
        <dsp:cNvPr id="0" name=""/>
        <dsp:cNvSpPr/>
      </dsp:nvSpPr>
      <dsp:spPr>
        <a:xfrm>
          <a:off x="3403" y="0"/>
          <a:ext cx="2246499" cy="1551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/>
            <a:t>спроба уривчастого упорядкування (записки, пам’ятки);</a:t>
          </a:r>
          <a:endParaRPr lang="uk-UA" sz="1600" kern="1200"/>
        </a:p>
      </dsp:txBody>
      <dsp:txXfrm>
        <a:off x="3403" y="0"/>
        <a:ext cx="2246499" cy="1551126"/>
      </dsp:txXfrm>
    </dsp:sp>
    <dsp:sp modelId="{0204E4B8-4EE2-47B7-B342-7E0B36283E43}">
      <dsp:nvSpPr>
        <dsp:cNvPr id="0" name=""/>
        <dsp:cNvSpPr/>
      </dsp:nvSpPr>
      <dsp:spPr>
        <a:xfrm>
          <a:off x="932762" y="1745016"/>
          <a:ext cx="387781" cy="387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0B535A-9953-4909-8E90-AE271137F8DC}">
      <dsp:nvSpPr>
        <dsp:cNvPr id="0" name=""/>
        <dsp:cNvSpPr/>
      </dsp:nvSpPr>
      <dsp:spPr>
        <a:xfrm>
          <a:off x="2362227" y="2326688"/>
          <a:ext cx="2246499" cy="1551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/>
            <a:t>спроба перспективного планування (календарі, щоденники);</a:t>
          </a:r>
          <a:endParaRPr lang="uk-UA" sz="1600" kern="1200"/>
        </a:p>
      </dsp:txBody>
      <dsp:txXfrm>
        <a:off x="2362227" y="2326688"/>
        <a:ext cx="2246499" cy="1551126"/>
      </dsp:txXfrm>
    </dsp:sp>
    <dsp:sp modelId="{D914EC50-2BDB-4FEF-8D72-E57D4344BF25}">
      <dsp:nvSpPr>
        <dsp:cNvPr id="0" name=""/>
        <dsp:cNvSpPr/>
      </dsp:nvSpPr>
      <dsp:spPr>
        <a:xfrm>
          <a:off x="3291586" y="1745016"/>
          <a:ext cx="387781" cy="387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C4DAB7-25DB-4352-A329-62CA73927856}">
      <dsp:nvSpPr>
        <dsp:cNvPr id="0" name=""/>
        <dsp:cNvSpPr/>
      </dsp:nvSpPr>
      <dsp:spPr>
        <a:xfrm>
          <a:off x="4721051" y="0"/>
          <a:ext cx="2246499" cy="1551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/>
            <a:t>розстановка ціннісних пріоритетів, короткострокове і довгострокове стратегічне планування.</a:t>
          </a:r>
          <a:endParaRPr lang="uk-UA" sz="1600" kern="1200"/>
        </a:p>
      </dsp:txBody>
      <dsp:txXfrm>
        <a:off x="4721051" y="0"/>
        <a:ext cx="2246499" cy="1551126"/>
      </dsp:txXfrm>
    </dsp:sp>
    <dsp:sp modelId="{DC251CD3-2CA5-4509-8928-EDA714D25EDD}">
      <dsp:nvSpPr>
        <dsp:cNvPr id="0" name=""/>
        <dsp:cNvSpPr/>
      </dsp:nvSpPr>
      <dsp:spPr>
        <a:xfrm>
          <a:off x="5650410" y="1745016"/>
          <a:ext cx="387781" cy="387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3531-A7DD-4401-8264-784F47FA28EF}">
      <dsp:nvSpPr>
        <dsp:cNvPr id="0" name=""/>
        <dsp:cNvSpPr/>
      </dsp:nvSpPr>
      <dsp:spPr>
        <a:xfrm>
          <a:off x="0" y="303427"/>
          <a:ext cx="7745505" cy="327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матеріалізованность (всі завдання повинні бути винесені на матеріальний носій);</a:t>
          </a:r>
          <a:endParaRPr lang="uk-UA" sz="1400" kern="1200"/>
        </a:p>
      </dsp:txBody>
      <dsp:txXfrm>
        <a:off x="15992" y="319419"/>
        <a:ext cx="7713521" cy="295616"/>
      </dsp:txXfrm>
    </dsp:sp>
    <dsp:sp modelId="{16AEBE0C-1CDE-4BB1-B5B6-EA2F30467D5D}">
      <dsp:nvSpPr>
        <dsp:cNvPr id="0" name=""/>
        <dsp:cNvSpPr/>
      </dsp:nvSpPr>
      <dsp:spPr>
        <a:xfrm>
          <a:off x="0" y="671347"/>
          <a:ext cx="7745505" cy="327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вимірність (необхідно ставити перед собою реальні терміни, невизначеності бути не повинно);</a:t>
          </a:r>
          <a:endParaRPr lang="uk-UA" sz="1400" kern="1200"/>
        </a:p>
      </dsp:txBody>
      <dsp:txXfrm>
        <a:off x="15992" y="687339"/>
        <a:ext cx="7713521" cy="295616"/>
      </dsp:txXfrm>
    </dsp:sp>
    <dsp:sp modelId="{14BDD881-F698-4E00-84B1-D9A8E56AF319}">
      <dsp:nvSpPr>
        <dsp:cNvPr id="0" name=""/>
        <dsp:cNvSpPr/>
      </dsp:nvSpPr>
      <dsp:spPr>
        <a:xfrm>
          <a:off x="0" y="1039267"/>
          <a:ext cx="7745505" cy="327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системність (розумне протистояння хаосу в плануванні справ);</a:t>
          </a:r>
          <a:endParaRPr lang="uk-UA" sz="1400" kern="1200"/>
        </a:p>
      </dsp:txBody>
      <dsp:txXfrm>
        <a:off x="15992" y="1055259"/>
        <a:ext cx="7713521" cy="295616"/>
      </dsp:txXfrm>
    </dsp:sp>
    <dsp:sp modelId="{B000B2E3-0AC3-4422-9DD4-3D0DC8E7092C}">
      <dsp:nvSpPr>
        <dsp:cNvPr id="0" name=""/>
        <dsp:cNvSpPr/>
      </dsp:nvSpPr>
      <dsp:spPr>
        <a:xfrm>
          <a:off x="0" y="1407187"/>
          <a:ext cx="7745505" cy="327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гнучкість (уміння швидко реагувати на обставини, що змінюються);</a:t>
          </a:r>
          <a:endParaRPr lang="uk-UA" sz="1400" kern="1200"/>
        </a:p>
      </dsp:txBody>
      <dsp:txXfrm>
        <a:off x="15992" y="1423179"/>
        <a:ext cx="7713521" cy="295616"/>
      </dsp:txXfrm>
    </dsp:sp>
    <dsp:sp modelId="{76455554-D1F2-4EB7-AC73-0E1B22BC4A76}">
      <dsp:nvSpPr>
        <dsp:cNvPr id="0" name=""/>
        <dsp:cNvSpPr/>
      </dsp:nvSpPr>
      <dsp:spPr>
        <a:xfrm>
          <a:off x="0" y="1775107"/>
          <a:ext cx="7745505" cy="327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целеоріентірованность (планування справ відповідно до особистими цілями);</a:t>
          </a:r>
          <a:endParaRPr lang="uk-UA" sz="1400" kern="1200"/>
        </a:p>
      </dsp:txBody>
      <dsp:txXfrm>
        <a:off x="15992" y="1791099"/>
        <a:ext cx="7713521" cy="295616"/>
      </dsp:txXfrm>
    </dsp:sp>
    <dsp:sp modelId="{EAFCD20F-6660-435C-B3BA-52CE14BA11B2}">
      <dsp:nvSpPr>
        <dsp:cNvPr id="0" name=""/>
        <dsp:cNvSpPr/>
      </dsp:nvSpPr>
      <dsp:spPr>
        <a:xfrm>
          <a:off x="0" y="2143027"/>
          <a:ext cx="7745505" cy="327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пріорітезірованность (чітка розстановка пріоритетів, відділення головного від другорядного);</a:t>
          </a:r>
          <a:endParaRPr lang="uk-UA" sz="1400" kern="1200"/>
        </a:p>
      </dsp:txBody>
      <dsp:txXfrm>
        <a:off x="15992" y="2159019"/>
        <a:ext cx="7713521" cy="295616"/>
      </dsp:txXfrm>
    </dsp:sp>
    <dsp:sp modelId="{69B20795-3C1C-46C1-BD4A-89D908DB070B}">
      <dsp:nvSpPr>
        <dsp:cNvPr id="0" name=""/>
        <dsp:cNvSpPr/>
      </dsp:nvSpPr>
      <dsp:spPr>
        <a:xfrm>
          <a:off x="0" y="2510947"/>
          <a:ext cx="7745505" cy="327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інвестиційні (необхідно постійно «інвестувати в майбутнє»);</a:t>
          </a:r>
          <a:endParaRPr lang="uk-UA" sz="1400" kern="1200"/>
        </a:p>
      </dsp:txBody>
      <dsp:txXfrm>
        <a:off x="15992" y="2526939"/>
        <a:ext cx="7713521" cy="295616"/>
      </dsp:txXfrm>
    </dsp:sp>
    <dsp:sp modelId="{2FE0DF48-1294-48C8-9E23-9BE7E322A665}">
      <dsp:nvSpPr>
        <dsp:cNvPr id="0" name=""/>
        <dsp:cNvSpPr/>
      </dsp:nvSpPr>
      <dsp:spPr>
        <a:xfrm>
          <a:off x="0" y="2878867"/>
          <a:ext cx="7745505" cy="327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контрольованість;</a:t>
          </a:r>
          <a:endParaRPr lang="uk-UA" sz="1400" kern="1200"/>
        </a:p>
      </dsp:txBody>
      <dsp:txXfrm>
        <a:off x="15992" y="2894859"/>
        <a:ext cx="7713521" cy="295616"/>
      </dsp:txXfrm>
    </dsp:sp>
    <dsp:sp modelId="{2BBCE960-AA26-4057-8472-6E39BF6E2BAC}">
      <dsp:nvSpPr>
        <dsp:cNvPr id="0" name=""/>
        <dsp:cNvSpPr/>
      </dsp:nvSpPr>
      <dsp:spPr>
        <a:xfrm>
          <a:off x="0" y="3246787"/>
          <a:ext cx="7745505" cy="327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/>
            <a:t>легкість.</a:t>
          </a:r>
          <a:endParaRPr lang="uk-UA" sz="1400" kern="1200"/>
        </a:p>
      </dsp:txBody>
      <dsp:txXfrm>
        <a:off x="15992" y="3262779"/>
        <a:ext cx="7713521" cy="29561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F87B34-D06A-4AEB-AE90-154144E07134}">
      <dsp:nvSpPr>
        <dsp:cNvPr id="0" name=""/>
        <dsp:cNvSpPr/>
      </dsp:nvSpPr>
      <dsp:spPr>
        <a:xfrm>
          <a:off x="3194134" y="1105177"/>
          <a:ext cx="1357235" cy="135723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5A9462F-22F0-4A21-8E35-15B03FB105C8}">
      <dsp:nvSpPr>
        <dsp:cNvPr id="0" name=""/>
        <dsp:cNvSpPr/>
      </dsp:nvSpPr>
      <dsp:spPr>
        <a:xfrm>
          <a:off x="3085556" y="0"/>
          <a:ext cx="1574392" cy="91128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не брати роботу додому, </a:t>
          </a:r>
          <a:endParaRPr lang="uk-UA" sz="1000" kern="1200"/>
        </a:p>
      </dsp:txBody>
      <dsp:txXfrm>
        <a:off x="3085556" y="0"/>
        <a:ext cx="1574392" cy="911286"/>
      </dsp:txXfrm>
    </dsp:sp>
    <dsp:sp modelId="{3625B174-D144-433D-ABB2-881F059FB80A}">
      <dsp:nvSpPr>
        <dsp:cNvPr id="0" name=""/>
        <dsp:cNvSpPr/>
      </dsp:nvSpPr>
      <dsp:spPr>
        <a:xfrm>
          <a:off x="3710427" y="1480161"/>
          <a:ext cx="1357235" cy="135723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27335CF-3486-4DE8-86E0-BC3F1396927B}">
      <dsp:nvSpPr>
        <dsp:cNvPr id="0" name=""/>
        <dsp:cNvSpPr/>
      </dsp:nvSpPr>
      <dsp:spPr>
        <a:xfrm>
          <a:off x="5175698" y="1202122"/>
          <a:ext cx="1411524" cy="98884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максимально «перемикатися» (інакше у людини створюється враження відсутності кордонів робочого часу)</a:t>
          </a:r>
          <a:endParaRPr lang="uk-UA" sz="1000" kern="1200"/>
        </a:p>
      </dsp:txBody>
      <dsp:txXfrm>
        <a:off x="5175698" y="1202122"/>
        <a:ext cx="1411524" cy="988842"/>
      </dsp:txXfrm>
    </dsp:sp>
    <dsp:sp modelId="{BA5E451C-6027-4E68-BE7E-012D124F9784}">
      <dsp:nvSpPr>
        <dsp:cNvPr id="0" name=""/>
        <dsp:cNvSpPr/>
      </dsp:nvSpPr>
      <dsp:spPr>
        <a:xfrm>
          <a:off x="3513356" y="2087427"/>
          <a:ext cx="1357235" cy="135723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7BBEE95-7707-49C2-A1BB-1CB227647385}">
      <dsp:nvSpPr>
        <dsp:cNvPr id="0" name=""/>
        <dsp:cNvSpPr/>
      </dsp:nvSpPr>
      <dsp:spPr>
        <a:xfrm>
          <a:off x="4958540" y="2888972"/>
          <a:ext cx="1411524" cy="98884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раз в тиждень рекомендується використовувати «полувихідний» з максимальним перемиканням (похід в кіно, прогулянки, і т.д.)</a:t>
          </a:r>
          <a:endParaRPr lang="uk-UA" sz="1000" kern="1200"/>
        </a:p>
      </dsp:txBody>
      <dsp:txXfrm>
        <a:off x="4958540" y="2888972"/>
        <a:ext cx="1411524" cy="988842"/>
      </dsp:txXfrm>
    </dsp:sp>
    <dsp:sp modelId="{00E02610-1A6A-4102-B7FE-DA2939C56A85}">
      <dsp:nvSpPr>
        <dsp:cNvPr id="0" name=""/>
        <dsp:cNvSpPr/>
      </dsp:nvSpPr>
      <dsp:spPr>
        <a:xfrm>
          <a:off x="2874913" y="2087427"/>
          <a:ext cx="1357235" cy="135723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C8BB665-B650-4072-B9AC-B5F234371E3E}">
      <dsp:nvSpPr>
        <dsp:cNvPr id="0" name=""/>
        <dsp:cNvSpPr/>
      </dsp:nvSpPr>
      <dsp:spPr>
        <a:xfrm>
          <a:off x="1375439" y="2888972"/>
          <a:ext cx="1411524" cy="98884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вихідні слід ретельно планувати, щоб не було відчуття втраченого часу </a:t>
          </a:r>
          <a:endParaRPr lang="uk-UA" sz="1000" kern="1200"/>
        </a:p>
      </dsp:txBody>
      <dsp:txXfrm>
        <a:off x="1375439" y="2888972"/>
        <a:ext cx="1411524" cy="988842"/>
      </dsp:txXfrm>
    </dsp:sp>
    <dsp:sp modelId="{EEBFFCB7-5AD5-48DF-94C7-7BDC27EB9FEB}">
      <dsp:nvSpPr>
        <dsp:cNvPr id="0" name=""/>
        <dsp:cNvSpPr/>
      </dsp:nvSpPr>
      <dsp:spPr>
        <a:xfrm>
          <a:off x="2677842" y="1480161"/>
          <a:ext cx="1357235" cy="135723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1D301E2-EDA5-4462-B5EA-E505373828AD}">
      <dsp:nvSpPr>
        <dsp:cNvPr id="0" name=""/>
        <dsp:cNvSpPr/>
      </dsp:nvSpPr>
      <dsp:spPr>
        <a:xfrm>
          <a:off x="1158281" y="1202122"/>
          <a:ext cx="1411524" cy="98884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бажано подбати про організацію та оптимізації побутової сторони життя</a:t>
          </a:r>
          <a:endParaRPr lang="uk-UA" sz="1000" kern="1200"/>
        </a:p>
      </dsp:txBody>
      <dsp:txXfrm>
        <a:off x="1158281" y="1202122"/>
        <a:ext cx="1411524" cy="98884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7FAF42-DF30-4694-89C6-AD47F4219824}">
      <dsp:nvSpPr>
        <dsp:cNvPr id="0" name=""/>
        <dsp:cNvSpPr/>
      </dsp:nvSpPr>
      <dsp:spPr>
        <a:xfrm rot="5400000">
          <a:off x="4893552" y="-2009881"/>
          <a:ext cx="746782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стрес, самоспалення, управління в умовах кризи. </a:t>
          </a:r>
          <a:endParaRPr lang="uk-UA" sz="1600" kern="1200"/>
        </a:p>
      </dsp:txBody>
      <dsp:txXfrm rot="-5400000">
        <a:off x="2788382" y="131744"/>
        <a:ext cx="4920668" cy="673872"/>
      </dsp:txXfrm>
    </dsp:sp>
    <dsp:sp modelId="{D48F877E-1824-4550-BB47-53B1350D60B7}">
      <dsp:nvSpPr>
        <dsp:cNvPr id="0" name=""/>
        <dsp:cNvSpPr/>
      </dsp:nvSpPr>
      <dsp:spPr>
        <a:xfrm>
          <a:off x="0" y="1940"/>
          <a:ext cx="2788381" cy="9334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smtClean="0"/>
            <a:t>в 1–му квадраті, </a:t>
          </a:r>
          <a:endParaRPr lang="uk-UA" sz="2700" kern="1200"/>
        </a:p>
      </dsp:txBody>
      <dsp:txXfrm>
        <a:off x="45569" y="47509"/>
        <a:ext cx="2697243" cy="842339"/>
      </dsp:txXfrm>
    </dsp:sp>
    <dsp:sp modelId="{C5D3BA40-FF10-4893-97F2-D5AC5107338F}">
      <dsp:nvSpPr>
        <dsp:cNvPr id="0" name=""/>
        <dsp:cNvSpPr/>
      </dsp:nvSpPr>
      <dsp:spPr>
        <a:xfrm rot="5400000">
          <a:off x="4893552" y="-1029730"/>
          <a:ext cx="746782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стратегічне бачення, рівновагу, дисципліну, контроль, рідкісне виникнення кризових ситуацій. </a:t>
          </a:r>
          <a:endParaRPr lang="uk-UA" sz="1600" kern="1200"/>
        </a:p>
      </dsp:txBody>
      <dsp:txXfrm rot="-5400000">
        <a:off x="2788382" y="1111895"/>
        <a:ext cx="4920668" cy="673872"/>
      </dsp:txXfrm>
    </dsp:sp>
    <dsp:sp modelId="{5301D16B-7E4A-4805-B402-FBED87686768}">
      <dsp:nvSpPr>
        <dsp:cNvPr id="0" name=""/>
        <dsp:cNvSpPr/>
      </dsp:nvSpPr>
      <dsp:spPr>
        <a:xfrm>
          <a:off x="0" y="982092"/>
          <a:ext cx="2788381" cy="9334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smtClean="0"/>
            <a:t>у 2–му квадраті </a:t>
          </a:r>
          <a:endParaRPr lang="uk-UA" sz="2700" kern="1200"/>
        </a:p>
      </dsp:txBody>
      <dsp:txXfrm>
        <a:off x="45569" y="1027661"/>
        <a:ext cx="2697243" cy="842339"/>
      </dsp:txXfrm>
    </dsp:sp>
    <dsp:sp modelId="{9AA8F424-E8A5-4BAD-8A62-E4817F7ADB69}">
      <dsp:nvSpPr>
        <dsp:cNvPr id="0" name=""/>
        <dsp:cNvSpPr/>
      </dsp:nvSpPr>
      <dsp:spPr>
        <a:xfrm rot="5400000">
          <a:off x="4893552" y="-49578"/>
          <a:ext cx="746782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зосередження на короткостроковому, управління в умовах кризи, відчуття «неволодіння собою». </a:t>
          </a:r>
          <a:endParaRPr lang="uk-UA" sz="1600" kern="1200"/>
        </a:p>
      </dsp:txBody>
      <dsp:txXfrm rot="-5400000">
        <a:off x="2788382" y="2092047"/>
        <a:ext cx="4920668" cy="673872"/>
      </dsp:txXfrm>
    </dsp:sp>
    <dsp:sp modelId="{9824CA5B-B872-4FB7-A2F7-2601B14D252D}">
      <dsp:nvSpPr>
        <dsp:cNvPr id="0" name=""/>
        <dsp:cNvSpPr/>
      </dsp:nvSpPr>
      <dsp:spPr>
        <a:xfrm>
          <a:off x="0" y="1962244"/>
          <a:ext cx="2788381" cy="9334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smtClean="0"/>
            <a:t>в рамках 3–го квадрата </a:t>
          </a:r>
          <a:endParaRPr lang="uk-UA" sz="2700" kern="1200"/>
        </a:p>
      </dsp:txBody>
      <dsp:txXfrm>
        <a:off x="45569" y="2007813"/>
        <a:ext cx="2697243" cy="842339"/>
      </dsp:txXfrm>
    </dsp:sp>
    <dsp:sp modelId="{A2F7B2F0-D56C-49F9-8548-96C2C0CC4D6A}">
      <dsp:nvSpPr>
        <dsp:cNvPr id="0" name=""/>
        <dsp:cNvSpPr/>
      </dsp:nvSpPr>
      <dsp:spPr>
        <a:xfrm rot="5400000">
          <a:off x="4893552" y="930573"/>
          <a:ext cx="746782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повна безвідповідальність, залежність в основних питаннях від інших осіб і організацій.</a:t>
          </a:r>
          <a:endParaRPr lang="uk-UA" sz="1600" kern="1200"/>
        </a:p>
      </dsp:txBody>
      <dsp:txXfrm rot="-5400000">
        <a:off x="2788382" y="3072199"/>
        <a:ext cx="4920668" cy="673872"/>
      </dsp:txXfrm>
    </dsp:sp>
    <dsp:sp modelId="{18D565D2-DBCC-4E7B-A54F-5CC54EDE07F8}">
      <dsp:nvSpPr>
        <dsp:cNvPr id="0" name=""/>
        <dsp:cNvSpPr/>
      </dsp:nvSpPr>
      <dsp:spPr>
        <a:xfrm>
          <a:off x="0" y="2942396"/>
          <a:ext cx="2788381" cy="9334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smtClean="0"/>
            <a:t>в 3–м, 4–м квадратах </a:t>
          </a:r>
          <a:endParaRPr lang="uk-UA" sz="2700" kern="1200"/>
        </a:p>
      </dsp:txBody>
      <dsp:txXfrm>
        <a:off x="45569" y="2987965"/>
        <a:ext cx="2697243" cy="84233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34FCFD-4C6A-4998-AEBD-B8F5DB8267D2}">
      <dsp:nvSpPr>
        <dsp:cNvPr id="0" name=""/>
        <dsp:cNvSpPr/>
      </dsp:nvSpPr>
      <dsp:spPr>
        <a:xfrm>
          <a:off x="2395887" y="1260"/>
          <a:ext cx="2953730" cy="11814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smtClean="0"/>
            <a:t>Бажано не допускати тривалого перебування в 3–м, 4–м квадратах, </a:t>
          </a:r>
          <a:endParaRPr lang="uk-UA" sz="1200" kern="1200"/>
        </a:p>
      </dsp:txBody>
      <dsp:txXfrm>
        <a:off x="2986633" y="1260"/>
        <a:ext cx="1772238" cy="1181492"/>
      </dsp:txXfrm>
    </dsp:sp>
    <dsp:sp modelId="{821D1012-10AB-484D-A55B-427742073340}">
      <dsp:nvSpPr>
        <dsp:cNvPr id="0" name=""/>
        <dsp:cNvSpPr/>
      </dsp:nvSpPr>
      <dsp:spPr>
        <a:xfrm>
          <a:off x="2395887" y="1348161"/>
          <a:ext cx="2953730" cy="11814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smtClean="0"/>
            <a:t>Зміщувати всю основну діяльність до 2–го квадрату </a:t>
          </a:r>
          <a:endParaRPr lang="uk-UA" sz="1200" kern="1200"/>
        </a:p>
      </dsp:txBody>
      <dsp:txXfrm>
        <a:off x="2986633" y="1348161"/>
        <a:ext cx="1772238" cy="1181492"/>
      </dsp:txXfrm>
    </dsp:sp>
    <dsp:sp modelId="{764C7E59-D665-4B63-98B9-DA6B3EEA7BFD}">
      <dsp:nvSpPr>
        <dsp:cNvPr id="0" name=""/>
        <dsp:cNvSpPr/>
      </dsp:nvSpPr>
      <dsp:spPr>
        <a:xfrm>
          <a:off x="2395887" y="2695062"/>
          <a:ext cx="2953730" cy="11814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smtClean="0"/>
            <a:t>Цей квадрат включає в себе будівництво відносин, написання особистої місії, довгострокове планування, вправи, профілактика, підготовка.</a:t>
          </a:r>
          <a:endParaRPr lang="uk-UA" sz="1200" kern="1200"/>
        </a:p>
      </dsp:txBody>
      <dsp:txXfrm>
        <a:off x="2986633" y="2695062"/>
        <a:ext cx="1772238" cy="118149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5DF233-B4E5-45C8-A54A-91CBA14B6AE5}">
      <dsp:nvSpPr>
        <dsp:cNvPr id="0" name=""/>
        <dsp:cNvSpPr/>
      </dsp:nvSpPr>
      <dsp:spPr>
        <a:xfrm>
          <a:off x="0" y="1163344"/>
          <a:ext cx="7745505" cy="1551126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0CDE45-EB6F-40E0-BB38-19673CDBA6A2}">
      <dsp:nvSpPr>
        <dsp:cNvPr id="0" name=""/>
        <dsp:cNvSpPr/>
      </dsp:nvSpPr>
      <dsp:spPr>
        <a:xfrm>
          <a:off x="3488" y="0"/>
          <a:ext cx="1678066" cy="1551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1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smtClean="0"/>
            <a:t>Визначення ролей</a:t>
          </a:r>
          <a:endParaRPr lang="uk-UA" sz="1300" kern="120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000" kern="1200" smtClean="0"/>
            <a:t>Виписати ваші основні ролі</a:t>
          </a:r>
          <a:endParaRPr lang="uk-UA" sz="1000" kern="1200"/>
        </a:p>
      </dsp:txBody>
      <dsp:txXfrm>
        <a:off x="3488" y="0"/>
        <a:ext cx="1678066" cy="1551126"/>
      </dsp:txXfrm>
    </dsp:sp>
    <dsp:sp modelId="{0991A035-303D-4F86-B289-E6B32CD24672}">
      <dsp:nvSpPr>
        <dsp:cNvPr id="0" name=""/>
        <dsp:cNvSpPr/>
      </dsp:nvSpPr>
      <dsp:spPr>
        <a:xfrm>
          <a:off x="648631" y="1745016"/>
          <a:ext cx="387781" cy="387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4EE06F-42BD-4270-AC37-5D9B7B07C76B}">
      <dsp:nvSpPr>
        <dsp:cNvPr id="0" name=""/>
        <dsp:cNvSpPr/>
      </dsp:nvSpPr>
      <dsp:spPr>
        <a:xfrm>
          <a:off x="1765458" y="2326688"/>
          <a:ext cx="1678066" cy="1551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1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smtClean="0"/>
            <a:t>Вибір цілей </a:t>
          </a:r>
          <a:endParaRPr lang="uk-UA" sz="1300" kern="120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000" kern="1200" smtClean="0"/>
            <a:t>Полягає в тому, щоб подумати про двох або трьох важливих результатах для кожної з ролей, яких ви хотіли б досягти протягом семи днів </a:t>
          </a:r>
          <a:endParaRPr lang="uk-UA" sz="1000" kern="1200"/>
        </a:p>
      </dsp:txBody>
      <dsp:txXfrm>
        <a:off x="1765458" y="2326688"/>
        <a:ext cx="1678066" cy="1551126"/>
      </dsp:txXfrm>
    </dsp:sp>
    <dsp:sp modelId="{60D3F782-ECF6-41EB-B9A3-C4D6851DBAFF}">
      <dsp:nvSpPr>
        <dsp:cNvPr id="0" name=""/>
        <dsp:cNvSpPr/>
      </dsp:nvSpPr>
      <dsp:spPr>
        <a:xfrm>
          <a:off x="2410601" y="1745016"/>
          <a:ext cx="387781" cy="387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F29120-FF59-4CA2-AF82-4A4A5E2FB312}">
      <dsp:nvSpPr>
        <dsp:cNvPr id="0" name=""/>
        <dsp:cNvSpPr/>
      </dsp:nvSpPr>
      <dsp:spPr>
        <a:xfrm>
          <a:off x="3527428" y="0"/>
          <a:ext cx="1678066" cy="1551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1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smtClean="0"/>
            <a:t>Планування </a:t>
          </a:r>
          <a:endParaRPr lang="uk-UA" sz="1300" kern="120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000" kern="1200" smtClean="0"/>
            <a:t>планування часу таким чином, щоб цілі були досягнуті. Наприклад, якщо метою є написання диплому, ви можете зарезервувати для цього двогодинний блок свого недільного часу.</a:t>
          </a:r>
          <a:endParaRPr lang="uk-UA" sz="1000" kern="1200"/>
        </a:p>
      </dsp:txBody>
      <dsp:txXfrm>
        <a:off x="3527428" y="0"/>
        <a:ext cx="1678066" cy="1551126"/>
      </dsp:txXfrm>
    </dsp:sp>
    <dsp:sp modelId="{54B0CFC5-970D-48BC-B273-B3CDDAF687A2}">
      <dsp:nvSpPr>
        <dsp:cNvPr id="0" name=""/>
        <dsp:cNvSpPr/>
      </dsp:nvSpPr>
      <dsp:spPr>
        <a:xfrm>
          <a:off x="4172571" y="1745016"/>
          <a:ext cx="387781" cy="387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CDCEEC-9547-4E9A-8ADA-C9591323A5E3}">
      <dsp:nvSpPr>
        <dsp:cNvPr id="0" name=""/>
        <dsp:cNvSpPr/>
      </dsp:nvSpPr>
      <dsp:spPr>
        <a:xfrm>
          <a:off x="5289398" y="2326688"/>
          <a:ext cx="1678066" cy="1551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1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smtClean="0"/>
            <a:t>Безпосередньо дії</a:t>
          </a:r>
          <a:endParaRPr lang="uk-UA" sz="1300" kern="120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000" kern="1200" smtClean="0"/>
            <a:t>згідно з планом з обов’язковими «зворотним зв’язком» і критичною оцінкою</a:t>
          </a:r>
          <a:endParaRPr lang="uk-UA" sz="1000" kern="1200"/>
        </a:p>
      </dsp:txBody>
      <dsp:txXfrm>
        <a:off x="5289398" y="2326688"/>
        <a:ext cx="1678066" cy="1551126"/>
      </dsp:txXfrm>
    </dsp:sp>
    <dsp:sp modelId="{A779035D-7099-46BE-BAA0-6091AB09FDC5}">
      <dsp:nvSpPr>
        <dsp:cNvPr id="0" name=""/>
        <dsp:cNvSpPr/>
      </dsp:nvSpPr>
      <dsp:spPr>
        <a:xfrm>
          <a:off x="5934541" y="1745016"/>
          <a:ext cx="387781" cy="387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73F69-3ABD-44B4-991C-F05167F64117}">
      <dsp:nvSpPr>
        <dsp:cNvPr id="0" name=""/>
        <dsp:cNvSpPr/>
      </dsp:nvSpPr>
      <dsp:spPr>
        <a:xfrm>
          <a:off x="3030315" y="600"/>
          <a:ext cx="1684874" cy="16848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smtClean="0"/>
            <a:t>Отримання завдання на виконання</a:t>
          </a:r>
          <a:endParaRPr lang="uk-UA" sz="900" kern="1200"/>
        </a:p>
      </dsp:txBody>
      <dsp:txXfrm>
        <a:off x="3277059" y="247344"/>
        <a:ext cx="1191386" cy="1191386"/>
      </dsp:txXfrm>
    </dsp:sp>
    <dsp:sp modelId="{445D88EE-C258-4A25-A153-B992D7868A85}">
      <dsp:nvSpPr>
        <dsp:cNvPr id="0" name=""/>
        <dsp:cNvSpPr/>
      </dsp:nvSpPr>
      <dsp:spPr>
        <a:xfrm rot="3600000">
          <a:off x="4274937" y="1643596"/>
          <a:ext cx="448341" cy="5686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>
        <a:off x="4308563" y="1699084"/>
        <a:ext cx="313839" cy="341187"/>
      </dsp:txXfrm>
    </dsp:sp>
    <dsp:sp modelId="{A1D16C1E-B97D-4095-8EDB-98A6CE375DC5}">
      <dsp:nvSpPr>
        <dsp:cNvPr id="0" name=""/>
        <dsp:cNvSpPr/>
      </dsp:nvSpPr>
      <dsp:spPr>
        <a:xfrm>
          <a:off x="4295716" y="2192339"/>
          <a:ext cx="1684874" cy="16848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smtClean="0"/>
            <a:t>Переміщення завдання «в кошик» – тимчасове сховище інформації (кошиком може бути як реальний лоток для паперів, так і просто блокнот для запису надходять справ) </a:t>
          </a:r>
          <a:endParaRPr lang="uk-UA" sz="900" kern="1200"/>
        </a:p>
      </dsp:txBody>
      <dsp:txXfrm>
        <a:off x="4542460" y="2439083"/>
        <a:ext cx="1191386" cy="1191386"/>
      </dsp:txXfrm>
    </dsp:sp>
    <dsp:sp modelId="{9B1BC598-D491-44FD-8F0B-18672DBE6E84}">
      <dsp:nvSpPr>
        <dsp:cNvPr id="0" name=""/>
        <dsp:cNvSpPr/>
      </dsp:nvSpPr>
      <dsp:spPr>
        <a:xfrm rot="10800000">
          <a:off x="3661270" y="2750454"/>
          <a:ext cx="448341" cy="5686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 rot="10800000">
        <a:off x="3795772" y="2864183"/>
        <a:ext cx="313839" cy="341187"/>
      </dsp:txXfrm>
    </dsp:sp>
    <dsp:sp modelId="{DBB0D55D-57DF-4E1C-A895-8A67DE5BEAA5}">
      <dsp:nvSpPr>
        <dsp:cNvPr id="0" name=""/>
        <dsp:cNvSpPr/>
      </dsp:nvSpPr>
      <dsp:spPr>
        <a:xfrm>
          <a:off x="1764914" y="2192339"/>
          <a:ext cx="1684874" cy="16848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kern="1200" smtClean="0"/>
            <a:t>«кошика» необхідно регулярно «розгрібати» (кожен елемент кошика розглядається і може переноситися в to–do–списки, в календар, передоручати або просто віддалятися)</a:t>
          </a:r>
          <a:endParaRPr lang="uk-UA" sz="900" kern="1200"/>
        </a:p>
      </dsp:txBody>
      <dsp:txXfrm>
        <a:off x="2011658" y="2439083"/>
        <a:ext cx="1191386" cy="1191386"/>
      </dsp:txXfrm>
    </dsp:sp>
    <dsp:sp modelId="{363D7655-3E2D-40D4-8221-108D4024388F}">
      <dsp:nvSpPr>
        <dsp:cNvPr id="0" name=""/>
        <dsp:cNvSpPr/>
      </dsp:nvSpPr>
      <dsp:spPr>
        <a:xfrm rot="18000000">
          <a:off x="3009536" y="1665573"/>
          <a:ext cx="448341" cy="5686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>
        <a:off x="3043162" y="1837543"/>
        <a:ext cx="313839" cy="34118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850D36-3D93-4525-9EC0-F7BE2EB2AAD2}">
      <dsp:nvSpPr>
        <dsp:cNvPr id="0" name=""/>
        <dsp:cNvSpPr/>
      </dsp:nvSpPr>
      <dsp:spPr>
        <a:xfrm rot="5400000">
          <a:off x="4510315" y="-1532728"/>
          <a:ext cx="1513256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smtClean="0"/>
            <a:t>Кожне завдання можна деталізувати, розбиваючи на більш дрібні кроки. </a:t>
          </a:r>
          <a:endParaRPr lang="uk-UA" sz="2400" kern="1200"/>
        </a:p>
      </dsp:txBody>
      <dsp:txXfrm rot="-5400000">
        <a:off x="2788382" y="263076"/>
        <a:ext cx="4883252" cy="1365514"/>
      </dsp:txXfrm>
    </dsp:sp>
    <dsp:sp modelId="{5234D8C6-9C89-4026-A237-4EA2ECCB9035}">
      <dsp:nvSpPr>
        <dsp:cNvPr id="0" name=""/>
        <dsp:cNvSpPr/>
      </dsp:nvSpPr>
      <dsp:spPr>
        <a:xfrm>
          <a:off x="0" y="47"/>
          <a:ext cx="2788381" cy="189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Організовувати завдання в проекти за принципом системної ієрархії </a:t>
          </a:r>
          <a:endParaRPr lang="uk-UA" sz="2400" kern="1200"/>
        </a:p>
      </dsp:txBody>
      <dsp:txXfrm>
        <a:off x="92339" y="92386"/>
        <a:ext cx="2603703" cy="1706892"/>
      </dsp:txXfrm>
    </dsp:sp>
    <dsp:sp modelId="{A88770CE-6FAD-4418-9010-2EBD91C0CD6A}">
      <dsp:nvSpPr>
        <dsp:cNvPr id="0" name=""/>
        <dsp:cNvSpPr/>
      </dsp:nvSpPr>
      <dsp:spPr>
        <a:xfrm rot="5400000">
          <a:off x="4510315" y="453420"/>
          <a:ext cx="1513256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smtClean="0"/>
            <a:t>прив’язка до людей, місць і подій (деякі завдання можуть бути виконані тільки на роботі або, навпаки, тільки вдома) </a:t>
          </a:r>
          <a:endParaRPr lang="uk-UA" sz="2400" kern="1200"/>
        </a:p>
      </dsp:txBody>
      <dsp:txXfrm rot="-5400000">
        <a:off x="2788382" y="2249225"/>
        <a:ext cx="4883252" cy="1365514"/>
      </dsp:txXfrm>
    </dsp:sp>
    <dsp:sp modelId="{01E2A5DB-8F65-4BD6-816D-6FEE7C13CCF6}">
      <dsp:nvSpPr>
        <dsp:cNvPr id="0" name=""/>
        <dsp:cNvSpPr/>
      </dsp:nvSpPr>
      <dsp:spPr>
        <a:xfrm>
          <a:off x="0" y="1986196"/>
          <a:ext cx="2788381" cy="189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GTD вводить поняття контекстного планування</a:t>
          </a:r>
          <a:endParaRPr lang="uk-UA" sz="2400" kern="1200"/>
        </a:p>
      </dsp:txBody>
      <dsp:txXfrm>
        <a:off x="92339" y="2078535"/>
        <a:ext cx="2603703" cy="17068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8312BE-AD23-4801-8064-9B43791F2C32}">
      <dsp:nvSpPr>
        <dsp:cNvPr id="0" name=""/>
        <dsp:cNvSpPr/>
      </dsp:nvSpPr>
      <dsp:spPr>
        <a:xfrm>
          <a:off x="3253134" y="768"/>
          <a:ext cx="1240730" cy="12407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Витрачання розумових і фізичних сил</a:t>
          </a:r>
          <a:endParaRPr lang="uk-UA" sz="1200" kern="1200" dirty="0"/>
        </a:p>
      </dsp:txBody>
      <dsp:txXfrm>
        <a:off x="3434835" y="182469"/>
        <a:ext cx="877328" cy="877328"/>
      </dsp:txXfrm>
    </dsp:sp>
    <dsp:sp modelId="{43492F48-874E-4DE6-B310-70CD8332F8D3}">
      <dsp:nvSpPr>
        <dsp:cNvPr id="0" name=""/>
        <dsp:cNvSpPr/>
      </dsp:nvSpPr>
      <dsp:spPr>
        <a:xfrm rot="2700000">
          <a:off x="4360740" y="1064149"/>
          <a:ext cx="330296" cy="4187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000" kern="1200"/>
        </a:p>
      </dsp:txBody>
      <dsp:txXfrm>
        <a:off x="4375251" y="1112865"/>
        <a:ext cx="231207" cy="251248"/>
      </dsp:txXfrm>
    </dsp:sp>
    <dsp:sp modelId="{AA757993-FC77-444E-B209-78DC7A3450C2}">
      <dsp:nvSpPr>
        <dsp:cNvPr id="0" name=""/>
        <dsp:cNvSpPr/>
      </dsp:nvSpPr>
      <dsp:spPr>
        <a:xfrm>
          <a:off x="4571132" y="1318766"/>
          <a:ext cx="1240730" cy="12407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Час відпочинку</a:t>
          </a:r>
          <a:endParaRPr lang="uk-UA" sz="1200" kern="1200" dirty="0"/>
        </a:p>
      </dsp:txBody>
      <dsp:txXfrm>
        <a:off x="4752833" y="1500467"/>
        <a:ext cx="877328" cy="877328"/>
      </dsp:txXfrm>
    </dsp:sp>
    <dsp:sp modelId="{1B4C4886-1C71-4045-83FD-E55EEF300B89}">
      <dsp:nvSpPr>
        <dsp:cNvPr id="0" name=""/>
        <dsp:cNvSpPr/>
      </dsp:nvSpPr>
      <dsp:spPr>
        <a:xfrm rot="8100000">
          <a:off x="4373960" y="2382147"/>
          <a:ext cx="330296" cy="4187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000" kern="1200"/>
        </a:p>
      </dsp:txBody>
      <dsp:txXfrm rot="10800000">
        <a:off x="4458538" y="2430863"/>
        <a:ext cx="231207" cy="251248"/>
      </dsp:txXfrm>
    </dsp:sp>
    <dsp:sp modelId="{7671ADB3-FCF4-4B04-951D-A281D32AD0D1}">
      <dsp:nvSpPr>
        <dsp:cNvPr id="0" name=""/>
        <dsp:cNvSpPr/>
      </dsp:nvSpPr>
      <dsp:spPr>
        <a:xfrm>
          <a:off x="3253134" y="2636764"/>
          <a:ext cx="1240730" cy="12407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Відновлення розумових і фізичних сил</a:t>
          </a:r>
          <a:endParaRPr lang="uk-UA" sz="1200" kern="1200" dirty="0"/>
        </a:p>
      </dsp:txBody>
      <dsp:txXfrm>
        <a:off x="3434835" y="2818465"/>
        <a:ext cx="877328" cy="877328"/>
      </dsp:txXfrm>
    </dsp:sp>
    <dsp:sp modelId="{09778215-A195-4F31-AF60-6EB716A1BFEE}">
      <dsp:nvSpPr>
        <dsp:cNvPr id="0" name=""/>
        <dsp:cNvSpPr/>
      </dsp:nvSpPr>
      <dsp:spPr>
        <a:xfrm rot="13500000">
          <a:off x="3055963" y="2395367"/>
          <a:ext cx="330296" cy="4187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000" kern="1200"/>
        </a:p>
      </dsp:txBody>
      <dsp:txXfrm rot="10800000">
        <a:off x="3140541" y="2514149"/>
        <a:ext cx="231207" cy="251248"/>
      </dsp:txXfrm>
    </dsp:sp>
    <dsp:sp modelId="{42F26BC4-1EC9-4412-8268-516918E4744E}">
      <dsp:nvSpPr>
        <dsp:cNvPr id="0" name=""/>
        <dsp:cNvSpPr/>
      </dsp:nvSpPr>
      <dsp:spPr>
        <a:xfrm>
          <a:off x="1935136" y="1318766"/>
          <a:ext cx="1240730" cy="12407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Час праці</a:t>
          </a:r>
          <a:endParaRPr lang="uk-UA" sz="1200" kern="1200" dirty="0"/>
        </a:p>
      </dsp:txBody>
      <dsp:txXfrm>
        <a:off x="2116837" y="1500467"/>
        <a:ext cx="877328" cy="877328"/>
      </dsp:txXfrm>
    </dsp:sp>
    <dsp:sp modelId="{019FE79D-4438-449D-A4EF-1F09FFF94CE8}">
      <dsp:nvSpPr>
        <dsp:cNvPr id="0" name=""/>
        <dsp:cNvSpPr/>
      </dsp:nvSpPr>
      <dsp:spPr>
        <a:xfrm rot="18900000">
          <a:off x="3042743" y="1077369"/>
          <a:ext cx="330296" cy="4187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000" kern="1200"/>
        </a:p>
      </dsp:txBody>
      <dsp:txXfrm>
        <a:off x="3057254" y="1196151"/>
        <a:ext cx="231207" cy="2512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5AF4EC-FD28-4100-A469-F5D6217F749E}">
      <dsp:nvSpPr>
        <dsp:cNvPr id="0" name=""/>
        <dsp:cNvSpPr/>
      </dsp:nvSpPr>
      <dsp:spPr>
        <a:xfrm rot="5400000">
          <a:off x="4767068" y="-1851824"/>
          <a:ext cx="999749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smtClean="0"/>
            <a:t>обмеженими у часовій перспективі, «мізерними» перспективними планами, які містять дуже мало майбутніх можливостей. </a:t>
          </a:r>
          <a:endParaRPr lang="uk-UA" sz="1500" kern="1200"/>
        </a:p>
      </dsp:txBody>
      <dsp:txXfrm rot="-5400000">
        <a:off x="2788381" y="175667"/>
        <a:ext cx="4908319" cy="902141"/>
      </dsp:txXfrm>
    </dsp:sp>
    <dsp:sp modelId="{9423082B-F71F-4212-849D-F580EB0D2D06}">
      <dsp:nvSpPr>
        <dsp:cNvPr id="0" name=""/>
        <dsp:cNvSpPr/>
      </dsp:nvSpPr>
      <dsp:spPr>
        <a:xfrm>
          <a:off x="0" y="1893"/>
          <a:ext cx="2788381" cy="1249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Патопсихологічні групи досліджуваних характеризуються</a:t>
          </a:r>
          <a:endParaRPr lang="uk-UA" sz="1700" kern="1200"/>
        </a:p>
      </dsp:txBody>
      <dsp:txXfrm>
        <a:off x="61005" y="62898"/>
        <a:ext cx="2666371" cy="1127676"/>
      </dsp:txXfrm>
    </dsp:sp>
    <dsp:sp modelId="{E3D083B6-910A-4715-AD1B-C063C3A521A3}">
      <dsp:nvSpPr>
        <dsp:cNvPr id="0" name=""/>
        <dsp:cNvSpPr/>
      </dsp:nvSpPr>
      <dsp:spPr>
        <a:xfrm rot="5400000">
          <a:off x="4767068" y="-539654"/>
          <a:ext cx="999749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smtClean="0"/>
            <a:t>стійке скорочення протяжності часової перспективи особистості, а також включення у часову перспективу особистості домінуючих елементів з минулого суб’єкта (змішування часової перспективи і ретроспективи). </a:t>
          </a:r>
          <a:endParaRPr lang="uk-UA" sz="1500" kern="1200"/>
        </a:p>
      </dsp:txBody>
      <dsp:txXfrm rot="-5400000">
        <a:off x="2788381" y="1487837"/>
        <a:ext cx="4908319" cy="902141"/>
      </dsp:txXfrm>
    </dsp:sp>
    <dsp:sp modelId="{6417A196-B92C-452E-A690-1E9B02720F6F}">
      <dsp:nvSpPr>
        <dsp:cNvPr id="0" name=""/>
        <dsp:cNvSpPr/>
      </dsp:nvSpPr>
      <dsp:spPr>
        <a:xfrm>
          <a:off x="0" y="1314064"/>
          <a:ext cx="2788381" cy="1249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При депресивних станах спостерігається </a:t>
          </a:r>
          <a:endParaRPr lang="uk-UA" sz="1700" kern="1200"/>
        </a:p>
      </dsp:txBody>
      <dsp:txXfrm>
        <a:off x="61005" y="1375069"/>
        <a:ext cx="2666371" cy="1127676"/>
      </dsp:txXfrm>
    </dsp:sp>
    <dsp:sp modelId="{89C27C40-6E2D-4D91-A83C-3DCCD7817103}">
      <dsp:nvSpPr>
        <dsp:cNvPr id="0" name=""/>
        <dsp:cNvSpPr/>
      </dsp:nvSpPr>
      <dsp:spPr>
        <a:xfrm rot="5400000">
          <a:off x="4767068" y="772516"/>
          <a:ext cx="999749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smtClean="0"/>
            <a:t>Ці пацієнти бачать майбутнє як «безформну карту» і не можуть використовувати теперішнє як міст між минулим та майбутнім. Протяжність актуального минулого у таких хворих вища, ніж у нормі.</a:t>
          </a:r>
          <a:endParaRPr lang="uk-UA" sz="1500" kern="1200"/>
        </a:p>
      </dsp:txBody>
      <dsp:txXfrm rot="-5400000">
        <a:off x="2788381" y="2800007"/>
        <a:ext cx="4908319" cy="902141"/>
      </dsp:txXfrm>
    </dsp:sp>
    <dsp:sp modelId="{B9BB527C-8B69-418A-915C-799837D3FA5B}">
      <dsp:nvSpPr>
        <dsp:cNvPr id="0" name=""/>
        <dsp:cNvSpPr/>
      </dsp:nvSpPr>
      <dsp:spPr>
        <a:xfrm>
          <a:off x="0" y="2626235"/>
          <a:ext cx="2788381" cy="1249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Для хворих властива нездатність відмовитись від минулого і просуватись до майбутнього </a:t>
          </a:r>
          <a:endParaRPr lang="uk-UA" sz="1700" kern="1200"/>
        </a:p>
      </dsp:txBody>
      <dsp:txXfrm>
        <a:off x="61005" y="2687240"/>
        <a:ext cx="2666371" cy="11276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935FA4-7A55-482A-A406-14852704A5F5}">
      <dsp:nvSpPr>
        <dsp:cNvPr id="0" name=""/>
        <dsp:cNvSpPr/>
      </dsp:nvSpPr>
      <dsp:spPr>
        <a:xfrm>
          <a:off x="580912" y="0"/>
          <a:ext cx="6583679" cy="387781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6B51FC-7454-4CBB-838A-D02193731A07}">
      <dsp:nvSpPr>
        <dsp:cNvPr id="0" name=""/>
        <dsp:cNvSpPr/>
      </dsp:nvSpPr>
      <dsp:spPr>
        <a:xfrm>
          <a:off x="8320" y="1163344"/>
          <a:ext cx="2493084" cy="1551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smtClean="0"/>
            <a:t>Порушення часової перспективи самі по собі провокують психічні розлади</a:t>
          </a:r>
          <a:endParaRPr lang="uk-UA" sz="1500" kern="1200"/>
        </a:p>
      </dsp:txBody>
      <dsp:txXfrm>
        <a:off x="84040" y="1239064"/>
        <a:ext cx="2341644" cy="1399686"/>
      </dsp:txXfrm>
    </dsp:sp>
    <dsp:sp modelId="{44C34AA4-B731-42C4-8856-3D5FA890F6F0}">
      <dsp:nvSpPr>
        <dsp:cNvPr id="0" name=""/>
        <dsp:cNvSpPr/>
      </dsp:nvSpPr>
      <dsp:spPr>
        <a:xfrm>
          <a:off x="2626210" y="1163344"/>
          <a:ext cx="2493084" cy="1551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smtClean="0"/>
            <a:t>Часова здатна активно протистояти негативному впливу кризових моментів, тобто виступати як більш–менш адекватна захисна стратегія</a:t>
          </a:r>
          <a:endParaRPr lang="uk-UA" sz="1500" kern="1200"/>
        </a:p>
      </dsp:txBody>
      <dsp:txXfrm>
        <a:off x="2701930" y="1239064"/>
        <a:ext cx="2341644" cy="1399686"/>
      </dsp:txXfrm>
    </dsp:sp>
    <dsp:sp modelId="{B171A177-B3CE-44F5-BFBB-7D04EE56703E}">
      <dsp:nvSpPr>
        <dsp:cNvPr id="0" name=""/>
        <dsp:cNvSpPr/>
      </dsp:nvSpPr>
      <dsp:spPr>
        <a:xfrm>
          <a:off x="5244100" y="1163344"/>
          <a:ext cx="2493084" cy="1551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smtClean="0"/>
            <a:t>Активне планування майбутнього виступає в якості одного з захисних механізмів</a:t>
          </a:r>
          <a:endParaRPr lang="uk-UA" sz="1500" kern="1200"/>
        </a:p>
      </dsp:txBody>
      <dsp:txXfrm>
        <a:off x="5319820" y="1239064"/>
        <a:ext cx="2341644" cy="139968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EB040A-AAFA-4EB1-8E05-376E690FC127}">
      <dsp:nvSpPr>
        <dsp:cNvPr id="0" name=""/>
        <dsp:cNvSpPr/>
      </dsp:nvSpPr>
      <dsp:spPr>
        <a:xfrm>
          <a:off x="0" y="0"/>
          <a:ext cx="3877815" cy="387781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5DCE25-2155-4D5E-BD5F-43963623A8CE}">
      <dsp:nvSpPr>
        <dsp:cNvPr id="0" name=""/>
        <dsp:cNvSpPr/>
      </dsp:nvSpPr>
      <dsp:spPr>
        <a:xfrm>
          <a:off x="1938907" y="0"/>
          <a:ext cx="5806597" cy="387781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Орієнтація лише на майбутнє перешкоджає індивідам радіти щоденному життю.</a:t>
          </a:r>
          <a:endParaRPr lang="uk-UA" sz="2100" kern="1200"/>
        </a:p>
      </dsp:txBody>
      <dsp:txXfrm>
        <a:off x="1938907" y="0"/>
        <a:ext cx="5806597" cy="1163347"/>
      </dsp:txXfrm>
    </dsp:sp>
    <dsp:sp modelId="{68256C03-0766-4C71-BF0B-ECB81B00EB5A}">
      <dsp:nvSpPr>
        <dsp:cNvPr id="0" name=""/>
        <dsp:cNvSpPr/>
      </dsp:nvSpPr>
      <dsp:spPr>
        <a:xfrm>
          <a:off x="678618" y="1163347"/>
          <a:ext cx="2520577" cy="252057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AF5658-0B8B-4E1E-8F76-7CF0E16D7833}">
      <dsp:nvSpPr>
        <dsp:cNvPr id="0" name=""/>
        <dsp:cNvSpPr/>
      </dsp:nvSpPr>
      <dsp:spPr>
        <a:xfrm>
          <a:off x="1938907" y="1163347"/>
          <a:ext cx="5806597" cy="25205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Індивіди, орієнтовані виключно на майбутнє, також часто скаржаться на те, що їхнє життя є “пустим”. </a:t>
          </a:r>
          <a:endParaRPr lang="uk-UA" sz="2100" kern="1200"/>
        </a:p>
      </dsp:txBody>
      <dsp:txXfrm>
        <a:off x="1938907" y="1163347"/>
        <a:ext cx="5806597" cy="1163343"/>
      </dsp:txXfrm>
    </dsp:sp>
    <dsp:sp modelId="{0EAA5075-6FAA-44DC-98CB-D731CB160195}">
      <dsp:nvSpPr>
        <dsp:cNvPr id="0" name=""/>
        <dsp:cNvSpPr/>
      </dsp:nvSpPr>
      <dsp:spPr>
        <a:xfrm>
          <a:off x="1357235" y="2326690"/>
          <a:ext cx="1163343" cy="116334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300A45-9702-49E7-82C1-85EF4B0AAA4B}">
      <dsp:nvSpPr>
        <dsp:cNvPr id="0" name=""/>
        <dsp:cNvSpPr/>
      </dsp:nvSpPr>
      <dsp:spPr>
        <a:xfrm>
          <a:off x="1938907" y="2326690"/>
          <a:ext cx="5806597" cy="11633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В ситуації гострої кризи краще бути орієнтованими на теперішнє – це дозволяє більш ефективно і швидко вирішувати актуальні задачі.</a:t>
          </a:r>
          <a:endParaRPr lang="uk-UA" sz="2100" kern="1200"/>
        </a:p>
      </dsp:txBody>
      <dsp:txXfrm>
        <a:off x="1938907" y="2326690"/>
        <a:ext cx="5806597" cy="116334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D4223E-CFDC-4C8B-810C-5A1D97663AF2}">
      <dsp:nvSpPr>
        <dsp:cNvPr id="0" name=""/>
        <dsp:cNvSpPr/>
      </dsp:nvSpPr>
      <dsp:spPr>
        <a:xfrm>
          <a:off x="580912" y="0"/>
          <a:ext cx="6583679" cy="387781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2C3905-4435-48A2-83C5-50902658E53D}">
      <dsp:nvSpPr>
        <dsp:cNvPr id="0" name=""/>
        <dsp:cNvSpPr/>
      </dsp:nvSpPr>
      <dsp:spPr>
        <a:xfrm>
          <a:off x="3876" y="1163344"/>
          <a:ext cx="1864518" cy="1551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/>
            <a:t>Слушною є часова перспектива майбутнього</a:t>
          </a:r>
          <a:endParaRPr lang="uk-UA" sz="1600" kern="1200"/>
        </a:p>
      </dsp:txBody>
      <dsp:txXfrm>
        <a:off x="79596" y="1239064"/>
        <a:ext cx="1713078" cy="1399686"/>
      </dsp:txXfrm>
    </dsp:sp>
    <dsp:sp modelId="{8FF1C918-5AE2-40F9-9CC9-8085ABF608DB}">
      <dsp:nvSpPr>
        <dsp:cNvPr id="0" name=""/>
        <dsp:cNvSpPr/>
      </dsp:nvSpPr>
      <dsp:spPr>
        <a:xfrm>
          <a:off x="1961620" y="1163344"/>
          <a:ext cx="1864518" cy="1551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/>
            <a:t>дозволяє працювати більш продуктивно, </a:t>
          </a:r>
          <a:endParaRPr lang="uk-UA" sz="1600" kern="1200"/>
        </a:p>
      </dsp:txBody>
      <dsp:txXfrm>
        <a:off x="2037340" y="1239064"/>
        <a:ext cx="1713078" cy="1399686"/>
      </dsp:txXfrm>
    </dsp:sp>
    <dsp:sp modelId="{CB2E1FD6-BA60-42F6-8C4B-8BCF92033A91}">
      <dsp:nvSpPr>
        <dsp:cNvPr id="0" name=""/>
        <dsp:cNvSpPr/>
      </dsp:nvSpPr>
      <dsp:spPr>
        <a:xfrm>
          <a:off x="3919365" y="1163344"/>
          <a:ext cx="1864518" cy="1551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/>
            <a:t>допускає більшу ступінь самоефективності</a:t>
          </a:r>
          <a:endParaRPr lang="uk-UA" sz="1600" kern="1200"/>
        </a:p>
      </dsp:txBody>
      <dsp:txXfrm>
        <a:off x="3995085" y="1239064"/>
        <a:ext cx="1713078" cy="1399686"/>
      </dsp:txXfrm>
    </dsp:sp>
    <dsp:sp modelId="{6799C495-55E6-4D74-9A06-C2F2D5FC46B0}">
      <dsp:nvSpPr>
        <dsp:cNvPr id="0" name=""/>
        <dsp:cNvSpPr/>
      </dsp:nvSpPr>
      <dsp:spPr>
        <a:xfrm>
          <a:off x="5877109" y="1163344"/>
          <a:ext cx="1864518" cy="1551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/>
            <a:t>підтримує оптимізм щодо майбутніх досягнень</a:t>
          </a:r>
          <a:endParaRPr lang="uk-UA" sz="1600" kern="1200"/>
        </a:p>
      </dsp:txBody>
      <dsp:txXfrm>
        <a:off x="5952829" y="1239064"/>
        <a:ext cx="1713078" cy="13996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484C6C-496A-433C-A9F7-779809013FC6}">
      <dsp:nvSpPr>
        <dsp:cNvPr id="0" name=""/>
        <dsp:cNvSpPr/>
      </dsp:nvSpPr>
      <dsp:spPr>
        <a:xfrm>
          <a:off x="580912" y="0"/>
          <a:ext cx="6583679" cy="387781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92A428-6CB8-4630-9398-9CCA1174F4EE}">
      <dsp:nvSpPr>
        <dsp:cNvPr id="0" name=""/>
        <dsp:cNvSpPr/>
      </dsp:nvSpPr>
      <dsp:spPr>
        <a:xfrm>
          <a:off x="8320" y="1163344"/>
          <a:ext cx="2493084" cy="1551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smtClean="0"/>
            <a:t>Зануритися у часову перспективу теперішнього</a:t>
          </a:r>
          <a:endParaRPr lang="uk-UA" sz="2300" kern="1200"/>
        </a:p>
      </dsp:txBody>
      <dsp:txXfrm>
        <a:off x="84040" y="1239064"/>
        <a:ext cx="2341644" cy="1399686"/>
      </dsp:txXfrm>
    </dsp:sp>
    <dsp:sp modelId="{FCBD8202-38BD-4221-803D-2F559086BC23}">
      <dsp:nvSpPr>
        <dsp:cNvPr id="0" name=""/>
        <dsp:cNvSpPr/>
      </dsp:nvSpPr>
      <dsp:spPr>
        <a:xfrm>
          <a:off x="2626210" y="1163344"/>
          <a:ext cx="2493084" cy="1551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smtClean="0"/>
            <a:t>дозволяє відновити душевні і фізичні сили</a:t>
          </a:r>
          <a:endParaRPr lang="uk-UA" sz="2300" kern="1200"/>
        </a:p>
      </dsp:txBody>
      <dsp:txXfrm>
        <a:off x="2701930" y="1239064"/>
        <a:ext cx="2341644" cy="1399686"/>
      </dsp:txXfrm>
    </dsp:sp>
    <dsp:sp modelId="{7E956F96-DC4F-4F89-8102-A2ECD5401851}">
      <dsp:nvSpPr>
        <dsp:cNvPr id="0" name=""/>
        <dsp:cNvSpPr/>
      </dsp:nvSpPr>
      <dsp:spPr>
        <a:xfrm>
          <a:off x="5244100" y="1163344"/>
          <a:ext cx="2493084" cy="15511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smtClean="0"/>
            <a:t>не відчувати при цьому провини, що робота стоїть на місці</a:t>
          </a:r>
          <a:endParaRPr lang="uk-UA" sz="2300" kern="1200"/>
        </a:p>
      </dsp:txBody>
      <dsp:txXfrm>
        <a:off x="5319820" y="1239064"/>
        <a:ext cx="2341644" cy="139968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3F75AD-EFC4-4A90-AE9E-0AC236788DA9}">
      <dsp:nvSpPr>
        <dsp:cNvPr id="0" name=""/>
        <dsp:cNvSpPr/>
      </dsp:nvSpPr>
      <dsp:spPr>
        <a:xfrm rot="5400000">
          <a:off x="4510315" y="-1532728"/>
          <a:ext cx="1513256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є свідченням розбалансованої часової перспективи, що може зашкодити його психологічному, а отже, і фізіологічному здоров’ю. </a:t>
          </a:r>
          <a:endParaRPr lang="uk-UA" sz="2000" kern="1200"/>
        </a:p>
      </dsp:txBody>
      <dsp:txXfrm rot="-5400000">
        <a:off x="2788382" y="263076"/>
        <a:ext cx="4883252" cy="1365514"/>
      </dsp:txXfrm>
    </dsp:sp>
    <dsp:sp modelId="{226704A6-D4B1-40DD-ADF1-4049E2C03483}">
      <dsp:nvSpPr>
        <dsp:cNvPr id="0" name=""/>
        <dsp:cNvSpPr/>
      </dsp:nvSpPr>
      <dsp:spPr>
        <a:xfrm>
          <a:off x="0" y="47"/>
          <a:ext cx="2788381" cy="189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Тенденція індивіда застрягати на одній із часових орієнтацій </a:t>
          </a:r>
          <a:endParaRPr lang="uk-UA" sz="2100" kern="1200"/>
        </a:p>
      </dsp:txBody>
      <dsp:txXfrm>
        <a:off x="92339" y="92386"/>
        <a:ext cx="2603703" cy="1706892"/>
      </dsp:txXfrm>
    </dsp:sp>
    <dsp:sp modelId="{6139E766-87EB-4930-B513-1DCAA413537B}">
      <dsp:nvSpPr>
        <dsp:cNvPr id="0" name=""/>
        <dsp:cNvSpPr/>
      </dsp:nvSpPr>
      <dsp:spPr>
        <a:xfrm rot="5400000">
          <a:off x="4510315" y="453420"/>
          <a:ext cx="1513256" cy="495712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дозволяє переключатися з однієї часової орієнтації на іншу і оперувати в тому часовому режимі, який підходить для ситуації, в якій знаходиться індивід</a:t>
          </a:r>
          <a:endParaRPr lang="uk-UA" sz="2000" kern="1200"/>
        </a:p>
      </dsp:txBody>
      <dsp:txXfrm rot="-5400000">
        <a:off x="2788382" y="2249225"/>
        <a:ext cx="4883252" cy="1365514"/>
      </dsp:txXfrm>
    </dsp:sp>
    <dsp:sp modelId="{1F5125C1-F619-4F79-8996-213509E50AB7}">
      <dsp:nvSpPr>
        <dsp:cNvPr id="0" name=""/>
        <dsp:cNvSpPr/>
      </dsp:nvSpPr>
      <dsp:spPr>
        <a:xfrm>
          <a:off x="0" y="1986196"/>
          <a:ext cx="2788381" cy="189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Важлива характеристика збалансованої часової перспективи – гнучкість</a:t>
          </a:r>
          <a:endParaRPr lang="uk-UA" sz="2100" kern="1200"/>
        </a:p>
      </dsp:txBody>
      <dsp:txXfrm>
        <a:off x="92339" y="2078535"/>
        <a:ext cx="2603703" cy="170689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134CF8-53E2-492A-9736-17C0C2A3DA2A}">
      <dsp:nvSpPr>
        <dsp:cNvPr id="0" name=""/>
        <dsp:cNvSpPr/>
      </dsp:nvSpPr>
      <dsp:spPr>
        <a:xfrm>
          <a:off x="3872752" y="1701138"/>
          <a:ext cx="2740000" cy="4755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768"/>
              </a:lnTo>
              <a:lnTo>
                <a:pt x="2740000" y="237768"/>
              </a:lnTo>
              <a:lnTo>
                <a:pt x="2740000" y="47553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BCB104-B8C5-4B74-835A-5C411C212FFB}">
      <dsp:nvSpPr>
        <dsp:cNvPr id="0" name=""/>
        <dsp:cNvSpPr/>
      </dsp:nvSpPr>
      <dsp:spPr>
        <a:xfrm>
          <a:off x="3827032" y="1701138"/>
          <a:ext cx="91440" cy="4755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553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7AB9AA-4598-4C1C-B47F-D5064C48F803}">
      <dsp:nvSpPr>
        <dsp:cNvPr id="0" name=""/>
        <dsp:cNvSpPr/>
      </dsp:nvSpPr>
      <dsp:spPr>
        <a:xfrm>
          <a:off x="1132751" y="1701138"/>
          <a:ext cx="2740000" cy="475537"/>
        </a:xfrm>
        <a:custGeom>
          <a:avLst/>
          <a:gdLst/>
          <a:ahLst/>
          <a:cxnLst/>
          <a:rect l="0" t="0" r="0" b="0"/>
          <a:pathLst>
            <a:path>
              <a:moveTo>
                <a:pt x="2740000" y="0"/>
              </a:moveTo>
              <a:lnTo>
                <a:pt x="2740000" y="237768"/>
              </a:lnTo>
              <a:lnTo>
                <a:pt x="0" y="237768"/>
              </a:lnTo>
              <a:lnTo>
                <a:pt x="0" y="47553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E15E7-BC53-4B3F-BA05-D0CD5C1BFC50}">
      <dsp:nvSpPr>
        <dsp:cNvPr id="0" name=""/>
        <dsp:cNvSpPr/>
      </dsp:nvSpPr>
      <dsp:spPr>
        <a:xfrm>
          <a:off x="2740520" y="568907"/>
          <a:ext cx="2264463" cy="1132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Тайм–менеджмент</a:t>
          </a:r>
          <a:endParaRPr lang="uk-UA" sz="2700" kern="1200" dirty="0"/>
        </a:p>
      </dsp:txBody>
      <dsp:txXfrm>
        <a:off x="2740520" y="568907"/>
        <a:ext cx="2264463" cy="1132231"/>
      </dsp:txXfrm>
    </dsp:sp>
    <dsp:sp modelId="{58A08E35-DD35-4709-A093-A59609D85D58}">
      <dsp:nvSpPr>
        <dsp:cNvPr id="0" name=""/>
        <dsp:cNvSpPr/>
      </dsp:nvSpPr>
      <dsp:spPr>
        <a:xfrm>
          <a:off x="520" y="2176676"/>
          <a:ext cx="2264463" cy="1132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особистий тайм–менеджмент, </a:t>
          </a:r>
          <a:endParaRPr lang="uk-UA" sz="2700" kern="1200"/>
        </a:p>
      </dsp:txBody>
      <dsp:txXfrm>
        <a:off x="520" y="2176676"/>
        <a:ext cx="2264463" cy="1132231"/>
      </dsp:txXfrm>
    </dsp:sp>
    <dsp:sp modelId="{E710779A-F621-4D08-82D3-BCA976421D85}">
      <dsp:nvSpPr>
        <dsp:cNvPr id="0" name=""/>
        <dsp:cNvSpPr/>
      </dsp:nvSpPr>
      <dsp:spPr>
        <a:xfrm>
          <a:off x="2740520" y="2176676"/>
          <a:ext cx="2264463" cy="1132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командний тайм– менеджмент, </a:t>
          </a:r>
          <a:endParaRPr lang="uk-UA" sz="2700" kern="1200"/>
        </a:p>
      </dsp:txBody>
      <dsp:txXfrm>
        <a:off x="2740520" y="2176676"/>
        <a:ext cx="2264463" cy="1132231"/>
      </dsp:txXfrm>
    </dsp:sp>
    <dsp:sp modelId="{6194C24F-37E1-4D73-89DC-92438488C15F}">
      <dsp:nvSpPr>
        <dsp:cNvPr id="0" name=""/>
        <dsp:cNvSpPr/>
      </dsp:nvSpPr>
      <dsp:spPr>
        <a:xfrm>
          <a:off x="5480521" y="2176676"/>
          <a:ext cx="2264463" cy="1132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корпоративний тайм–менеджмент.</a:t>
          </a:r>
          <a:endParaRPr lang="uk-UA" sz="2700" kern="1200"/>
        </a:p>
      </dsp:txBody>
      <dsp:txXfrm>
        <a:off x="5480521" y="2176676"/>
        <a:ext cx="2264463" cy="11322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2400" b="1" i="1" dirty="0">
                <a:effectLst/>
              </a:rPr>
              <a:t>Тема 2. Час менеджера та принципи його ефективного </a:t>
            </a:r>
            <a:r>
              <a:rPr lang="uk-UA" sz="2400" b="1" i="1" dirty="0" smtClean="0">
                <a:effectLst/>
              </a:rPr>
              <a:t>використання</a:t>
            </a:r>
            <a:endParaRPr lang="uk-UA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uk-UA" dirty="0">
                <a:effectLst/>
              </a:rPr>
              <a:t> </a:t>
            </a:r>
          </a:p>
          <a:p>
            <a:r>
              <a:rPr lang="uk-UA" b="1" dirty="0">
                <a:effectLst/>
              </a:rPr>
              <a:t>План лекції (навчальні питання):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uk-UA" dirty="0">
                <a:effectLst/>
              </a:rPr>
              <a:t>Індивідуальний фонд часу і його структура. Поняття часової перспективи.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uk-UA" dirty="0">
                <a:effectLst/>
              </a:rPr>
              <a:t>Внутрішні концепції часу.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uk-UA" dirty="0">
                <a:effectLst/>
              </a:rPr>
              <a:t>Прийоми виконання розкладу при простому плануванні.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uk-UA" dirty="0">
                <a:effectLst/>
              </a:rPr>
              <a:t>Значення використання біоритміки.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uk-UA" dirty="0">
                <a:effectLst/>
              </a:rPr>
              <a:t>Індивідуальний стиль. Складання рамкового плану дня.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78269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491" y="570156"/>
            <a:ext cx="3379454" cy="1054250"/>
          </a:xfrm>
        </p:spPr>
        <p:txBody>
          <a:bodyPr/>
          <a:lstStyle/>
          <a:p>
            <a:r>
              <a:rPr lang="uk-UA" sz="2400" dirty="0"/>
              <a:t>Можливість </a:t>
            </a:r>
            <a:r>
              <a:rPr lang="uk-UA" sz="2400" dirty="0" err="1"/>
              <a:t>детермінуватись</a:t>
            </a:r>
            <a:r>
              <a:rPr lang="uk-UA" sz="2400" dirty="0"/>
              <a:t> </a:t>
            </a:r>
            <a:r>
              <a:rPr lang="uk-UA" sz="2400" dirty="0" smtClean="0"/>
              <a:t>майбутнім (</a:t>
            </a:r>
            <a:r>
              <a:rPr lang="uk-UA" sz="2400" dirty="0"/>
              <a:t>В. </a:t>
            </a:r>
            <a:r>
              <a:rPr lang="uk-UA" sz="2400" dirty="0" err="1" smtClean="0"/>
              <a:t>Франкл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pic>
        <p:nvPicPr>
          <p:cNvPr id="3074" name="Picture 2" descr="Віктор Франкл. Людина у пошуках сенсу | THE PSYCHOLOGI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949" y="44624"/>
            <a:ext cx="4901301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9512" y="2996952"/>
            <a:ext cx="3384376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здатність людини знаходити майбутній сенс в актуальних, </a:t>
            </a:r>
            <a:r>
              <a:rPr lang="uk-UA" dirty="0" err="1" smtClean="0"/>
              <a:t>сенсодефіцитних</a:t>
            </a:r>
            <a:r>
              <a:rPr lang="uk-UA" dirty="0" smtClean="0"/>
              <a:t> </a:t>
            </a:r>
            <a:r>
              <a:rPr lang="uk-UA" dirty="0"/>
              <a:t>ситуаціях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932040" y="3068960"/>
            <a:ext cx="352839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збереження особистісної </a:t>
            </a:r>
            <a:r>
              <a:rPr lang="uk-UA" dirty="0" smtClean="0"/>
              <a:t>цілісності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32040" y="4293096"/>
            <a:ext cx="352839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передумова особистісного розвитку</a:t>
            </a:r>
            <a:endParaRPr lang="uk-UA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3563888" y="3356992"/>
            <a:ext cx="1368152" cy="16561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Умова для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635336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56263" cy="1054250"/>
          </a:xfrm>
        </p:spPr>
        <p:txBody>
          <a:bodyPr/>
          <a:lstStyle/>
          <a:p>
            <a:r>
              <a:rPr lang="uk-UA" dirty="0" smtClean="0"/>
              <a:t>Однак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4868052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 ситуації роботи </a:t>
            </a:r>
            <a:r>
              <a:rPr lang="uk-UA" dirty="0" smtClean="0"/>
              <a:t>та </a:t>
            </a:r>
            <a:r>
              <a:rPr lang="uk-UA" dirty="0"/>
              <a:t>навчання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Можна </a:t>
            </a:r>
            <a:r>
              <a:rPr lang="uk-UA" dirty="0"/>
              <a:t>бути орієнтованими на спільне минуле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Проводячи час зі своєю сім’єю і друзями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5917238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 </a:t>
            </a:r>
            <a:r>
              <a:rPr lang="uk-UA" dirty="0"/>
              <a:t>відпочинку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2381431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Структурування власного часу </a:t>
            </a:r>
            <a:r>
              <a:rPr lang="uk-UA" dirty="0"/>
              <a:t>життя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1192940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Внутрішні </a:t>
            </a:r>
            <a:r>
              <a:rPr lang="uk-UA" b="1" dirty="0"/>
              <a:t>концепції часу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694324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 smtClean="0"/>
              <a:t>Рівні управління часом за </a:t>
            </a:r>
            <a:r>
              <a:rPr lang="uk-UA" sz="2400" dirty="0"/>
              <a:t>Г. </a:t>
            </a:r>
            <a:r>
              <a:rPr lang="uk-UA" sz="2400" dirty="0" smtClean="0"/>
              <a:t>Архангельським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044336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/>
              <a:t>Критерії успішного управління </a:t>
            </a:r>
            <a:r>
              <a:rPr lang="uk-UA" sz="2400" dirty="0" smtClean="0"/>
              <a:t>за </a:t>
            </a:r>
            <a:r>
              <a:rPr lang="uk-UA" sz="2400" dirty="0"/>
              <a:t>Г. </a:t>
            </a:r>
            <a:r>
              <a:rPr lang="uk-UA" sz="2400" dirty="0" smtClean="0"/>
              <a:t>Архангельським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uk-UA" dirty="0"/>
              <a:t>необхідно матеріалізувати мети і завдання; в голові вони неконтрольовані;</a:t>
            </a:r>
          </a:p>
          <a:p>
            <a:pPr lvl="0"/>
            <a:r>
              <a:rPr lang="uk-UA" dirty="0"/>
              <a:t>потрібно управляти на основі фактів, а не думок;</a:t>
            </a:r>
          </a:p>
          <a:p>
            <a:pPr lvl="0"/>
            <a:r>
              <a:rPr lang="uk-UA" dirty="0"/>
              <a:t>необхідні систематизація та структурування роботи;</a:t>
            </a:r>
          </a:p>
          <a:p>
            <a:pPr lvl="0"/>
            <a:r>
              <a:rPr lang="uk-UA" dirty="0"/>
              <a:t>необхідно планувати максимально гнучко і просто; швидко реагувати на зміни;</a:t>
            </a:r>
          </a:p>
          <a:p>
            <a:pPr lvl="0"/>
            <a:r>
              <a:rPr lang="uk-UA" dirty="0"/>
              <a:t>будь–яка дія необхідно співвідносити з внеском в досягнення цілей;</a:t>
            </a:r>
          </a:p>
          <a:p>
            <a:pPr lvl="0"/>
            <a:r>
              <a:rPr lang="uk-UA" dirty="0"/>
              <a:t>потрібно постійно робити «інвестиції» в майбутнє;</a:t>
            </a:r>
          </a:p>
          <a:p>
            <a:pPr lvl="0"/>
            <a:r>
              <a:rPr lang="uk-UA" dirty="0"/>
              <a:t>треба «ловити» вдалі можливості;</a:t>
            </a:r>
          </a:p>
          <a:p>
            <a:pPr lvl="0"/>
            <a:r>
              <a:rPr lang="uk-UA" dirty="0"/>
              <a:t>потрібно	управляти	робочим	навантаженням;	працювати	менше,	але</a:t>
            </a:r>
          </a:p>
          <a:p>
            <a:r>
              <a:rPr lang="uk-UA" dirty="0"/>
              <a:t>«розумнішими»;</a:t>
            </a:r>
          </a:p>
          <a:p>
            <a:pPr lvl="0"/>
            <a:r>
              <a:rPr lang="uk-UA" dirty="0"/>
              <a:t>необхідний постійний огляд делегованих завдань та моніторинг їх виконання;</a:t>
            </a:r>
          </a:p>
          <a:p>
            <a:r>
              <a:rPr lang="uk-UA" dirty="0"/>
              <a:t>у роботі допомагає вироблення почуття часу і почуття ефективності.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/>
              <a:t>«Заповіді» тайм–менеджменту </a:t>
            </a:r>
            <a:r>
              <a:rPr lang="uk-UA" sz="2400" dirty="0" smtClean="0"/>
              <a:t>за </a:t>
            </a:r>
            <a:r>
              <a:rPr lang="uk-UA" sz="2400" dirty="0"/>
              <a:t>Г. </a:t>
            </a:r>
            <a:r>
              <a:rPr lang="uk-UA" sz="2400" dirty="0" smtClean="0"/>
              <a:t>Архангельським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навмисний саботажу, а за низької кваліфікації працівника, поганий самоорганізації праці 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Індивідуальний фонд часу і його структура. Поняття часової перспективи.</a:t>
            </a:r>
            <a:endParaRPr lang="uk-UA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3501008"/>
            <a:ext cx="194421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Низька кваліфікація </a:t>
            </a:r>
            <a:r>
              <a:rPr lang="uk-UA" dirty="0"/>
              <a:t>працівника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851920" y="3501008"/>
            <a:ext cx="194421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Погана самоорганізація </a:t>
            </a:r>
            <a:r>
              <a:rPr lang="uk-UA" dirty="0"/>
              <a:t>праці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300192" y="3501008"/>
            <a:ext cx="194421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Навмисний саботаж</a:t>
            </a:r>
            <a:endParaRPr lang="uk-UA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048164" y="3356992"/>
            <a:ext cx="2448272" cy="14401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6084168" y="3356992"/>
            <a:ext cx="2374395" cy="14401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763689" y="5085184"/>
            <a:ext cx="3672408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Втрати </a:t>
            </a:r>
            <a:r>
              <a:rPr lang="uk-UA" dirty="0"/>
              <a:t>часу </a:t>
            </a:r>
            <a:endParaRPr lang="uk-UA" dirty="0"/>
          </a:p>
        </p:txBody>
      </p:sp>
      <p:sp>
        <p:nvSpPr>
          <p:cNvPr id="15" name="Стрелка вниз 14"/>
          <p:cNvSpPr/>
          <p:nvPr/>
        </p:nvSpPr>
        <p:spPr>
          <a:xfrm>
            <a:off x="4572000" y="4653136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Стрелка вниз 15"/>
          <p:cNvSpPr/>
          <p:nvPr/>
        </p:nvSpPr>
        <p:spPr>
          <a:xfrm>
            <a:off x="2051720" y="4639480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61545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uk-UA" dirty="0"/>
              <a:t>Протягом	дня	необхідний	ритмічний	відпочинок	з	максимальним перемиканням.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Необхідно підвищувати ефективність сну.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Для налаштування на різні завдання і відпочинок допомагає </a:t>
            </a:r>
            <a:r>
              <a:rPr lang="uk-UA" dirty="0" smtClean="0"/>
              <a:t>використання «якорів</a:t>
            </a:r>
            <a:r>
              <a:rPr lang="uk-UA" dirty="0"/>
              <a:t>».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Корисно застосування «методу швейцарського сиру» (підхід до великому завданні з різних сторін).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В обов’язковому порядку повинен бути складений список щоденних справ.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Необхідно виявити і визначитися з особистісними цінностями.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Як стратегічного завдання особистісного плану сформулювати особисту місію.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Виділити 5–7 ключових областей життя і визначитися зі своїми цілями в цих областях.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Найбільш близькі і зрозумілі цілі зробити вимірними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 smtClean="0"/>
              <a:t>Рекомендації </a:t>
            </a:r>
            <a:r>
              <a:rPr lang="uk-UA" sz="2400" dirty="0"/>
              <a:t>з управління часом і ресурсами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8444458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lvl="0" indent="-457200">
              <a:buFont typeface="+mj-lt"/>
              <a:buAutoNum type="arabicPeriod" startAt="10"/>
            </a:pPr>
            <a:r>
              <a:rPr lang="uk-UA" dirty="0"/>
              <a:t>Щодня створювати повну оглядову картину справ на наступний день.</a:t>
            </a:r>
          </a:p>
          <a:p>
            <a:pPr marL="457200" lvl="0" indent="-457200">
              <a:buFont typeface="+mj-lt"/>
              <a:buAutoNum type="arabicPeriod" startAt="10"/>
            </a:pPr>
            <a:r>
              <a:rPr lang="uk-UA" dirty="0"/>
              <a:t>При плануванні в щоденнику використовувати ручки різних кольорів, закладки, стікери.</a:t>
            </a:r>
          </a:p>
          <a:p>
            <a:pPr marL="457200" lvl="0" indent="-457200">
              <a:buFont typeface="+mj-lt"/>
              <a:buAutoNum type="arabicPeriod" startAt="10"/>
            </a:pPr>
            <a:r>
              <a:rPr lang="uk-UA" dirty="0"/>
              <a:t>Використовувати «стратегічну картонку» – </a:t>
            </a:r>
            <a:r>
              <a:rPr lang="uk-UA" dirty="0" err="1"/>
              <a:t>ятати</a:t>
            </a:r>
            <a:r>
              <a:rPr lang="uk-UA" dirty="0"/>
              <a:t> з довгостроковими цілями.</a:t>
            </a:r>
          </a:p>
          <a:p>
            <a:pPr marL="457200" lvl="0" indent="-457200">
              <a:buFont typeface="+mj-lt"/>
              <a:buAutoNum type="arabicPeriod" startAt="10"/>
            </a:pPr>
            <a:r>
              <a:rPr lang="uk-UA" dirty="0"/>
              <a:t>Розділяти завдання на «жорсткі», «гнучкі» і «</a:t>
            </a:r>
            <a:r>
              <a:rPr lang="uk-UA" dirty="0" err="1"/>
              <a:t>бюджетувати</a:t>
            </a:r>
            <a:r>
              <a:rPr lang="uk-UA" dirty="0"/>
              <a:t>».</a:t>
            </a:r>
          </a:p>
          <a:p>
            <a:pPr marL="457200" lvl="0" indent="-457200">
              <a:buFont typeface="+mj-lt"/>
              <a:buAutoNum type="arabicPeriod" startAt="10"/>
            </a:pPr>
            <a:r>
              <a:rPr lang="uk-UA" dirty="0"/>
              <a:t>Планувати справи за методом «день – тиждень – місяць – рік».</a:t>
            </a:r>
          </a:p>
          <a:p>
            <a:pPr marL="457200" lvl="0" indent="-457200">
              <a:buFont typeface="+mj-lt"/>
              <a:buAutoNum type="arabicPeriod" startAt="10"/>
            </a:pPr>
            <a:r>
              <a:rPr lang="uk-UA" dirty="0"/>
              <a:t>Розвивати корисна навичка – вміння делегувати завдання, мати різні стратегії відмови.</a:t>
            </a:r>
          </a:p>
          <a:p>
            <a:pPr marL="457200" lvl="0" indent="-457200">
              <a:buFont typeface="+mj-lt"/>
              <a:buAutoNum type="arabicPeriod" startAt="10"/>
            </a:pPr>
            <a:r>
              <a:rPr lang="uk-UA" dirty="0"/>
              <a:t>Важливий фактор ефективної роботи – правильно організоване робоче місце.</a:t>
            </a:r>
          </a:p>
          <a:p>
            <a:pPr marL="457200" lvl="0" indent="-457200">
              <a:buFont typeface="+mj-lt"/>
              <a:buAutoNum type="arabicPeriod" startAt="10"/>
            </a:pPr>
            <a:r>
              <a:rPr lang="uk-UA" dirty="0"/>
              <a:t>Виявлення «поглиначів часу» – невід’ємна умова підвищення ефективності роботи.</a:t>
            </a:r>
          </a:p>
          <a:p>
            <a:pPr marL="457200" lvl="0" indent="-457200">
              <a:buFont typeface="+mj-lt"/>
              <a:buAutoNum type="arabicPeriod" startAt="10"/>
            </a:pPr>
            <a:r>
              <a:rPr lang="uk-UA" dirty="0"/>
              <a:t>Необхідно заздалегідь планувати «наповнення» транспортного часу і часу відряджень.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/>
              <a:t>Рекомендації з управління часом і ресурсами</a:t>
            </a:r>
          </a:p>
        </p:txBody>
      </p:sp>
    </p:spTree>
    <p:extLst>
      <p:ext uri="{BB962C8B-B14F-4D97-AF65-F5344CB8AC3E}">
        <p14:creationId xmlns:p14="http://schemas.microsoft.com/office/powerpoint/2010/main" val="26597403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771029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Відпочити </a:t>
            </a:r>
            <a:r>
              <a:rPr lang="uk-UA" dirty="0"/>
              <a:t>ввечері робочого дня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9740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/>
              <a:t>створіть свій ритм відпусток; не обов’язково використовувати 28 робочих днів, це може бути чотири тижневих відрізка;</a:t>
            </a:r>
          </a:p>
          <a:p>
            <a:pPr lvl="0"/>
            <a:r>
              <a:rPr lang="uk-UA" dirty="0"/>
              <a:t>закладіть режим «входу» і «виходу» з відпустки – кілька днів;</a:t>
            </a:r>
          </a:p>
          <a:p>
            <a:pPr lvl="0"/>
            <a:r>
              <a:rPr lang="uk-UA" dirty="0"/>
              <a:t>продумувати і святкові дні, які часто займають 3–4 дня; це відмінна можливість для перемикання.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/>
              <a:t>Рекомендації з планування й ефективного проведення відпустки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6597403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Матриця </a:t>
            </a:r>
            <a:r>
              <a:rPr lang="uk-UA" dirty="0"/>
              <a:t>управління часом С. </a:t>
            </a:r>
            <a:r>
              <a:rPr lang="uk-UA" dirty="0" err="1"/>
              <a:t>Кові</a:t>
            </a:r>
            <a:endParaRPr lang="uk-UA" dirty="0"/>
          </a:p>
        </p:txBody>
      </p:sp>
      <p:pic>
        <p:nvPicPr>
          <p:cNvPr id="4098" name="Picture 2" descr="Time management по-українські: Матриця Ейзенхауе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420888"/>
            <a:ext cx="4810125" cy="326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97403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0380834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/>
              <a:t>Результат частого «перебування» </a:t>
            </a:r>
          </a:p>
        </p:txBody>
      </p:sp>
    </p:spTree>
    <p:extLst>
      <p:ext uri="{BB962C8B-B14F-4D97-AF65-F5344CB8AC3E}">
        <p14:creationId xmlns:p14="http://schemas.microsoft.com/office/powerpoint/2010/main" val="32457653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353776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Для підвищення особистої ефективності </a:t>
            </a:r>
          </a:p>
        </p:txBody>
      </p:sp>
    </p:spTree>
    <p:extLst>
      <p:ext uri="{BB962C8B-B14F-4D97-AF65-F5344CB8AC3E}">
        <p14:creationId xmlns:p14="http://schemas.microsoft.com/office/powerpoint/2010/main" val="26472884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7774109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/>
              <a:t>«Перебування» в 1–м, 2–м квадратах включає чотири основних види діяльності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2457653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uk-UA" sz="2400" dirty="0"/>
              <a:t>нездатність вірно розставляти пріоритети;</a:t>
            </a:r>
            <a:endParaRPr lang="uk-UA" sz="2000" dirty="0"/>
          </a:p>
          <a:p>
            <a:pPr lvl="1"/>
            <a:r>
              <a:rPr lang="uk-UA" sz="2400" dirty="0"/>
              <a:t>нездатність або небажання організовувати себе на основі цих </a:t>
            </a:r>
            <a:r>
              <a:rPr lang="uk-UA" sz="2400" dirty="0" smtClean="0"/>
              <a:t>пріоритетів;</a:t>
            </a:r>
          </a:p>
          <a:p>
            <a:pPr lvl="1"/>
            <a:r>
              <a:rPr lang="uk-UA" dirty="0" smtClean="0"/>
              <a:t>недостатня </a:t>
            </a:r>
            <a:r>
              <a:rPr lang="uk-UA" dirty="0"/>
              <a:t>дисциплінованість для того, щоб діяти на основі пріоритетів.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 smtClean="0"/>
              <a:t>Недоліки в </a:t>
            </a:r>
            <a:r>
              <a:rPr lang="uk-UA" sz="2400" dirty="0"/>
              <a:t>управлінні </a:t>
            </a:r>
            <a:r>
              <a:rPr lang="uk-UA" sz="2400" dirty="0" smtClean="0"/>
              <a:t>часом за С</a:t>
            </a:r>
            <a:r>
              <a:rPr lang="uk-UA" sz="2400" dirty="0"/>
              <a:t>. </a:t>
            </a:r>
            <a:r>
              <a:rPr lang="uk-UA" sz="2400" dirty="0" err="1" smtClean="0"/>
              <a:t>Кові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2457653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uk-UA" dirty="0" err="1"/>
              <a:t>цілепокладання</a:t>
            </a:r>
            <a:r>
              <a:rPr lang="uk-UA" dirty="0"/>
              <a:t> (чіткі формулювання цілей); </a:t>
            </a:r>
            <a:endParaRPr lang="uk-UA" dirty="0" smtClean="0"/>
          </a:p>
          <a:p>
            <a:pPr marL="457200" lvl="0" indent="-457200">
              <a:buFont typeface="+mj-lt"/>
              <a:buAutoNum type="arabicPeriod"/>
            </a:pPr>
            <a:r>
              <a:rPr lang="uk-UA" dirty="0" smtClean="0"/>
              <a:t>диференціація </a:t>
            </a:r>
            <a:r>
              <a:rPr lang="uk-UA" dirty="0"/>
              <a:t>на короткострокові та довгострокові, великі і малі цілі;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облік планів і індивідуальних біоритмів людини;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продуктивне використання часу очікування (в громадському транспорті, в черзі, в пробках);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фотографування, а не переписування документів, схем, матеріалів (непогано б завести «зошит для всього», оскільки замітки на папірцях часто губляться);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створення мережі контактів ( </a:t>
            </a:r>
            <a:r>
              <a:rPr lang="uk-UA" dirty="0" err="1"/>
              <a:t>networking</a:t>
            </a:r>
            <a:r>
              <a:rPr lang="uk-UA" dirty="0"/>
              <a:t>).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 smtClean="0"/>
              <a:t>Дієві </a:t>
            </a:r>
            <a:r>
              <a:rPr lang="uk-UA" sz="2400" dirty="0"/>
              <a:t>прийоми для економії часу і ефективної </a:t>
            </a:r>
            <a:r>
              <a:rPr lang="uk-UA" sz="2400" dirty="0" smtClean="0"/>
              <a:t>діяльності за </a:t>
            </a:r>
            <a:r>
              <a:rPr lang="uk-UA" sz="2400" dirty="0"/>
              <a:t>Д. </a:t>
            </a:r>
            <a:r>
              <a:rPr lang="uk-UA" sz="2400" dirty="0" err="1"/>
              <a:t>Вігер</a:t>
            </a:r>
            <a:r>
              <a:rPr lang="uk-UA" sz="2400" dirty="0"/>
              <a:t>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245765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230393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/>
              <a:t>Позаробочій час </a:t>
            </a:r>
            <a:r>
              <a:rPr lang="uk-UA" sz="2400" dirty="0" smtClean="0"/>
              <a:t>поділено </a:t>
            </a:r>
            <a:r>
              <a:rPr lang="uk-UA" sz="2400" dirty="0"/>
              <a:t>на чотири підвиди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Перестати </a:t>
            </a:r>
            <a:r>
              <a:rPr lang="uk-UA" dirty="0"/>
              <a:t>зберігати справи «в голові», </a:t>
            </a:r>
            <a:endParaRPr lang="uk-UA" dirty="0" smtClean="0"/>
          </a:p>
          <a:p>
            <a:r>
              <a:rPr lang="uk-UA" dirty="0" smtClean="0"/>
              <a:t>вести </a:t>
            </a:r>
            <a:r>
              <a:rPr lang="uk-UA" dirty="0"/>
              <a:t>їх облік, складаючи так звані to–do–списки. </a:t>
            </a:r>
            <a:endParaRPr lang="uk-UA" dirty="0" smtClean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Методика </a:t>
            </a:r>
            <a:r>
              <a:rPr lang="uk-UA" dirty="0" err="1"/>
              <a:t>Getting</a:t>
            </a:r>
            <a:r>
              <a:rPr lang="uk-UA" dirty="0"/>
              <a:t> </a:t>
            </a:r>
            <a:r>
              <a:rPr lang="uk-UA" dirty="0" err="1"/>
              <a:t>Things</a:t>
            </a:r>
            <a:r>
              <a:rPr lang="uk-UA" dirty="0"/>
              <a:t> </a:t>
            </a:r>
            <a:r>
              <a:rPr lang="uk-UA" dirty="0" err="1"/>
              <a:t>Done</a:t>
            </a:r>
            <a:r>
              <a:rPr lang="uk-UA" dirty="0"/>
              <a:t> (GTD)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056055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1708542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Методика </a:t>
            </a:r>
            <a:r>
              <a:rPr lang="uk-UA" dirty="0" err="1"/>
              <a:t>Getting</a:t>
            </a:r>
            <a:r>
              <a:rPr lang="uk-UA" dirty="0"/>
              <a:t> </a:t>
            </a:r>
            <a:r>
              <a:rPr lang="uk-UA" dirty="0" err="1"/>
              <a:t>Things</a:t>
            </a:r>
            <a:r>
              <a:rPr lang="uk-UA" dirty="0"/>
              <a:t> </a:t>
            </a:r>
            <a:r>
              <a:rPr lang="uk-UA" dirty="0" err="1"/>
              <a:t>Done</a:t>
            </a:r>
            <a:r>
              <a:rPr lang="uk-UA" dirty="0"/>
              <a:t> (GTD)</a:t>
            </a:r>
          </a:p>
        </p:txBody>
      </p:sp>
    </p:spTree>
    <p:extLst>
      <p:ext uri="{BB962C8B-B14F-4D97-AF65-F5344CB8AC3E}">
        <p14:creationId xmlns:p14="http://schemas.microsoft.com/office/powerpoint/2010/main" val="23130844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252703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Методика </a:t>
            </a:r>
            <a:r>
              <a:rPr lang="uk-UA" dirty="0" err="1"/>
              <a:t>Getting</a:t>
            </a:r>
            <a:r>
              <a:rPr lang="uk-UA" dirty="0"/>
              <a:t> </a:t>
            </a:r>
            <a:r>
              <a:rPr lang="uk-UA" dirty="0" err="1"/>
              <a:t>Things</a:t>
            </a:r>
            <a:r>
              <a:rPr lang="uk-UA" dirty="0"/>
              <a:t> </a:t>
            </a:r>
            <a:r>
              <a:rPr lang="uk-UA" dirty="0" err="1"/>
              <a:t>Done</a:t>
            </a:r>
            <a:r>
              <a:rPr lang="uk-UA" dirty="0"/>
              <a:t> (GTD)</a:t>
            </a:r>
          </a:p>
        </p:txBody>
      </p:sp>
    </p:spTree>
    <p:extLst>
      <p:ext uri="{BB962C8B-B14F-4D97-AF65-F5344CB8AC3E}">
        <p14:creationId xmlns:p14="http://schemas.microsoft.com/office/powerpoint/2010/main" val="39801997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</a:t>
            </a:r>
            <a:r>
              <a:rPr lang="uk-UA" smtClean="0"/>
              <a:t>за увагу!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6996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1011186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 smtClean="0"/>
              <a:t>Структура </a:t>
            </a:r>
            <a:r>
              <a:rPr lang="uk-UA" sz="2400" dirty="0"/>
              <a:t>індивідуального фонду часу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9247" y="3212976"/>
            <a:ext cx="7745505" cy="2913186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«</a:t>
            </a:r>
            <a:r>
              <a:rPr lang="uk-UA" dirty="0" err="1"/>
              <a:t>всезагальність</a:t>
            </a:r>
            <a:r>
              <a:rPr lang="uk-UA" dirty="0"/>
              <a:t> поглядів індивіда на його психологічне майбутнє і психологічне минуле, існуюче в даний час на реальному та різних ірреальних рівнях».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0800" y="570156"/>
            <a:ext cx="5853953" cy="1054250"/>
          </a:xfrm>
        </p:spPr>
        <p:txBody>
          <a:bodyPr/>
          <a:lstStyle/>
          <a:p>
            <a:r>
              <a:rPr lang="uk-UA" sz="2400" dirty="0"/>
              <a:t>Поняття часової   перспективи </a:t>
            </a:r>
            <a:r>
              <a:rPr lang="uk-UA" sz="2400" dirty="0" smtClean="0"/>
              <a:t>(</a:t>
            </a:r>
            <a:r>
              <a:rPr lang="uk-UA" sz="2400" dirty="0"/>
              <a:t>К</a:t>
            </a:r>
            <a:r>
              <a:rPr lang="uk-UA" sz="2400" dirty="0" smtClean="0"/>
              <a:t>. </a:t>
            </a:r>
            <a:r>
              <a:rPr lang="uk-UA" sz="2400" dirty="0" err="1" smtClean="0"/>
              <a:t>Левін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pic>
        <p:nvPicPr>
          <p:cNvPr id="1026" name="Picture 2" descr="Статья: Курт Левин - Психолого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383"/>
            <a:ext cx="2590800" cy="307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«це </a:t>
            </a:r>
            <a:r>
              <a:rPr lang="uk-UA" dirty="0"/>
              <a:t>і є включення майбутнього і минулого, реального і ідеального плану життя в план даного моменту».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95525" y="570156"/>
            <a:ext cx="6149228" cy="1054250"/>
          </a:xfrm>
        </p:spPr>
        <p:txBody>
          <a:bodyPr/>
          <a:lstStyle/>
          <a:p>
            <a:r>
              <a:rPr lang="uk-UA" sz="2400" dirty="0"/>
              <a:t>Часова </a:t>
            </a:r>
            <a:r>
              <a:rPr lang="uk-UA" sz="2400" dirty="0" smtClean="0"/>
              <a:t>перспектива (Б.В.</a:t>
            </a:r>
            <a:r>
              <a:rPr lang="uk-UA" sz="2400" dirty="0" err="1" smtClean="0"/>
              <a:t>Зейгарник</a:t>
            </a:r>
            <a:r>
              <a:rPr lang="uk-UA" sz="2400" dirty="0" smtClean="0"/>
              <a:t> )</a:t>
            </a:r>
            <a:endParaRPr lang="uk-UA" sz="2400" dirty="0"/>
          </a:p>
        </p:txBody>
      </p:sp>
      <p:sp>
        <p:nvSpPr>
          <p:cNvPr id="4" name="AutoShape 2" descr="Как Блюма Зейгарник делала открытия в психологии, несмотря на давление и  репрессии | Forbes Wom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5" name="AutoShape 4" descr="Как Блюма Зейгарник делала открытия в психологии, несмотря на давление и  репрессии | Forbes Woma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6" name="AutoShape 6" descr="Как Блюма Зейгарник делала открытия в психологии, несмотря на давление и  репрессии | Forbes Woma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7" name="AutoShape 8" descr="Как Блюма Зейгарник делала открытия в психологии, несмотря на давление и  репрессии | Forbes Woman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2058" name="Picture 10" descr="Блюма Зейгарник - Психолог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2295525" cy="218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 smtClean="0"/>
              <a:t>Порушення часової </a:t>
            </a:r>
            <a:r>
              <a:rPr lang="uk-UA" sz="2400" dirty="0"/>
              <a:t>перспективи особистості</a:t>
            </a:r>
            <a:endParaRPr lang="uk-UA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2924944"/>
            <a:ext cx="2592288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Крах </a:t>
            </a:r>
            <a:r>
              <a:rPr lang="uk-UA" dirty="0"/>
              <a:t>життєвих планів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2923282"/>
            <a:ext cx="2592288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Часова </a:t>
            </a:r>
            <a:r>
              <a:rPr lang="uk-UA" dirty="0"/>
              <a:t>дезорганізація суб’єкта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4725144"/>
            <a:ext cx="8136904" cy="18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психічні розлади, </a:t>
            </a:r>
            <a:r>
              <a:rPr lang="uk-UA" dirty="0">
                <a:solidFill>
                  <a:schemeClr val="tx1"/>
                </a:solidFill>
              </a:rPr>
              <a:t>що мають виражену </a:t>
            </a:r>
            <a:r>
              <a:rPr lang="uk-UA" dirty="0" err="1">
                <a:solidFill>
                  <a:schemeClr val="tx1"/>
                </a:solidFill>
              </a:rPr>
              <a:t>соціогенну</a:t>
            </a:r>
            <a:r>
              <a:rPr lang="uk-UA" dirty="0">
                <a:solidFill>
                  <a:schemeClr val="tx1"/>
                </a:solidFill>
              </a:rPr>
              <a:t> природу 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4869160"/>
            <a:ext cx="136815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Депресія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689002" y="4869160"/>
            <a:ext cx="136815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Невроз</a:t>
            </a:r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4869160"/>
            <a:ext cx="1584176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Алкоголізація</a:t>
            </a:r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660232" y="4869160"/>
            <a:ext cx="1584176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Суїцидальні</a:t>
            </a:r>
            <a:r>
              <a:rPr lang="uk-UA" dirty="0" smtClean="0"/>
              <a:t> </a:t>
            </a:r>
            <a:r>
              <a:rPr lang="uk-UA" dirty="0"/>
              <a:t>тенденції</a:t>
            </a:r>
            <a:endParaRPr lang="uk-UA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2051720" y="4219426"/>
            <a:ext cx="504056" cy="5057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Стрелка вниз 12"/>
          <p:cNvSpPr/>
          <p:nvPr/>
        </p:nvSpPr>
        <p:spPr>
          <a:xfrm>
            <a:off x="6156176" y="4219426"/>
            <a:ext cx="504056" cy="5057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0751099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Наприклад</a:t>
            </a:r>
          </a:p>
        </p:txBody>
      </p:sp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4075222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Часова перспектива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92329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69</TotalTime>
  <Words>1527</Words>
  <Application>Microsoft Office PowerPoint</Application>
  <PresentationFormat>Экран (4:3)</PresentationFormat>
  <Paragraphs>184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Твердый переплет</vt:lpstr>
      <vt:lpstr>Тема 2. Час менеджера та принципи його ефективного використання</vt:lpstr>
      <vt:lpstr>Індивідуальний фонд часу і його структура. Поняття часової перспективи.</vt:lpstr>
      <vt:lpstr>Позаробочій час поділено на чотири підвиди</vt:lpstr>
      <vt:lpstr>Структура індивідуального фонду часу </vt:lpstr>
      <vt:lpstr>Поняття часової   перспективи (К. Левін)</vt:lpstr>
      <vt:lpstr>Часова перспектива (Б.В.Зейгарник )</vt:lpstr>
      <vt:lpstr>Порушення часової перспективи особистості</vt:lpstr>
      <vt:lpstr>Наприклад</vt:lpstr>
      <vt:lpstr>Часова перспектива </vt:lpstr>
      <vt:lpstr>Можливість детермінуватись майбутнім (В. Франкл)</vt:lpstr>
      <vt:lpstr>Однак</vt:lpstr>
      <vt:lpstr>В ситуації роботи та навчання</vt:lpstr>
      <vt:lpstr>Проводячи час зі своєю сім’єю і друзями</vt:lpstr>
      <vt:lpstr>На відпочинку </vt:lpstr>
      <vt:lpstr>Структурування власного часу життя</vt:lpstr>
      <vt:lpstr>Внутрішні концепції часу</vt:lpstr>
      <vt:lpstr>Рівні управління часом за Г. Архангельським</vt:lpstr>
      <vt:lpstr>Критерії успішного управління за Г. Архангельським</vt:lpstr>
      <vt:lpstr>«Заповіді» тайм–менеджменту за Г. Архангельським</vt:lpstr>
      <vt:lpstr>Рекомендації з управління часом і ресурсами</vt:lpstr>
      <vt:lpstr>Рекомендації з управління часом і ресурсами</vt:lpstr>
      <vt:lpstr>Відпочити ввечері робочого дня</vt:lpstr>
      <vt:lpstr>Рекомендації з планування й ефективного проведення відпустки</vt:lpstr>
      <vt:lpstr>Матриця управління часом С. Кові</vt:lpstr>
      <vt:lpstr>Результат частого «перебування» </vt:lpstr>
      <vt:lpstr>Для підвищення особистої ефективності </vt:lpstr>
      <vt:lpstr>«Перебування» в 1–м, 2–м квадратах включає чотири основних види діяльності</vt:lpstr>
      <vt:lpstr>Недоліки в управлінні часом за С. Кові</vt:lpstr>
      <vt:lpstr>Дієві прийоми для економії часу і ефективної діяльності за Д. Вігер </vt:lpstr>
      <vt:lpstr>Методика Getting Things Done (GTD)</vt:lpstr>
      <vt:lpstr>Методика Getting Things Done (GTD)</vt:lpstr>
      <vt:lpstr>Методика Getting Things Done (GTD)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Час менеджера та принципи його ефективного використання</dc:title>
  <dc:creator>sky</dc:creator>
  <cp:lastModifiedBy>Сергей Иванов</cp:lastModifiedBy>
  <cp:revision>8</cp:revision>
  <dcterms:created xsi:type="dcterms:W3CDTF">2025-09-15T09:31:59Z</dcterms:created>
  <dcterms:modified xsi:type="dcterms:W3CDTF">2025-09-15T10:49:47Z</dcterms:modified>
</cp:coreProperties>
</file>