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EE06921-F33B-4A5E-A3B4-BFB179D2555A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6B1-AF8E-4F80-BE46-E6C961A27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6921-F33B-4A5E-A3B4-BFB179D2555A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6B1-AF8E-4F80-BE46-E6C961A27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6921-F33B-4A5E-A3B4-BFB179D2555A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6B1-AF8E-4F80-BE46-E6C961A27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6921-F33B-4A5E-A3B4-BFB179D2555A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6B1-AF8E-4F80-BE46-E6C961A276D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6921-F33B-4A5E-A3B4-BFB179D2555A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6B1-AF8E-4F80-BE46-E6C961A276D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6921-F33B-4A5E-A3B4-BFB179D2555A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6B1-AF8E-4F80-BE46-E6C961A276D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6921-F33B-4A5E-A3B4-BFB179D2555A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6B1-AF8E-4F80-BE46-E6C961A27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6921-F33B-4A5E-A3B4-BFB179D2555A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6B1-AF8E-4F80-BE46-E6C961A276D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6921-F33B-4A5E-A3B4-BFB179D2555A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6B1-AF8E-4F80-BE46-E6C961A27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6921-F33B-4A5E-A3B4-BFB179D2555A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6B1-AF8E-4F80-BE46-E6C961A276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6921-F33B-4A5E-A3B4-BFB179D2555A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6B1-AF8E-4F80-BE46-E6C961A27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EE06921-F33B-4A5E-A3B4-BFB179D2555A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EFC86B1-AF8E-4F80-BE46-E6C961A276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Готельна індустрія туризму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 Туризм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1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замку,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Pictures\4051405-R3L8T8D-600-5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r="8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050" dirty="0" err="1"/>
              <a:t>Британці</a:t>
            </a:r>
            <a:r>
              <a:rPr lang="ru-RU" sz="1050" dirty="0"/>
              <a:t> </a:t>
            </a:r>
            <a:r>
              <a:rPr lang="ru-RU" sz="1050" dirty="0" err="1"/>
              <a:t>ще</a:t>
            </a:r>
            <a:r>
              <a:rPr lang="ru-RU" sz="1050" dirty="0"/>
              <a:t> </a:t>
            </a:r>
            <a:r>
              <a:rPr lang="ru-RU" sz="1050" dirty="0" err="1"/>
              <a:t>кілька</a:t>
            </a:r>
            <a:r>
              <a:rPr lang="ru-RU" sz="1050" dirty="0"/>
              <a:t> </a:t>
            </a:r>
            <a:r>
              <a:rPr lang="ru-RU" sz="1050" dirty="0" err="1"/>
              <a:t>десятиліть</a:t>
            </a:r>
            <a:r>
              <a:rPr lang="ru-RU" sz="1050" dirty="0"/>
              <a:t> тому </a:t>
            </a:r>
            <a:r>
              <a:rPr lang="ru-RU" sz="1050" dirty="0" err="1"/>
              <a:t>додумалися</a:t>
            </a:r>
            <a:r>
              <a:rPr lang="ru-RU" sz="1050" dirty="0"/>
              <a:t> </a:t>
            </a:r>
            <a:r>
              <a:rPr lang="ru-RU" sz="1050" dirty="0" err="1"/>
              <a:t>продавати</a:t>
            </a:r>
            <a:r>
              <a:rPr lang="ru-RU" sz="1050" dirty="0"/>
              <a:t> замки і </a:t>
            </a:r>
            <a:r>
              <a:rPr lang="ru-RU" sz="1050" dirty="0" err="1"/>
              <a:t>садиби</a:t>
            </a:r>
            <a:r>
              <a:rPr lang="ru-RU" sz="1050" dirty="0"/>
              <a:t> в </a:t>
            </a:r>
            <a:r>
              <a:rPr lang="ru-RU" sz="1050" dirty="0" err="1"/>
              <a:t>приватні</a:t>
            </a:r>
            <a:r>
              <a:rPr lang="ru-RU" sz="1050" dirty="0"/>
              <a:t> </a:t>
            </a:r>
            <a:r>
              <a:rPr lang="ru-RU" sz="1050" dirty="0" err="1"/>
              <a:t>заповзятливі</a:t>
            </a:r>
            <a:r>
              <a:rPr lang="ru-RU" sz="1050" dirty="0"/>
              <a:t> руки – і </a:t>
            </a:r>
            <a:r>
              <a:rPr lang="ru-RU" sz="1050" dirty="0" err="1"/>
              <a:t>тепер</a:t>
            </a:r>
            <a:r>
              <a:rPr lang="ru-RU" sz="1050" dirty="0"/>
              <a:t> </a:t>
            </a:r>
            <a:r>
              <a:rPr lang="ru-RU" sz="1050" dirty="0" err="1"/>
              <a:t>кожен</a:t>
            </a:r>
            <a:r>
              <a:rPr lang="ru-RU" sz="1050" dirty="0"/>
              <a:t>, у кого є пара </a:t>
            </a:r>
            <a:r>
              <a:rPr lang="ru-RU" sz="1050" dirty="0" err="1"/>
              <a:t>сотень</a:t>
            </a:r>
            <a:r>
              <a:rPr lang="ru-RU" sz="1050" dirty="0"/>
              <a:t> </a:t>
            </a:r>
            <a:r>
              <a:rPr lang="ru-RU" sz="1050" dirty="0" err="1"/>
              <a:t>фунтів</a:t>
            </a:r>
            <a:r>
              <a:rPr lang="ru-RU" sz="1050" dirty="0"/>
              <a:t> у </a:t>
            </a:r>
            <a:r>
              <a:rPr lang="ru-RU" sz="1050" dirty="0" err="1"/>
              <a:t>кишені</a:t>
            </a:r>
            <a:r>
              <a:rPr lang="ru-RU" sz="1050" dirty="0"/>
              <a:t>, </a:t>
            </a:r>
            <a:r>
              <a:rPr lang="ru-RU" sz="1050" dirty="0" err="1"/>
              <a:t>цілком</a:t>
            </a:r>
            <a:r>
              <a:rPr lang="ru-RU" sz="1050" dirty="0"/>
              <a:t> </a:t>
            </a:r>
            <a:r>
              <a:rPr lang="ru-RU" sz="1050" dirty="0" err="1"/>
              <a:t>може</a:t>
            </a:r>
            <a:r>
              <a:rPr lang="ru-RU" sz="1050" dirty="0"/>
              <a:t> </a:t>
            </a:r>
            <a:r>
              <a:rPr lang="ru-RU" sz="1050" dirty="0" err="1"/>
              <a:t>дозволити</a:t>
            </a:r>
            <a:r>
              <a:rPr lang="ru-RU" sz="1050" dirty="0"/>
              <a:t> </a:t>
            </a:r>
            <a:r>
              <a:rPr lang="ru-RU" sz="1050" dirty="0" err="1"/>
              <a:t>собі</a:t>
            </a:r>
            <a:r>
              <a:rPr lang="ru-RU" sz="1050" dirty="0"/>
              <a:t> </a:t>
            </a:r>
            <a:r>
              <a:rPr lang="ru-RU" sz="1050" dirty="0" err="1"/>
              <a:t>ніч</a:t>
            </a:r>
            <a:r>
              <a:rPr lang="ru-RU" sz="1050" dirty="0"/>
              <a:t> за </a:t>
            </a:r>
            <a:r>
              <a:rPr lang="ru-RU" sz="1050" dirty="0" err="1"/>
              <a:t>товстими</a:t>
            </a:r>
            <a:r>
              <a:rPr lang="ru-RU" sz="1050" dirty="0"/>
              <a:t> </a:t>
            </a:r>
            <a:r>
              <a:rPr lang="ru-RU" sz="1050" dirty="0" err="1"/>
              <a:t>кам’яними</a:t>
            </a:r>
            <a:r>
              <a:rPr lang="ru-RU" sz="1050" dirty="0"/>
              <a:t> </a:t>
            </a:r>
            <a:r>
              <a:rPr lang="ru-RU" sz="1050" dirty="0" err="1"/>
              <a:t>стінами</a:t>
            </a:r>
            <a:r>
              <a:rPr lang="ru-RU" sz="1050" dirty="0"/>
              <a:t> – з </a:t>
            </a:r>
            <a:r>
              <a:rPr lang="ru-RU" sz="1050" dirty="0" err="1"/>
              <a:t>камінами</a:t>
            </a:r>
            <a:r>
              <a:rPr lang="ru-RU" sz="1050" dirty="0"/>
              <a:t>, портретами </a:t>
            </a:r>
            <a:r>
              <a:rPr lang="ru-RU" sz="1050" dirty="0" err="1"/>
              <a:t>колишніх</a:t>
            </a:r>
            <a:r>
              <a:rPr lang="ru-RU" sz="1050" dirty="0"/>
              <a:t> </a:t>
            </a:r>
            <a:r>
              <a:rPr lang="ru-RU" sz="1050" dirty="0" err="1"/>
              <a:t>власників</a:t>
            </a:r>
            <a:r>
              <a:rPr lang="ru-RU" sz="1050" dirty="0"/>
              <a:t> і </a:t>
            </a:r>
            <a:r>
              <a:rPr lang="ru-RU" sz="1050" dirty="0" err="1"/>
              <a:t>іноді</a:t>
            </a:r>
            <a:r>
              <a:rPr lang="ru-RU" sz="1050" dirty="0"/>
              <a:t> </a:t>
            </a:r>
            <a:r>
              <a:rPr lang="ru-RU" sz="1050" dirty="0" err="1"/>
              <a:t>навіть</a:t>
            </a:r>
            <a:r>
              <a:rPr lang="ru-RU" sz="1050" dirty="0"/>
              <a:t> </a:t>
            </a:r>
            <a:r>
              <a:rPr lang="ru-RU" sz="1050" dirty="0" err="1"/>
              <a:t>персональними</a:t>
            </a:r>
            <a:r>
              <a:rPr lang="ru-RU" sz="1050" dirty="0"/>
              <a:t> </a:t>
            </a:r>
            <a:r>
              <a:rPr lang="ru-RU" sz="1050" dirty="0" err="1"/>
              <a:t>привидами</a:t>
            </a:r>
            <a:r>
              <a:rPr lang="ru-RU" sz="1050" dirty="0"/>
              <a:t>. Як в </a:t>
            </a:r>
            <a:r>
              <a:rPr lang="ru-RU" sz="1050" dirty="0" err="1"/>
              <a:t>оповіданні</a:t>
            </a:r>
            <a:r>
              <a:rPr lang="ru-RU" sz="1050" dirty="0"/>
              <a:t> Уайльда, </a:t>
            </a:r>
            <a:r>
              <a:rPr lang="ru-RU" sz="1050" dirty="0" err="1"/>
              <a:t>англійський</a:t>
            </a:r>
            <a:r>
              <a:rPr lang="ru-RU" sz="1050" dirty="0"/>
              <a:t> </a:t>
            </a:r>
            <a:r>
              <a:rPr lang="ru-RU" sz="1050" dirty="0" err="1"/>
              <a:t>привид</a:t>
            </a:r>
            <a:r>
              <a:rPr lang="ru-RU" sz="1050" dirty="0"/>
              <a:t> </a:t>
            </a:r>
            <a:r>
              <a:rPr lang="ru-RU" sz="1050" dirty="0" err="1"/>
              <a:t>ніколи</a:t>
            </a:r>
            <a:r>
              <a:rPr lang="ru-RU" sz="1050" dirty="0"/>
              <a:t> не </a:t>
            </a:r>
            <a:r>
              <a:rPr lang="ru-RU" sz="1050" dirty="0" err="1"/>
              <a:t>покине</a:t>
            </a:r>
            <a:r>
              <a:rPr lang="ru-RU" sz="1050" dirty="0"/>
              <a:t> </a:t>
            </a:r>
            <a:r>
              <a:rPr lang="ru-RU" sz="1050" dirty="0" err="1"/>
              <a:t>рідного</a:t>
            </a:r>
            <a:r>
              <a:rPr lang="ru-RU" sz="1050" dirty="0"/>
              <a:t> замку – і </a:t>
            </a:r>
            <a:r>
              <a:rPr lang="ru-RU" sz="1050" dirty="0" err="1"/>
              <a:t>це</a:t>
            </a:r>
            <a:r>
              <a:rPr lang="ru-RU" sz="1050" dirty="0"/>
              <a:t> </a:t>
            </a:r>
            <a:r>
              <a:rPr lang="ru-RU" sz="1050" dirty="0" err="1"/>
              <a:t>вигідно</a:t>
            </a:r>
            <a:r>
              <a:rPr lang="ru-RU" sz="1050" dirty="0"/>
              <a:t> </a:t>
            </a:r>
            <a:r>
              <a:rPr lang="ru-RU" sz="1050" dirty="0" err="1"/>
              <a:t>відрізняє</a:t>
            </a:r>
            <a:r>
              <a:rPr lang="ru-RU" sz="1050" dirty="0"/>
              <a:t> замки Туманного </a:t>
            </a:r>
            <a:r>
              <a:rPr lang="ru-RU" sz="1050" dirty="0" err="1"/>
              <a:t>Альбіону</a:t>
            </a:r>
            <a:r>
              <a:rPr lang="ru-RU" sz="1050" dirty="0"/>
              <a:t> </a:t>
            </a:r>
            <a:r>
              <a:rPr lang="ru-RU" sz="1050" dirty="0" err="1"/>
              <a:t>від</a:t>
            </a:r>
            <a:r>
              <a:rPr lang="ru-RU" sz="1050" dirty="0"/>
              <a:t> </a:t>
            </a:r>
            <a:r>
              <a:rPr lang="ru-RU" sz="1050" dirty="0" err="1"/>
              <a:t>інших</a:t>
            </a:r>
            <a:r>
              <a:rPr lang="ru-RU" sz="1050" dirty="0"/>
              <a:t> </a:t>
            </a:r>
            <a:r>
              <a:rPr lang="ru-RU" sz="1050" dirty="0" err="1"/>
              <a:t>європейських</a:t>
            </a:r>
            <a:r>
              <a:rPr lang="ru-RU" sz="1050" dirty="0"/>
              <a:t> </a:t>
            </a:r>
            <a:r>
              <a:rPr lang="ru-RU" sz="1050" dirty="0" err="1"/>
              <a:t>фортифікацій</a:t>
            </a:r>
            <a:r>
              <a:rPr lang="ru-RU" sz="1050" dirty="0"/>
              <a:t> і </a:t>
            </a:r>
            <a:r>
              <a:rPr lang="ru-RU" sz="1050" dirty="0" err="1"/>
              <a:t>фамільних</a:t>
            </a:r>
            <a:r>
              <a:rPr lang="ru-RU" sz="1050" dirty="0"/>
              <a:t> </a:t>
            </a:r>
            <a:r>
              <a:rPr lang="ru-RU" sz="1050" dirty="0" err="1"/>
              <a:t>володінь</a:t>
            </a:r>
            <a:r>
              <a:rPr lang="ru-RU" sz="1050" dirty="0"/>
              <a:t>. А у замку </a:t>
            </a:r>
            <a:r>
              <a:rPr lang="ru-RU" sz="1050" dirty="0" err="1"/>
              <a:t>Емберлі</a:t>
            </a:r>
            <a:r>
              <a:rPr lang="ru-RU" sz="1050" dirty="0"/>
              <a:t> </a:t>
            </a:r>
            <a:r>
              <a:rPr lang="ru-RU" sz="1050" dirty="0" err="1"/>
              <a:t>кілька</a:t>
            </a:r>
            <a:r>
              <a:rPr lang="ru-RU" sz="1050" dirty="0"/>
              <a:t> </a:t>
            </a:r>
            <a:r>
              <a:rPr lang="ru-RU" sz="1050" dirty="0" err="1"/>
              <a:t>переваг</a:t>
            </a:r>
            <a:r>
              <a:rPr lang="ru-RU" sz="1050" dirty="0"/>
              <a:t>: </a:t>
            </a:r>
            <a:r>
              <a:rPr lang="ru-RU" sz="1050" dirty="0" err="1"/>
              <a:t>він</a:t>
            </a:r>
            <a:r>
              <a:rPr lang="ru-RU" sz="1050" dirty="0"/>
              <a:t> один з </a:t>
            </a:r>
            <a:r>
              <a:rPr lang="ru-RU" sz="1050" dirty="0" err="1"/>
              <a:t>найстаріших</a:t>
            </a:r>
            <a:r>
              <a:rPr lang="ru-RU" sz="1050" dirty="0"/>
              <a:t> (</a:t>
            </a:r>
            <a:r>
              <a:rPr lang="ru-RU" sz="1050" dirty="0" err="1"/>
              <a:t>йому</a:t>
            </a:r>
            <a:r>
              <a:rPr lang="ru-RU" sz="1050" dirty="0"/>
              <a:t> 900 </a:t>
            </a:r>
            <a:r>
              <a:rPr lang="ru-RU" sz="1050" dirty="0" err="1"/>
              <a:t>років</a:t>
            </a:r>
            <a:r>
              <a:rPr lang="ru-RU" sz="1050" dirty="0"/>
              <a:t>), ним </a:t>
            </a:r>
            <a:r>
              <a:rPr lang="ru-RU" sz="1050" dirty="0" err="1"/>
              <a:t>володіли</a:t>
            </a:r>
            <a:r>
              <a:rPr lang="ru-RU" sz="1050" dirty="0"/>
              <a:t> </a:t>
            </a:r>
            <a:r>
              <a:rPr lang="ru-RU" sz="1050" dirty="0" err="1"/>
              <a:t>справжні</a:t>
            </a:r>
            <a:r>
              <a:rPr lang="ru-RU" sz="1050" dirty="0"/>
              <a:t> </a:t>
            </a:r>
            <a:r>
              <a:rPr lang="ru-RU" sz="1050" dirty="0" err="1"/>
              <a:t>королі</a:t>
            </a:r>
            <a:r>
              <a:rPr lang="ru-RU" sz="1050" dirty="0"/>
              <a:t>, і </a:t>
            </a:r>
            <a:r>
              <a:rPr lang="ru-RU" sz="1050" dirty="0" err="1"/>
              <a:t>знаходиться</a:t>
            </a:r>
            <a:r>
              <a:rPr lang="ru-RU" sz="1050" dirty="0"/>
              <a:t> </a:t>
            </a:r>
            <a:r>
              <a:rPr lang="ru-RU" sz="1050" dirty="0" err="1"/>
              <a:t>він</a:t>
            </a:r>
            <a:r>
              <a:rPr lang="ru-RU" sz="1050" dirty="0"/>
              <a:t> </a:t>
            </a:r>
            <a:r>
              <a:rPr lang="ru-RU" sz="1050" dirty="0" err="1"/>
              <a:t>всього</a:t>
            </a:r>
            <a:r>
              <a:rPr lang="ru-RU" sz="1050" dirty="0"/>
              <a:t> в 56 </a:t>
            </a:r>
            <a:r>
              <a:rPr lang="ru-RU" sz="1050" dirty="0" err="1"/>
              <a:t>кілометрах</a:t>
            </a:r>
            <a:r>
              <a:rPr lang="ru-RU" sz="1050" dirty="0"/>
              <a:t> </a:t>
            </a:r>
            <a:r>
              <a:rPr lang="ru-RU" sz="1050" dirty="0" err="1"/>
              <a:t>від</a:t>
            </a:r>
            <a:r>
              <a:rPr lang="ru-RU" sz="1050" dirty="0"/>
              <a:t> </a:t>
            </a:r>
            <a:r>
              <a:rPr lang="ru-RU" sz="1050" dirty="0" err="1"/>
              <a:t>аеропорту</a:t>
            </a:r>
            <a:r>
              <a:rPr lang="ru-RU" sz="1050" dirty="0"/>
              <a:t> </a:t>
            </a:r>
            <a:r>
              <a:rPr lang="ru-RU" sz="1050" dirty="0" err="1"/>
              <a:t>Гатвік</a:t>
            </a:r>
            <a:r>
              <a:rPr lang="ru-RU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038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6544816" cy="576064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викладання навчальної дисципліни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212976"/>
            <a:ext cx="6400800" cy="239992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знань про функціонування готельної сфери, що є найпоширенішою базою розміщення в туризмі, формування в студентів цілісного уявлення про сучасний стан готельної індустрії у світі, її особливості та пропозиції, а також специфіку функціонування у певних країнах світу, набуття навичок застосування отриманої інформації для подальшого створення ефективних турів з включенням певного типу розміщення, що збігається з метою й особливостями туру.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19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717032"/>
            <a:ext cx="6248400" cy="114960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викладання дисципліни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124744"/>
            <a:ext cx="6408712" cy="1584176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набуття необхідних знань про готельну індустрію в цілому;</a:t>
            </a:r>
            <a:endParaRPr lang="ru-RU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засвоєння і розуміння основних понять і категорій готельної сфери; </a:t>
            </a:r>
            <a:endParaRPr lang="ru-RU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розуміння специфіки розвитку готельної індустрії в різних регіонах і країнах; </a:t>
            </a:r>
            <a:endParaRPr lang="ru-RU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вивчення особливостей готельної класифікації та визначення їх специфічних рис у різних країнах світу; </a:t>
            </a:r>
            <a:endParaRPr lang="ru-RU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набуття практичних навичок визначення співвідношення між закладом розміщення і видом туру; </a:t>
            </a:r>
            <a:endParaRPr lang="ru-RU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аналіз світового досвіду розвитку готельної індустрії та встановлення сучасних тенденцій її розвитку в тій чи іншій країні чи регіоні для використання їх досвіду у розвитку готельної  індустрії в Україні</a:t>
            </a:r>
            <a:r>
              <a:rPr lang="uk-UA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7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276872"/>
            <a:ext cx="3528392" cy="3456384"/>
          </a:xfrm>
        </p:spPr>
        <p:txBody>
          <a:bodyPr>
            <a:normAutofit/>
          </a:bodyPr>
          <a:lstStyle/>
          <a:p>
            <a:pPr marL="0" lvl="2" indent="0" algn="just">
              <a:spcBef>
                <a:spcPts val="0"/>
              </a:spcBef>
              <a:buNone/>
            </a:pP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1. Теоретичні засади і фактори розвитку готельної індустрії в сучасних конкретних умовах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Індустрія туризму – основа розвитку національного ринку туристичних послуг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Розвиток світового готельного господарства: функції та територіальні особливості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3.Сучасні тенденції розвитку готельної індустрії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навчальної дисципліни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2276872"/>
            <a:ext cx="3124200" cy="3285728"/>
          </a:xfrm>
        </p:spPr>
        <p:txBody>
          <a:bodyPr>
            <a:normAutofit fontScale="77500" lnSpcReduction="20000"/>
          </a:bodyPr>
          <a:lstStyle/>
          <a:p>
            <a:pPr marL="0" lvl="2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2. Розвиток готельної індустрії туризму в різних країнах світу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4. Історія розвитку готельної індустрії в Україні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5. Стан туристичного готельного бізнесу в Україні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6. Індустрія туризму в структурі зовнішньоекономічної діяльності України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7. Аналіз світового досвіду розвитку готельної індустрії туризму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8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147248" cy="1570186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Екзотичні готелі світу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9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-маяк,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Pictures\4050905-R3L8T8D-600-1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2" b="24972"/>
          <a:stretch>
            <a:fillRect/>
          </a:stretch>
        </p:blipFill>
        <p:spPr bwMode="auto">
          <a:xfrm>
            <a:off x="1331640" y="1196752"/>
            <a:ext cx="345638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050" dirty="0" err="1"/>
              <a:t>Кілька</a:t>
            </a:r>
            <a:r>
              <a:rPr lang="ru-RU" sz="1050" dirty="0"/>
              <a:t> </a:t>
            </a:r>
            <a:r>
              <a:rPr lang="ru-RU" sz="1050" dirty="0" err="1"/>
              <a:t>століть</a:t>
            </a:r>
            <a:r>
              <a:rPr lang="ru-RU" sz="1050" dirty="0"/>
              <a:t> тому </a:t>
            </a:r>
            <a:r>
              <a:rPr lang="ru-RU" sz="1050" dirty="0" err="1"/>
              <a:t>контрабандисти</a:t>
            </a:r>
            <a:r>
              <a:rPr lang="ru-RU" sz="1050" dirty="0"/>
              <a:t> </a:t>
            </a:r>
            <a:r>
              <a:rPr lang="ru-RU" sz="1050" dirty="0" err="1"/>
              <a:t>розводили</a:t>
            </a:r>
            <a:r>
              <a:rPr lang="ru-RU" sz="1050" dirty="0"/>
              <a:t> на кручах </a:t>
            </a:r>
            <a:r>
              <a:rPr lang="ru-RU" sz="1050" dirty="0" err="1"/>
              <a:t>вогонь</a:t>
            </a:r>
            <a:r>
              <a:rPr lang="ru-RU" sz="1050" dirty="0"/>
              <a:t> і </a:t>
            </a:r>
            <a:r>
              <a:rPr lang="ru-RU" sz="1050" dirty="0" err="1"/>
              <a:t>збивали</a:t>
            </a:r>
            <a:r>
              <a:rPr lang="ru-RU" sz="1050" dirty="0"/>
              <a:t> з </a:t>
            </a:r>
            <a:r>
              <a:rPr lang="ru-RU" sz="1050" dirty="0" err="1"/>
              <a:t>пантелику</a:t>
            </a:r>
            <a:r>
              <a:rPr lang="ru-RU" sz="1050" dirty="0"/>
              <a:t> </a:t>
            </a:r>
            <a:r>
              <a:rPr lang="ru-RU" sz="1050" dirty="0" err="1"/>
              <a:t>капітанів</a:t>
            </a:r>
            <a:r>
              <a:rPr lang="ru-RU" sz="1050" dirty="0"/>
              <a:t> </a:t>
            </a:r>
            <a:r>
              <a:rPr lang="ru-RU" sz="1050" dirty="0" err="1"/>
              <a:t>кораблів</a:t>
            </a:r>
            <a:r>
              <a:rPr lang="ru-RU" sz="1050" dirty="0"/>
              <a:t>, </a:t>
            </a:r>
            <a:r>
              <a:rPr lang="ru-RU" sz="1050" dirty="0" err="1"/>
              <a:t>заманюючи</a:t>
            </a:r>
            <a:r>
              <a:rPr lang="ru-RU" sz="1050" dirty="0"/>
              <a:t> </a:t>
            </a:r>
            <a:r>
              <a:rPr lang="ru-RU" sz="1050" dirty="0" err="1"/>
              <a:t>їх</a:t>
            </a:r>
            <a:r>
              <a:rPr lang="ru-RU" sz="1050" dirty="0"/>
              <a:t> на </a:t>
            </a:r>
            <a:r>
              <a:rPr lang="ru-RU" sz="1050" dirty="0" err="1"/>
              <a:t>небезпечні</a:t>
            </a:r>
            <a:r>
              <a:rPr lang="ru-RU" sz="1050" dirty="0"/>
              <a:t> </a:t>
            </a:r>
            <a:r>
              <a:rPr lang="ru-RU" sz="1050" dirty="0" err="1"/>
              <a:t>скелі</a:t>
            </a:r>
            <a:r>
              <a:rPr lang="ru-RU" sz="1050" dirty="0"/>
              <a:t>: </a:t>
            </a:r>
            <a:r>
              <a:rPr lang="ru-RU" sz="1050" dirty="0" err="1"/>
              <a:t>кермові</a:t>
            </a:r>
            <a:r>
              <a:rPr lang="ru-RU" sz="1050" dirty="0"/>
              <a:t> </a:t>
            </a:r>
            <a:r>
              <a:rPr lang="ru-RU" sz="1050" dirty="0" err="1"/>
              <a:t>були</a:t>
            </a:r>
            <a:r>
              <a:rPr lang="ru-RU" sz="1050" dirty="0"/>
              <a:t> в </a:t>
            </a:r>
            <a:r>
              <a:rPr lang="ru-RU" sz="1050" dirty="0" err="1"/>
              <a:t>повній</a:t>
            </a:r>
            <a:r>
              <a:rPr lang="ru-RU" sz="1050" dirty="0"/>
              <a:t> </a:t>
            </a:r>
            <a:r>
              <a:rPr lang="ru-RU" sz="1050" dirty="0" err="1"/>
              <a:t>впевненості</a:t>
            </a:r>
            <a:r>
              <a:rPr lang="ru-RU" sz="1050" dirty="0"/>
              <a:t>, </a:t>
            </a:r>
            <a:r>
              <a:rPr lang="ru-RU" sz="1050" dirty="0" err="1"/>
              <a:t>що</a:t>
            </a:r>
            <a:r>
              <a:rPr lang="ru-RU" sz="1050" dirty="0"/>
              <a:t> </a:t>
            </a:r>
            <a:r>
              <a:rPr lang="ru-RU" sz="1050" dirty="0" err="1"/>
              <a:t>йшли</a:t>
            </a:r>
            <a:r>
              <a:rPr lang="ru-RU" sz="1050" dirty="0"/>
              <a:t> на </a:t>
            </a:r>
            <a:r>
              <a:rPr lang="ru-RU" sz="1050" dirty="0" err="1"/>
              <a:t>світло</a:t>
            </a:r>
            <a:r>
              <a:rPr lang="ru-RU" sz="1050" dirty="0"/>
              <a:t> маяка. А </a:t>
            </a:r>
            <a:r>
              <a:rPr lang="ru-RU" sz="1050" dirty="0" err="1"/>
              <a:t>потім</a:t>
            </a:r>
            <a:r>
              <a:rPr lang="ru-RU" sz="1050" dirty="0"/>
              <a:t> </a:t>
            </a:r>
            <a:r>
              <a:rPr lang="ru-RU" sz="1050" dirty="0" err="1"/>
              <a:t>розбійники</a:t>
            </a:r>
            <a:r>
              <a:rPr lang="ru-RU" sz="1050" dirty="0"/>
              <a:t> </a:t>
            </a:r>
            <a:r>
              <a:rPr lang="ru-RU" sz="1050" dirty="0" err="1"/>
              <a:t>грабували</a:t>
            </a:r>
            <a:r>
              <a:rPr lang="ru-RU" sz="1050" dirty="0"/>
              <a:t> </a:t>
            </a:r>
            <a:r>
              <a:rPr lang="ru-RU" sz="1050" dirty="0" err="1"/>
              <a:t>шхуни</a:t>
            </a:r>
            <a:r>
              <a:rPr lang="ru-RU" sz="1050" dirty="0"/>
              <a:t>, </a:t>
            </a:r>
            <a:r>
              <a:rPr lang="ru-RU" sz="1050" dirty="0" err="1"/>
              <a:t>розбиті</a:t>
            </a:r>
            <a:r>
              <a:rPr lang="ru-RU" sz="1050" dirty="0"/>
              <a:t> в </a:t>
            </a:r>
            <a:r>
              <a:rPr lang="ru-RU" sz="1050" dirty="0" err="1"/>
              <a:t>тріски</a:t>
            </a:r>
            <a:r>
              <a:rPr lang="ru-RU" sz="1050" dirty="0"/>
              <a:t> </a:t>
            </a:r>
            <a:r>
              <a:rPr lang="ru-RU" sz="1050" dirty="0" err="1"/>
              <a:t>шхуни</a:t>
            </a:r>
            <a:r>
              <a:rPr lang="ru-RU" sz="1050" dirty="0"/>
              <a:t>. </a:t>
            </a:r>
            <a:r>
              <a:rPr lang="ru-RU" sz="1050" dirty="0" err="1"/>
              <a:t>Відчути</a:t>
            </a:r>
            <a:r>
              <a:rPr lang="ru-RU" sz="1050" dirty="0"/>
              <a:t> атмосферу </a:t>
            </a:r>
            <a:r>
              <a:rPr lang="ru-RU" sz="1050" dirty="0" err="1"/>
              <a:t>епохи</a:t>
            </a:r>
            <a:r>
              <a:rPr lang="ru-RU" sz="1050" dirty="0"/>
              <a:t> </a:t>
            </a:r>
            <a:r>
              <a:rPr lang="ru-RU" sz="1050" dirty="0" err="1"/>
              <a:t>контрабандистів</a:t>
            </a:r>
            <a:r>
              <a:rPr lang="ru-RU" sz="1050" dirty="0"/>
              <a:t> </a:t>
            </a:r>
            <a:r>
              <a:rPr lang="ru-RU" sz="1050" dirty="0" err="1"/>
              <a:t>можна</a:t>
            </a:r>
            <a:r>
              <a:rPr lang="ru-RU" sz="1050" dirty="0"/>
              <a:t>, </a:t>
            </a:r>
            <a:r>
              <a:rPr lang="ru-RU" sz="1050" dirty="0" err="1"/>
              <a:t>зупинившись</a:t>
            </a:r>
            <a:r>
              <a:rPr lang="ru-RU" sz="1050" dirty="0"/>
              <a:t> в </a:t>
            </a:r>
            <a:r>
              <a:rPr lang="ru-RU" sz="1050" dirty="0" err="1"/>
              <a:t>унікальному</a:t>
            </a:r>
            <a:r>
              <a:rPr lang="ru-RU" sz="1050" dirty="0"/>
              <a:t> </a:t>
            </a:r>
            <a:r>
              <a:rPr lang="ru-RU" sz="1050" dirty="0" err="1"/>
              <a:t>готелі</a:t>
            </a:r>
            <a:r>
              <a:rPr lang="ru-RU" sz="1050" dirty="0"/>
              <a:t>-маяку, </a:t>
            </a:r>
            <a:r>
              <a:rPr lang="ru-RU" sz="1050" dirty="0" err="1"/>
              <a:t>побудованому</a:t>
            </a:r>
            <a:r>
              <a:rPr lang="ru-RU" sz="1050" dirty="0"/>
              <a:t> в 1815 </a:t>
            </a:r>
            <a:r>
              <a:rPr lang="ru-RU" sz="1050" dirty="0" err="1"/>
              <a:t>році</a:t>
            </a:r>
            <a:r>
              <a:rPr lang="ru-RU" sz="1050" dirty="0"/>
              <a:t> на </a:t>
            </a:r>
            <a:r>
              <a:rPr lang="ru-RU" sz="1050" dirty="0" err="1"/>
              <a:t>мисі</a:t>
            </a:r>
            <a:r>
              <a:rPr lang="ru-RU" sz="1050" dirty="0"/>
              <a:t> </a:t>
            </a:r>
            <a:r>
              <a:rPr lang="ru-RU" sz="1050" dirty="0" err="1"/>
              <a:t>Корсуолл</a:t>
            </a:r>
            <a:r>
              <a:rPr lang="ru-RU" sz="1050" dirty="0"/>
              <a:t> в </a:t>
            </a:r>
            <a:r>
              <a:rPr lang="ru-RU" sz="1050" dirty="0" err="1"/>
              <a:t>Шотландії</a:t>
            </a:r>
            <a:r>
              <a:rPr lang="ru-RU" sz="1050" dirty="0"/>
              <a:t>, </a:t>
            </a:r>
            <a:r>
              <a:rPr lang="ru-RU" sz="1050" dirty="0" err="1"/>
              <a:t>який</a:t>
            </a:r>
            <a:r>
              <a:rPr lang="ru-RU" sz="1050" dirty="0"/>
              <a:t> дивиться на </a:t>
            </a:r>
            <a:r>
              <a:rPr lang="ru-RU" sz="1050" dirty="0" err="1"/>
              <a:t>Ірландське</a:t>
            </a:r>
            <a:r>
              <a:rPr lang="ru-RU" sz="1050" dirty="0"/>
              <a:t> море. </a:t>
            </a:r>
            <a:r>
              <a:rPr lang="ru-RU" sz="1050" dirty="0" err="1"/>
              <a:t>Якщо</a:t>
            </a:r>
            <a:r>
              <a:rPr lang="ru-RU" sz="1050" dirty="0"/>
              <a:t> </a:t>
            </a:r>
            <a:r>
              <a:rPr lang="ru-RU" sz="1050" dirty="0" err="1"/>
              <a:t>ви</a:t>
            </a:r>
            <a:r>
              <a:rPr lang="ru-RU" sz="1050" dirty="0"/>
              <a:t> заснете, як колись заснув і </a:t>
            </a:r>
            <a:r>
              <a:rPr lang="ru-RU" sz="1050" dirty="0" err="1"/>
              <a:t>забув</a:t>
            </a:r>
            <a:r>
              <a:rPr lang="ru-RU" sz="1050" dirty="0"/>
              <a:t> про службу </a:t>
            </a:r>
            <a:r>
              <a:rPr lang="ru-RU" sz="1050" dirty="0" err="1"/>
              <a:t>доглядач</a:t>
            </a:r>
            <a:r>
              <a:rPr lang="ru-RU" sz="1050" dirty="0"/>
              <a:t> маяка, </a:t>
            </a:r>
            <a:r>
              <a:rPr lang="ru-RU" sz="1050" dirty="0" err="1"/>
              <a:t>жоден</a:t>
            </a:r>
            <a:r>
              <a:rPr lang="ru-RU" sz="1050" dirty="0"/>
              <a:t> </a:t>
            </a:r>
            <a:r>
              <a:rPr lang="ru-RU" sz="1050" dirty="0" err="1"/>
              <a:t>корабель</a:t>
            </a:r>
            <a:r>
              <a:rPr lang="ru-RU" sz="1050" dirty="0"/>
              <a:t> не </a:t>
            </a:r>
            <a:r>
              <a:rPr lang="ru-RU" sz="1050" dirty="0" err="1"/>
              <a:t>постраждає</a:t>
            </a:r>
            <a:r>
              <a:rPr lang="ru-RU" sz="1050" dirty="0"/>
              <a:t> – з 1994 вся робота маяка </a:t>
            </a:r>
            <a:r>
              <a:rPr lang="ru-RU" sz="1050" dirty="0" err="1"/>
              <a:t>автоматизована</a:t>
            </a:r>
            <a:r>
              <a:rPr lang="ru-RU" sz="1050" dirty="0"/>
              <a:t>, </a:t>
            </a:r>
            <a:r>
              <a:rPr lang="ru-RU" sz="1050" dirty="0" err="1"/>
              <a:t>що</a:t>
            </a:r>
            <a:r>
              <a:rPr lang="ru-RU" sz="1050" dirty="0"/>
              <a:t> і дозволило </a:t>
            </a:r>
            <a:r>
              <a:rPr lang="ru-RU" sz="1050" dirty="0" err="1"/>
              <a:t>перетворити</a:t>
            </a:r>
            <a:r>
              <a:rPr lang="ru-RU" sz="1050" dirty="0"/>
              <a:t> </a:t>
            </a:r>
            <a:r>
              <a:rPr lang="ru-RU" sz="1050" dirty="0" err="1"/>
              <a:t>історичну</a:t>
            </a:r>
            <a:r>
              <a:rPr lang="ru-RU" sz="1050" dirty="0"/>
              <a:t> </a:t>
            </a:r>
            <a:r>
              <a:rPr lang="ru-RU" sz="1050" dirty="0" err="1"/>
              <a:t>будівлю</a:t>
            </a:r>
            <a:r>
              <a:rPr lang="ru-RU" sz="1050" dirty="0"/>
              <a:t> в </a:t>
            </a:r>
            <a:r>
              <a:rPr lang="ru-RU" sz="1050" dirty="0" err="1"/>
              <a:t>готель</a:t>
            </a:r>
            <a:r>
              <a:rPr lang="ru-RU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19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Готель-літак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Коста-Ріка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Pictures\4051305-R3L8T8D-600-2_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r="168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ru-RU" sz="3200" dirty="0" err="1"/>
              <a:t>Хтось</a:t>
            </a:r>
            <a:r>
              <a:rPr lang="ru-RU" sz="3200" dirty="0"/>
              <a:t> </a:t>
            </a:r>
            <a:r>
              <a:rPr lang="ru-RU" sz="3200" dirty="0" err="1"/>
              <a:t>боїться</a:t>
            </a:r>
            <a:r>
              <a:rPr lang="ru-RU" sz="3200" dirty="0"/>
              <a:t> </a:t>
            </a:r>
            <a:r>
              <a:rPr lang="ru-RU" sz="3200" dirty="0" err="1"/>
              <a:t>літати</a:t>
            </a:r>
            <a:r>
              <a:rPr lang="ru-RU" sz="3200" dirty="0"/>
              <a:t>, а </a:t>
            </a:r>
            <a:r>
              <a:rPr lang="ru-RU" sz="3200" dirty="0" err="1"/>
              <a:t>хтось</a:t>
            </a:r>
            <a:r>
              <a:rPr lang="ru-RU" sz="3200" dirty="0"/>
              <a:t> не </a:t>
            </a:r>
            <a:r>
              <a:rPr lang="ru-RU" sz="3200" dirty="0" err="1"/>
              <a:t>готовий</a:t>
            </a:r>
            <a:r>
              <a:rPr lang="ru-RU" sz="3200" dirty="0"/>
              <a:t> </a:t>
            </a:r>
            <a:r>
              <a:rPr lang="ru-RU" sz="3200" dirty="0" err="1"/>
              <a:t>розлучитися</a:t>
            </a:r>
            <a:r>
              <a:rPr lang="ru-RU" sz="3200" dirty="0"/>
              <a:t> з </a:t>
            </a:r>
            <a:r>
              <a:rPr lang="ru-RU" sz="3200" dirty="0" err="1"/>
              <a:t>відчуттям</a:t>
            </a:r>
            <a:r>
              <a:rPr lang="ru-RU" sz="3200" dirty="0"/>
              <a:t> </a:t>
            </a:r>
            <a:r>
              <a:rPr lang="ru-RU" sz="3200" dirty="0" err="1"/>
              <a:t>польоту</a:t>
            </a:r>
            <a:r>
              <a:rPr lang="ru-RU" sz="3200" dirty="0"/>
              <a:t>, </a:t>
            </a:r>
            <a:r>
              <a:rPr lang="ru-RU" sz="3200" dirty="0" err="1"/>
              <a:t>навіть</a:t>
            </a:r>
            <a:r>
              <a:rPr lang="ru-RU" sz="3200" dirty="0"/>
              <a:t> ступивши на </a:t>
            </a:r>
            <a:r>
              <a:rPr lang="ru-RU" sz="3200" dirty="0" err="1"/>
              <a:t>тверду</a:t>
            </a:r>
            <a:r>
              <a:rPr lang="ru-RU" sz="3200" dirty="0"/>
              <a:t> землю. </a:t>
            </a:r>
            <a:r>
              <a:rPr lang="ru-RU" sz="3200" dirty="0" err="1"/>
              <a:t>Останнім</a:t>
            </a:r>
            <a:r>
              <a:rPr lang="ru-RU" sz="3200" dirty="0"/>
              <a:t> у </a:t>
            </a:r>
            <a:r>
              <a:rPr lang="ru-RU" sz="3200" dirty="0" err="1"/>
              <a:t>якості</a:t>
            </a:r>
            <a:r>
              <a:rPr lang="ru-RU" sz="3200" dirty="0"/>
              <a:t> </a:t>
            </a:r>
            <a:r>
              <a:rPr lang="ru-RU" sz="3200" dirty="0" err="1"/>
              <a:t>житла</a:t>
            </a:r>
            <a:r>
              <a:rPr lang="ru-RU" sz="3200" dirty="0"/>
              <a:t> </a:t>
            </a:r>
            <a:r>
              <a:rPr lang="ru-RU" sz="3200" dirty="0" err="1"/>
              <a:t>цілком</a:t>
            </a:r>
            <a:r>
              <a:rPr lang="ru-RU" sz="3200" dirty="0"/>
              <a:t> </a:t>
            </a:r>
            <a:r>
              <a:rPr lang="ru-RU" sz="3200" dirty="0" err="1"/>
              <a:t>підійде</a:t>
            </a:r>
            <a:r>
              <a:rPr lang="ru-RU" sz="3200" dirty="0"/>
              <a:t> «Боїнг-727» 1965 року </a:t>
            </a:r>
            <a:r>
              <a:rPr lang="ru-RU" sz="3200" dirty="0" err="1"/>
              <a:t>випуску</a:t>
            </a:r>
            <a:r>
              <a:rPr lang="ru-RU" sz="3200" dirty="0"/>
              <a:t>, «</a:t>
            </a:r>
            <a:r>
              <a:rPr lang="ru-RU" sz="3200" dirty="0" err="1"/>
              <a:t>пришвартований</a:t>
            </a:r>
            <a:r>
              <a:rPr lang="ru-RU" sz="3200" dirty="0"/>
              <a:t>» у </a:t>
            </a:r>
            <a:r>
              <a:rPr lang="ru-RU" sz="3200" dirty="0" err="1"/>
              <a:t>національного</a:t>
            </a:r>
            <a:r>
              <a:rPr lang="ru-RU" sz="3200" dirty="0"/>
              <a:t> парку «</a:t>
            </a:r>
            <a:r>
              <a:rPr lang="ru-RU" sz="3200" dirty="0" err="1"/>
              <a:t>Мануель</a:t>
            </a:r>
            <a:r>
              <a:rPr lang="ru-RU" sz="3200" dirty="0"/>
              <a:t> </a:t>
            </a:r>
            <a:r>
              <a:rPr lang="ru-RU" sz="3200" dirty="0" err="1"/>
              <a:t>Антоніо</a:t>
            </a:r>
            <a:r>
              <a:rPr lang="ru-RU" sz="3200" dirty="0"/>
              <a:t>» в </a:t>
            </a:r>
            <a:r>
              <a:rPr lang="ru-RU" sz="3200" dirty="0" err="1"/>
              <a:t>Коста-Ріці</a:t>
            </a:r>
            <a:r>
              <a:rPr lang="ru-RU" sz="3200" dirty="0"/>
              <a:t>. </a:t>
            </a:r>
            <a:r>
              <a:rPr lang="ru-RU" sz="3200" dirty="0" err="1"/>
              <a:t>Боїнг</a:t>
            </a:r>
            <a:r>
              <a:rPr lang="ru-RU" sz="3200" dirty="0"/>
              <a:t> </a:t>
            </a:r>
            <a:r>
              <a:rPr lang="ru-RU" sz="3200" dirty="0" err="1"/>
              <a:t>спочатку</a:t>
            </a:r>
            <a:r>
              <a:rPr lang="ru-RU" sz="3200" dirty="0"/>
              <a:t> належав </a:t>
            </a:r>
            <a:r>
              <a:rPr lang="en-US" sz="3200" dirty="0"/>
              <a:t>South African Airways, </a:t>
            </a:r>
            <a:r>
              <a:rPr lang="ru-RU" sz="3200" dirty="0" err="1"/>
              <a:t>потім</a:t>
            </a:r>
            <a:r>
              <a:rPr lang="ru-RU" sz="3200" dirty="0"/>
              <a:t> перевозив </a:t>
            </a:r>
            <a:r>
              <a:rPr lang="ru-RU" sz="3200" dirty="0" err="1"/>
              <a:t>пасажирів</a:t>
            </a:r>
            <a:r>
              <a:rPr lang="ru-RU" sz="3200" dirty="0"/>
              <a:t> </a:t>
            </a:r>
            <a:r>
              <a:rPr lang="en-US" sz="3200" dirty="0"/>
              <a:t>Columbia’s </a:t>
            </a:r>
            <a:r>
              <a:rPr lang="en-US" sz="3200" dirty="0" err="1"/>
              <a:t>Avianca</a:t>
            </a:r>
            <a:r>
              <a:rPr lang="en-US" sz="3200" dirty="0"/>
              <a:t> Airline. </a:t>
            </a:r>
            <a:r>
              <a:rPr lang="ru-RU" sz="3200" dirty="0" err="1"/>
              <a:t>Жителі</a:t>
            </a:r>
            <a:r>
              <a:rPr lang="ru-RU" sz="3200" dirty="0"/>
              <a:t> </a:t>
            </a:r>
            <a:r>
              <a:rPr lang="ru-RU" sz="3200" dirty="0" err="1"/>
              <a:t>найменшої</a:t>
            </a:r>
            <a:r>
              <a:rPr lang="ru-RU" sz="3200" dirty="0"/>
              <a:t> </a:t>
            </a:r>
            <a:r>
              <a:rPr lang="ru-RU" sz="3200" dirty="0" err="1"/>
              <a:t>держави</a:t>
            </a:r>
            <a:r>
              <a:rPr lang="ru-RU" sz="3200" dirty="0"/>
              <a:t> у </a:t>
            </a:r>
            <a:r>
              <a:rPr lang="ru-RU" sz="3200" dirty="0" err="1"/>
              <a:t>Центральній</a:t>
            </a:r>
            <a:r>
              <a:rPr lang="ru-RU" sz="3200" dirty="0"/>
              <a:t> </a:t>
            </a:r>
            <a:r>
              <a:rPr lang="ru-RU" sz="3200" dirty="0" err="1"/>
              <a:t>Америці</a:t>
            </a:r>
            <a:r>
              <a:rPr lang="ru-RU" sz="3200" dirty="0"/>
              <a:t> не </a:t>
            </a:r>
            <a:r>
              <a:rPr lang="ru-RU" sz="3200" dirty="0" err="1"/>
              <a:t>єдині</a:t>
            </a:r>
            <a:r>
              <a:rPr lang="ru-RU" sz="3200" dirty="0"/>
              <a:t>, </a:t>
            </a:r>
            <a:r>
              <a:rPr lang="ru-RU" sz="3200" dirty="0" err="1"/>
              <a:t>хто</a:t>
            </a:r>
            <a:r>
              <a:rPr lang="ru-RU" sz="3200" dirty="0"/>
              <a:t> </a:t>
            </a:r>
            <a:r>
              <a:rPr lang="ru-RU" sz="3200" dirty="0" err="1"/>
              <a:t>здогадався</a:t>
            </a:r>
            <a:r>
              <a:rPr lang="ru-RU" sz="3200" dirty="0"/>
              <a:t> </a:t>
            </a:r>
            <a:r>
              <a:rPr lang="ru-RU" sz="3200" dirty="0" err="1"/>
              <a:t>використовувати</a:t>
            </a:r>
            <a:r>
              <a:rPr lang="ru-RU" sz="3200" dirty="0"/>
              <a:t> </a:t>
            </a:r>
            <a:r>
              <a:rPr lang="ru-RU" sz="3200" dirty="0" err="1"/>
              <a:t>своє</a:t>
            </a:r>
            <a:r>
              <a:rPr lang="ru-RU" sz="3200" dirty="0"/>
              <a:t> </a:t>
            </a:r>
            <a:r>
              <a:rPr lang="ru-RU" sz="3200" dirty="0" err="1"/>
              <a:t>призначення</a:t>
            </a:r>
            <a:r>
              <a:rPr lang="ru-RU" sz="3200" dirty="0"/>
              <a:t> </a:t>
            </a:r>
            <a:r>
              <a:rPr lang="ru-RU" sz="3200" dirty="0" err="1"/>
              <a:t>повітряне</a:t>
            </a:r>
            <a:r>
              <a:rPr lang="ru-RU" sz="3200" dirty="0"/>
              <a:t> судно в </a:t>
            </a:r>
            <a:r>
              <a:rPr lang="ru-RU" sz="3200" dirty="0" err="1"/>
              <a:t>якості</a:t>
            </a:r>
            <a:r>
              <a:rPr lang="ru-RU" sz="3200" dirty="0"/>
              <a:t> </a:t>
            </a:r>
            <a:r>
              <a:rPr lang="ru-RU" sz="3200" dirty="0" err="1"/>
              <a:t>готелю</a:t>
            </a:r>
            <a:r>
              <a:rPr lang="ru-RU" sz="3200" dirty="0"/>
              <a:t>, </a:t>
            </a:r>
            <a:r>
              <a:rPr lang="ru-RU" sz="3200" dirty="0" err="1"/>
              <a:t>однак</a:t>
            </a:r>
            <a:r>
              <a:rPr lang="ru-RU" sz="3200" dirty="0"/>
              <a:t> </a:t>
            </a:r>
            <a:r>
              <a:rPr lang="ru-RU" sz="3200" dirty="0" err="1"/>
              <a:t>шведський</a:t>
            </a:r>
            <a:r>
              <a:rPr lang="ru-RU" sz="3200" dirty="0"/>
              <a:t> </a:t>
            </a:r>
            <a:r>
              <a:rPr lang="en-US" sz="3200" dirty="0"/>
              <a:t>Jumbo Stay </a:t>
            </a:r>
            <a:r>
              <a:rPr lang="ru-RU" sz="3200" dirty="0" err="1"/>
              <a:t>під</a:t>
            </a:r>
            <a:r>
              <a:rPr lang="ru-RU" sz="3200" dirty="0"/>
              <a:t> Стокгольмом навряд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похвалитися</a:t>
            </a:r>
            <a:r>
              <a:rPr lang="ru-RU" sz="3200" dirty="0"/>
              <a:t> </a:t>
            </a:r>
            <a:r>
              <a:rPr lang="ru-RU" sz="3200" dirty="0" err="1"/>
              <a:t>сусідством</a:t>
            </a:r>
            <a:r>
              <a:rPr lang="ru-RU" sz="3200" dirty="0"/>
              <a:t> макак, </a:t>
            </a:r>
            <a:r>
              <a:rPr lang="ru-RU" sz="3200" dirty="0" err="1"/>
              <a:t>туканів</a:t>
            </a:r>
            <a:r>
              <a:rPr lang="ru-RU" sz="3200" dirty="0"/>
              <a:t> і </a:t>
            </a:r>
            <a:r>
              <a:rPr lang="ru-RU" sz="3200" dirty="0" err="1"/>
              <a:t>інших</a:t>
            </a:r>
            <a:r>
              <a:rPr lang="ru-RU" sz="3200" dirty="0"/>
              <a:t> </a:t>
            </a:r>
            <a:r>
              <a:rPr lang="ru-RU" sz="3200" dirty="0" err="1"/>
              <a:t>тропічних</a:t>
            </a:r>
            <a:r>
              <a:rPr lang="ru-RU" sz="3200" dirty="0"/>
              <a:t> </a:t>
            </a:r>
            <a:r>
              <a:rPr lang="ru-RU" sz="3200" dirty="0" err="1"/>
              <a:t>мешканців</a:t>
            </a:r>
            <a:r>
              <a:rPr lang="ru-RU" sz="3200" dirty="0"/>
              <a:t>. </a:t>
            </a:r>
            <a:r>
              <a:rPr lang="ru-RU" sz="3200" dirty="0" err="1"/>
              <a:t>Хоча</a:t>
            </a:r>
            <a:r>
              <a:rPr lang="ru-RU" sz="3200" dirty="0"/>
              <a:t>, </a:t>
            </a:r>
            <a:r>
              <a:rPr lang="ru-RU" sz="3200" dirty="0" err="1"/>
              <a:t>звичайно</a:t>
            </a:r>
            <a:r>
              <a:rPr lang="ru-RU" sz="3200" dirty="0"/>
              <a:t>, </a:t>
            </a:r>
            <a:r>
              <a:rPr lang="ru-RU" sz="3200" dirty="0" err="1"/>
              <a:t>виглядає</a:t>
            </a:r>
            <a:r>
              <a:rPr lang="ru-RU" sz="3200" dirty="0"/>
              <a:t> в рази </a:t>
            </a:r>
            <a:r>
              <a:rPr lang="ru-RU" sz="3200" dirty="0" err="1"/>
              <a:t>більш</a:t>
            </a:r>
            <a:r>
              <a:rPr lang="ru-RU" sz="3200" dirty="0"/>
              <a:t> стильно.</a:t>
            </a:r>
          </a:p>
          <a:p>
            <a:pPr algn="just"/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8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Крижаний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</a:t>
            </a:r>
            <a:r>
              <a:rPr lang="ru-RU" dirty="0"/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Андорра,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</a:t>
            </a:r>
            <a:r>
              <a:rPr lang="ru-RU" dirty="0"/>
              <a:t>, </a:t>
            </a:r>
            <a:r>
              <a:rPr lang="ru-RU" dirty="0" err="1" smtClean="0">
                <a:latin typeface="+mn-lt"/>
              </a:rPr>
              <a:t>Німеччина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3074" name="Picture 2" descr="C:\Users\1\Pictures\4051105-R3L8T8D-600-3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r="5778"/>
          <a:stretch>
            <a:fillRect/>
          </a:stretch>
        </p:blipFill>
        <p:spPr bwMode="auto">
          <a:xfrm>
            <a:off x="1038204" y="1412776"/>
            <a:ext cx="3821827" cy="39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050" dirty="0" err="1"/>
              <a:t>Крижані</a:t>
            </a:r>
            <a:r>
              <a:rPr lang="ru-RU" sz="1050" dirty="0"/>
              <a:t> </a:t>
            </a:r>
            <a:r>
              <a:rPr lang="ru-RU" sz="1050" dirty="0" err="1"/>
              <a:t>готелі</a:t>
            </a:r>
            <a:r>
              <a:rPr lang="ru-RU" sz="1050" dirty="0"/>
              <a:t> є в </a:t>
            </a:r>
            <a:r>
              <a:rPr lang="ru-RU" sz="1050" dirty="0" err="1"/>
              <a:t>Швеції</a:t>
            </a:r>
            <a:r>
              <a:rPr lang="ru-RU" sz="1050" dirty="0"/>
              <a:t> і </a:t>
            </a:r>
            <a:r>
              <a:rPr lang="ru-RU" sz="1050" dirty="0" err="1"/>
              <a:t>Канаді</a:t>
            </a:r>
            <a:r>
              <a:rPr lang="ru-RU" sz="1050" dirty="0"/>
              <a:t>, але до них не </a:t>
            </a:r>
            <a:r>
              <a:rPr lang="ru-RU" sz="1050" dirty="0" err="1"/>
              <a:t>кожен</a:t>
            </a:r>
            <a:r>
              <a:rPr lang="ru-RU" sz="1050" dirty="0"/>
              <a:t> </a:t>
            </a:r>
            <a:r>
              <a:rPr lang="ru-RU" sz="1050" dirty="0" err="1"/>
              <a:t>добереться</a:t>
            </a:r>
            <a:r>
              <a:rPr lang="ru-RU" sz="1050" dirty="0"/>
              <a:t>, а от </a:t>
            </a:r>
            <a:r>
              <a:rPr lang="ru-RU" sz="1050" dirty="0" err="1"/>
              <a:t>готелі</a:t>
            </a:r>
            <a:r>
              <a:rPr lang="ru-RU" sz="1050" dirty="0"/>
              <a:t> </a:t>
            </a:r>
            <a:r>
              <a:rPr lang="en-US" sz="1050" dirty="0" err="1"/>
              <a:t>Iglu</a:t>
            </a:r>
            <a:r>
              <a:rPr lang="en-US" sz="1050" dirty="0"/>
              <a:t> </a:t>
            </a:r>
            <a:r>
              <a:rPr lang="en-US" sz="1050" dirty="0" err="1"/>
              <a:t>Dorf</a:t>
            </a:r>
            <a:r>
              <a:rPr lang="en-US" sz="1050" dirty="0"/>
              <a:t> – </a:t>
            </a:r>
            <a:r>
              <a:rPr lang="ru-RU" sz="1050" dirty="0" err="1"/>
              <a:t>справжні</a:t>
            </a:r>
            <a:r>
              <a:rPr lang="ru-RU" sz="1050" dirty="0"/>
              <a:t> </a:t>
            </a:r>
            <a:r>
              <a:rPr lang="ru-RU" sz="1050" dirty="0" err="1"/>
              <a:t>сніжні</a:t>
            </a:r>
            <a:r>
              <a:rPr lang="ru-RU" sz="1050" dirty="0"/>
              <a:t> </a:t>
            </a:r>
            <a:r>
              <a:rPr lang="ru-RU" sz="1050" dirty="0" err="1"/>
              <a:t>іглу</a:t>
            </a:r>
            <a:r>
              <a:rPr lang="ru-RU" sz="1050" dirty="0"/>
              <a:t>, </a:t>
            </a:r>
            <a:r>
              <a:rPr lang="ru-RU" sz="1050" dirty="0" err="1"/>
              <a:t>оформлені</a:t>
            </a:r>
            <a:r>
              <a:rPr lang="ru-RU" sz="1050" dirty="0"/>
              <a:t> скульпторами та дизайнерами, </a:t>
            </a:r>
            <a:r>
              <a:rPr lang="ru-RU" sz="1050" dirty="0" err="1"/>
              <a:t>зручно</a:t>
            </a:r>
            <a:r>
              <a:rPr lang="ru-RU" sz="1050" dirty="0"/>
              <a:t> </a:t>
            </a:r>
            <a:r>
              <a:rPr lang="ru-RU" sz="1050" dirty="0" err="1"/>
              <a:t>розташовані</a:t>
            </a:r>
            <a:r>
              <a:rPr lang="ru-RU" sz="1050" dirty="0"/>
              <a:t> в семи </a:t>
            </a:r>
            <a:r>
              <a:rPr lang="ru-RU" sz="1050" dirty="0" err="1"/>
              <a:t>гарячих</a:t>
            </a:r>
            <a:r>
              <a:rPr lang="ru-RU" sz="1050" dirty="0"/>
              <a:t> </a:t>
            </a:r>
            <a:r>
              <a:rPr lang="ru-RU" sz="1050" dirty="0" err="1"/>
              <a:t>гірськолижних</a:t>
            </a:r>
            <a:r>
              <a:rPr lang="ru-RU" sz="1050" dirty="0"/>
              <a:t> точках Альп і </a:t>
            </a:r>
            <a:r>
              <a:rPr lang="ru-RU" sz="1050" dirty="0" err="1"/>
              <a:t>Піренеїв</a:t>
            </a:r>
            <a:r>
              <a:rPr lang="ru-RU" sz="1050" dirty="0"/>
              <a:t>. </a:t>
            </a:r>
            <a:r>
              <a:rPr lang="ru-RU" sz="1050" dirty="0" err="1"/>
              <a:t>Кожен</a:t>
            </a:r>
            <a:r>
              <a:rPr lang="ru-RU" sz="1050" dirty="0"/>
              <a:t> сезон </a:t>
            </a:r>
            <a:r>
              <a:rPr lang="ru-RU" sz="1050" dirty="0" err="1"/>
              <a:t>поселення</a:t>
            </a:r>
            <a:r>
              <a:rPr lang="ru-RU" sz="1050" dirty="0"/>
              <a:t> з </a:t>
            </a:r>
            <a:r>
              <a:rPr lang="ru-RU" sz="1050" dirty="0" err="1"/>
              <a:t>іглу</a:t>
            </a:r>
            <a:r>
              <a:rPr lang="ru-RU" sz="1050" dirty="0"/>
              <a:t> </a:t>
            </a:r>
            <a:r>
              <a:rPr lang="ru-RU" sz="1050" dirty="0" err="1"/>
              <a:t>вибудовують</a:t>
            </a:r>
            <a:r>
              <a:rPr lang="ru-RU" sz="1050" dirty="0"/>
              <a:t> заново з 3000 тонн </a:t>
            </a:r>
            <a:r>
              <a:rPr lang="ru-RU" sz="1050" dirty="0" err="1"/>
              <a:t>снігу</a:t>
            </a:r>
            <a:r>
              <a:rPr lang="ru-RU" sz="1050" dirty="0"/>
              <a:t>. </a:t>
            </a:r>
            <a:r>
              <a:rPr lang="ru-RU" sz="1050" dirty="0" err="1"/>
              <a:t>Стурбовані</a:t>
            </a:r>
            <a:r>
              <a:rPr lang="ru-RU" sz="1050" dirty="0"/>
              <a:t> </a:t>
            </a:r>
            <a:r>
              <a:rPr lang="ru-RU" sz="1050" dirty="0" err="1"/>
              <a:t>впливом</a:t>
            </a:r>
            <a:r>
              <a:rPr lang="ru-RU" sz="1050" dirty="0"/>
              <a:t> на </a:t>
            </a:r>
            <a:r>
              <a:rPr lang="ru-RU" sz="1050" dirty="0" err="1"/>
              <a:t>навколишнє</a:t>
            </a:r>
            <a:r>
              <a:rPr lang="ru-RU" sz="1050" dirty="0"/>
              <a:t> </a:t>
            </a:r>
            <a:r>
              <a:rPr lang="ru-RU" sz="1050" dirty="0" err="1"/>
              <a:t>середовище</a:t>
            </a:r>
            <a:r>
              <a:rPr lang="ru-RU" sz="1050" dirty="0"/>
              <a:t> </a:t>
            </a:r>
            <a:r>
              <a:rPr lang="ru-RU" sz="1050" dirty="0" err="1"/>
              <a:t>можуть</a:t>
            </a:r>
            <a:r>
              <a:rPr lang="ru-RU" sz="1050" dirty="0"/>
              <a:t> бути </a:t>
            </a:r>
            <a:r>
              <a:rPr lang="ru-RU" sz="1050" dirty="0" err="1"/>
              <a:t>спокійні</a:t>
            </a:r>
            <a:r>
              <a:rPr lang="ru-RU" sz="1050" dirty="0"/>
              <a:t>: </a:t>
            </a:r>
            <a:r>
              <a:rPr lang="ru-RU" sz="1050" dirty="0" err="1"/>
              <a:t>іглу</a:t>
            </a:r>
            <a:r>
              <a:rPr lang="ru-RU" sz="1050" dirty="0"/>
              <a:t> – </a:t>
            </a:r>
            <a:r>
              <a:rPr lang="ru-RU" sz="1050" dirty="0" err="1"/>
              <a:t>це</a:t>
            </a:r>
            <a:r>
              <a:rPr lang="ru-RU" sz="1050" dirty="0"/>
              <a:t> </a:t>
            </a:r>
            <a:r>
              <a:rPr lang="ru-RU" sz="1050" dirty="0" err="1"/>
              <a:t>екологічне</a:t>
            </a:r>
            <a:r>
              <a:rPr lang="ru-RU" sz="1050" dirty="0"/>
              <a:t> </a:t>
            </a:r>
            <a:r>
              <a:rPr lang="ru-RU" sz="1050" dirty="0" err="1"/>
              <a:t>житло</a:t>
            </a:r>
            <a:r>
              <a:rPr lang="ru-RU" sz="1050" dirty="0"/>
              <a:t>. </a:t>
            </a:r>
            <a:r>
              <a:rPr lang="ru-RU" sz="1050" dirty="0" err="1"/>
              <a:t>Стандартний</a:t>
            </a:r>
            <a:r>
              <a:rPr lang="ru-RU" sz="1050" dirty="0"/>
              <a:t> </a:t>
            </a:r>
            <a:r>
              <a:rPr lang="ru-RU" sz="1050" dirty="0" err="1"/>
              <a:t>іглу</a:t>
            </a:r>
            <a:r>
              <a:rPr lang="ru-RU" sz="1050" dirty="0"/>
              <a:t> </a:t>
            </a:r>
            <a:r>
              <a:rPr lang="ru-RU" sz="1050" dirty="0" err="1"/>
              <a:t>вміщує</a:t>
            </a:r>
            <a:r>
              <a:rPr lang="ru-RU" sz="1050" dirty="0"/>
              <a:t> 6 </a:t>
            </a:r>
            <a:r>
              <a:rPr lang="ru-RU" sz="1050" dirty="0" err="1"/>
              <a:t>чоловік</a:t>
            </a:r>
            <a:r>
              <a:rPr lang="ru-RU" sz="1050" dirty="0"/>
              <a:t>. </a:t>
            </a:r>
            <a:r>
              <a:rPr lang="ru-RU" sz="1050" dirty="0" err="1"/>
              <a:t>Власники</a:t>
            </a:r>
            <a:r>
              <a:rPr lang="ru-RU" sz="1050" dirty="0"/>
              <a:t> </a:t>
            </a:r>
            <a:r>
              <a:rPr lang="ru-RU" sz="1050" dirty="0" err="1"/>
              <a:t>обіцяють</a:t>
            </a:r>
            <a:r>
              <a:rPr lang="ru-RU" sz="1050" dirty="0"/>
              <a:t> </a:t>
            </a:r>
            <a:r>
              <a:rPr lang="ru-RU" sz="1050" dirty="0" err="1"/>
              <a:t>забезпечити</a:t>
            </a:r>
            <a:r>
              <a:rPr lang="ru-RU" sz="1050" dirty="0"/>
              <a:t> кожного </a:t>
            </a:r>
            <a:r>
              <a:rPr lang="ru-RU" sz="1050" dirty="0" err="1"/>
              <a:t>постояльця</a:t>
            </a:r>
            <a:r>
              <a:rPr lang="ru-RU" sz="1050" dirty="0"/>
              <a:t> </a:t>
            </a:r>
            <a:r>
              <a:rPr lang="ru-RU" sz="1050" dirty="0" err="1"/>
              <a:t>спальним</a:t>
            </a:r>
            <a:r>
              <a:rPr lang="ru-RU" sz="1050" dirty="0"/>
              <a:t> </a:t>
            </a:r>
            <a:r>
              <a:rPr lang="ru-RU" sz="1050" dirty="0" err="1"/>
              <a:t>мішком</a:t>
            </a:r>
            <a:r>
              <a:rPr lang="ru-RU" sz="1050" dirty="0"/>
              <a:t>, в </a:t>
            </a:r>
            <a:r>
              <a:rPr lang="ru-RU" sz="1050" dirty="0" err="1"/>
              <a:t>якому</a:t>
            </a:r>
            <a:r>
              <a:rPr lang="ru-RU" sz="1050" dirty="0"/>
              <a:t> не холодно і при -40 градусах, а для </a:t>
            </a:r>
            <a:r>
              <a:rPr lang="ru-RU" sz="1050" dirty="0" err="1"/>
              <a:t>парочок</a:t>
            </a:r>
            <a:r>
              <a:rPr lang="ru-RU" sz="1050" dirty="0"/>
              <a:t> </a:t>
            </a:r>
            <a:r>
              <a:rPr lang="ru-RU" sz="1050" dirty="0" err="1"/>
              <a:t>приготували</a:t>
            </a:r>
            <a:r>
              <a:rPr lang="ru-RU" sz="1050" dirty="0"/>
              <a:t> </a:t>
            </a:r>
            <a:r>
              <a:rPr lang="ru-RU" sz="1050" dirty="0" err="1"/>
              <a:t>спеціальні</a:t>
            </a:r>
            <a:r>
              <a:rPr lang="ru-RU" sz="1050" dirty="0"/>
              <a:t> </a:t>
            </a:r>
            <a:r>
              <a:rPr lang="ru-RU" sz="1050" dirty="0" err="1"/>
              <a:t>романтичні</a:t>
            </a:r>
            <a:r>
              <a:rPr lang="ru-RU" sz="1050" dirty="0"/>
              <a:t> </a:t>
            </a:r>
            <a:r>
              <a:rPr lang="ru-RU" sz="1050" dirty="0" err="1"/>
              <a:t>іглу</a:t>
            </a:r>
            <a:r>
              <a:rPr lang="ru-RU" sz="1050" dirty="0"/>
              <a:t> – </a:t>
            </a:r>
            <a:r>
              <a:rPr lang="ru-RU" sz="1050" dirty="0" err="1"/>
              <a:t>розраховані</a:t>
            </a:r>
            <a:r>
              <a:rPr lang="ru-RU" sz="1050" dirty="0"/>
              <a:t> </a:t>
            </a:r>
            <a:r>
              <a:rPr lang="ru-RU" sz="1050" dirty="0" err="1"/>
              <a:t>тільки</a:t>
            </a:r>
            <a:r>
              <a:rPr lang="ru-RU" sz="1050" dirty="0"/>
              <a:t> на </a:t>
            </a:r>
            <a:r>
              <a:rPr lang="ru-RU" sz="1050" dirty="0" err="1"/>
              <a:t>двох</a:t>
            </a:r>
            <a:r>
              <a:rPr lang="ru-RU" sz="1050" dirty="0"/>
              <a:t>. І </a:t>
            </a:r>
            <a:r>
              <a:rPr lang="ru-RU" sz="1050" dirty="0" err="1"/>
              <a:t>спальний</a:t>
            </a:r>
            <a:r>
              <a:rPr lang="ru-RU" sz="1050" dirty="0"/>
              <a:t> </a:t>
            </a:r>
            <a:r>
              <a:rPr lang="ru-RU" sz="1050" dirty="0" err="1"/>
              <a:t>мішок</a:t>
            </a:r>
            <a:r>
              <a:rPr lang="ru-RU" sz="1050" dirty="0"/>
              <a:t> там </a:t>
            </a:r>
            <a:r>
              <a:rPr lang="ru-RU" sz="1050" dirty="0" err="1"/>
              <a:t>теж</a:t>
            </a:r>
            <a:r>
              <a:rPr lang="ru-RU" sz="1050" dirty="0"/>
              <a:t> на </a:t>
            </a:r>
            <a:r>
              <a:rPr lang="ru-RU" sz="1050" dirty="0" err="1"/>
              <a:t>двох</a:t>
            </a:r>
            <a:r>
              <a:rPr lang="ru-RU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722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Швеція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Pictures\4051355-R3L8T8D-600-4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2348880"/>
            <a:ext cx="2819400" cy="287528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050" dirty="0" err="1"/>
              <a:t>Будиночок</a:t>
            </a:r>
            <a:r>
              <a:rPr lang="ru-RU" sz="1050" dirty="0"/>
              <a:t> на </a:t>
            </a:r>
            <a:r>
              <a:rPr lang="ru-RU" sz="1050" dirty="0" err="1"/>
              <a:t>дереві</a:t>
            </a:r>
            <a:r>
              <a:rPr lang="ru-RU" sz="1050" dirty="0"/>
              <a:t> </a:t>
            </a:r>
            <a:r>
              <a:rPr lang="ru-RU" sz="1050" dirty="0" err="1"/>
              <a:t>перетворився</a:t>
            </a:r>
            <a:r>
              <a:rPr lang="ru-RU" sz="1050" dirty="0"/>
              <a:t> в </a:t>
            </a:r>
            <a:r>
              <a:rPr lang="ru-RU" sz="1050" dirty="0" err="1"/>
              <a:t>уяві</a:t>
            </a:r>
            <a:r>
              <a:rPr lang="ru-RU" sz="1050" dirty="0"/>
              <a:t> </a:t>
            </a:r>
            <a:r>
              <a:rPr lang="ru-RU" sz="1050" dirty="0" err="1"/>
              <a:t>шведських</a:t>
            </a:r>
            <a:r>
              <a:rPr lang="ru-RU" sz="1050" dirty="0"/>
              <a:t> </a:t>
            </a:r>
            <a:r>
              <a:rPr lang="ru-RU" sz="1050" dirty="0" err="1"/>
              <a:t>архітекторів</a:t>
            </a:r>
            <a:r>
              <a:rPr lang="ru-RU" sz="1050" dirty="0"/>
              <a:t> з Кособокого куреня з </a:t>
            </a:r>
            <a:r>
              <a:rPr lang="ru-RU" sz="1050" dirty="0" err="1"/>
              <a:t>дитинства</a:t>
            </a:r>
            <a:r>
              <a:rPr lang="ru-RU" sz="1050" dirty="0"/>
              <a:t> в </a:t>
            </a:r>
            <a:r>
              <a:rPr lang="ru-RU" sz="1050" dirty="0" err="1"/>
              <a:t>екологічний</a:t>
            </a:r>
            <a:r>
              <a:rPr lang="ru-RU" sz="1050" dirty="0"/>
              <a:t> та </a:t>
            </a:r>
            <a:r>
              <a:rPr lang="ru-RU" sz="1050" dirty="0" err="1"/>
              <a:t>футуристичний</a:t>
            </a:r>
            <a:r>
              <a:rPr lang="ru-RU" sz="1050" dirty="0"/>
              <a:t> арт-</a:t>
            </a:r>
            <a:r>
              <a:rPr lang="ru-RU" sz="1050" dirty="0" err="1"/>
              <a:t>об’єкт</a:t>
            </a:r>
            <a:r>
              <a:rPr lang="ru-RU" sz="1050" dirty="0"/>
              <a:t>. </a:t>
            </a:r>
            <a:r>
              <a:rPr lang="ru-RU" sz="1050" dirty="0" err="1"/>
              <a:t>Готелі</a:t>
            </a:r>
            <a:r>
              <a:rPr lang="ru-RU" sz="1050" dirty="0"/>
              <a:t> на деревах </a:t>
            </a:r>
            <a:r>
              <a:rPr lang="ru-RU" sz="1050" dirty="0" err="1"/>
              <a:t>будують</a:t>
            </a:r>
            <a:r>
              <a:rPr lang="ru-RU" sz="1050" dirty="0"/>
              <a:t> і в </a:t>
            </a:r>
            <a:r>
              <a:rPr lang="ru-RU" sz="1050" dirty="0" err="1"/>
              <a:t>Індії</a:t>
            </a:r>
            <a:r>
              <a:rPr lang="ru-RU" sz="1050" dirty="0"/>
              <a:t>, і на </a:t>
            </a:r>
            <a:r>
              <a:rPr lang="ru-RU" sz="1050" dirty="0" err="1"/>
              <a:t>Гаваях</a:t>
            </a:r>
            <a:r>
              <a:rPr lang="ru-RU" sz="1050" dirty="0"/>
              <a:t>, але </a:t>
            </a:r>
            <a:r>
              <a:rPr lang="ru-RU" sz="1050" dirty="0" err="1"/>
              <a:t>ті</a:t>
            </a:r>
            <a:r>
              <a:rPr lang="ru-RU" sz="1050" dirty="0"/>
              <a:t>, </a:t>
            </a:r>
            <a:r>
              <a:rPr lang="ru-RU" sz="1050" dirty="0" err="1"/>
              <a:t>зі</a:t>
            </a:r>
            <a:r>
              <a:rPr lang="ru-RU" sz="1050" dirty="0"/>
              <a:t> </a:t>
            </a:r>
            <a:r>
              <a:rPr lang="ru-RU" sz="1050" dirty="0" err="1"/>
              <a:t>зрозумілих</a:t>
            </a:r>
            <a:r>
              <a:rPr lang="ru-RU" sz="1050" dirty="0"/>
              <a:t> причин, не </a:t>
            </a:r>
            <a:r>
              <a:rPr lang="ru-RU" sz="1050" dirty="0" err="1"/>
              <a:t>витримують</a:t>
            </a:r>
            <a:r>
              <a:rPr lang="ru-RU" sz="1050" dirty="0"/>
              <a:t> </a:t>
            </a:r>
            <a:r>
              <a:rPr lang="ru-RU" sz="1050" dirty="0" err="1"/>
              <a:t>ніякої</a:t>
            </a:r>
            <a:r>
              <a:rPr lang="ru-RU" sz="1050" dirty="0"/>
              <a:t> </a:t>
            </a:r>
            <a:r>
              <a:rPr lang="ru-RU" sz="1050" dirty="0" err="1"/>
              <a:t>конкуренції</a:t>
            </a:r>
            <a:r>
              <a:rPr lang="ru-RU" sz="1050" dirty="0"/>
              <a:t> з </a:t>
            </a:r>
            <a:r>
              <a:rPr lang="en-US" sz="1050" dirty="0" err="1"/>
              <a:t>Treehotel</a:t>
            </a:r>
            <a:r>
              <a:rPr lang="en-US" sz="1050" dirty="0"/>
              <a:t>. </a:t>
            </a:r>
            <a:r>
              <a:rPr lang="ru-RU" sz="1050" dirty="0" err="1"/>
              <a:t>Всього</a:t>
            </a:r>
            <a:r>
              <a:rPr lang="ru-RU" sz="1050" dirty="0"/>
              <a:t> «</a:t>
            </a:r>
            <a:r>
              <a:rPr lang="ru-RU" sz="1050" dirty="0" err="1"/>
              <a:t>будиночків</a:t>
            </a:r>
            <a:r>
              <a:rPr lang="ru-RU" sz="1050" dirty="0"/>
              <a:t>» </a:t>
            </a:r>
            <a:r>
              <a:rPr lang="ru-RU" sz="1050" dirty="0" err="1"/>
              <a:t>шість</a:t>
            </a:r>
            <a:r>
              <a:rPr lang="ru-RU" sz="1050" dirty="0"/>
              <a:t>, </a:t>
            </a:r>
            <a:r>
              <a:rPr lang="ru-RU" sz="1050" dirty="0" err="1"/>
              <a:t>кожен</a:t>
            </a:r>
            <a:r>
              <a:rPr lang="ru-RU" sz="1050" dirty="0"/>
              <a:t> </a:t>
            </a:r>
            <a:r>
              <a:rPr lang="ru-RU" sz="1050" dirty="0" err="1"/>
              <a:t>володіє</a:t>
            </a:r>
            <a:r>
              <a:rPr lang="ru-RU" sz="1050" dirty="0"/>
              <a:t> </a:t>
            </a:r>
            <a:r>
              <a:rPr lang="ru-RU" sz="1050" dirty="0" err="1"/>
              <a:t>унікальним</a:t>
            </a:r>
            <a:r>
              <a:rPr lang="ru-RU" sz="1050" dirty="0"/>
              <a:t> дизайном, </a:t>
            </a:r>
            <a:r>
              <a:rPr lang="ru-RU" sz="1050" dirty="0" err="1"/>
              <a:t>безумовний</a:t>
            </a:r>
            <a:r>
              <a:rPr lang="ru-RU" sz="1050" dirty="0"/>
              <a:t> фаворит – </a:t>
            </a:r>
            <a:r>
              <a:rPr lang="ru-RU" sz="1050" dirty="0" err="1"/>
              <a:t>дзеркальний</a:t>
            </a:r>
            <a:r>
              <a:rPr lang="ru-RU" sz="1050" dirty="0"/>
              <a:t> куб, </a:t>
            </a:r>
            <a:r>
              <a:rPr lang="ru-RU" sz="1050" dirty="0" err="1"/>
              <a:t>що</a:t>
            </a:r>
            <a:r>
              <a:rPr lang="ru-RU" sz="1050" dirty="0"/>
              <a:t> </a:t>
            </a:r>
            <a:r>
              <a:rPr lang="ru-RU" sz="1050" dirty="0" err="1"/>
              <a:t>відображає</a:t>
            </a:r>
            <a:r>
              <a:rPr lang="ru-RU" sz="1050" dirty="0"/>
              <a:t> </a:t>
            </a:r>
            <a:r>
              <a:rPr lang="ru-RU" sz="1050" dirty="0" err="1"/>
              <a:t>ліс</a:t>
            </a:r>
            <a:r>
              <a:rPr lang="ru-RU" sz="1050" dirty="0"/>
              <a:t> і тому </a:t>
            </a:r>
            <a:r>
              <a:rPr lang="ru-RU" sz="1050" dirty="0" err="1"/>
              <a:t>стає</a:t>
            </a:r>
            <a:r>
              <a:rPr lang="ru-RU" sz="1050" dirty="0"/>
              <a:t> практично </a:t>
            </a:r>
            <a:r>
              <a:rPr lang="ru-RU" sz="1050" dirty="0" err="1"/>
              <a:t>невидимим</a:t>
            </a:r>
            <a:r>
              <a:rPr lang="ru-RU" sz="1050" dirty="0"/>
              <a:t>. Кругла </a:t>
            </a:r>
            <a:r>
              <a:rPr lang="ru-RU" sz="1050" dirty="0" err="1"/>
              <a:t>будова</a:t>
            </a:r>
            <a:r>
              <a:rPr lang="ru-RU" sz="1050" dirty="0"/>
              <a:t> у </a:t>
            </a:r>
            <a:r>
              <a:rPr lang="ru-RU" sz="1050" dirty="0" err="1"/>
              <a:t>вигляді</a:t>
            </a:r>
            <a:r>
              <a:rPr lang="ru-RU" sz="1050" dirty="0"/>
              <a:t> </a:t>
            </a:r>
            <a:r>
              <a:rPr lang="ru-RU" sz="1050" dirty="0" err="1"/>
              <a:t>гнізда</a:t>
            </a:r>
            <a:r>
              <a:rPr lang="ru-RU" sz="1050" dirty="0"/>
              <a:t> </a:t>
            </a:r>
            <a:r>
              <a:rPr lang="ru-RU" sz="1050" dirty="0" err="1"/>
              <a:t>язик</a:t>
            </a:r>
            <a:r>
              <a:rPr lang="ru-RU" sz="1050" dirty="0"/>
              <a:t> не </a:t>
            </a:r>
            <a:r>
              <a:rPr lang="ru-RU" sz="1050" dirty="0" err="1"/>
              <a:t>повертається</a:t>
            </a:r>
            <a:r>
              <a:rPr lang="ru-RU" sz="1050" dirty="0"/>
              <a:t> </a:t>
            </a:r>
            <a:r>
              <a:rPr lang="ru-RU" sz="1050" dirty="0" err="1"/>
              <a:t>назвати</a:t>
            </a:r>
            <a:r>
              <a:rPr lang="ru-RU" sz="1050" dirty="0"/>
              <a:t> куренем, </a:t>
            </a:r>
            <a:r>
              <a:rPr lang="ru-RU" sz="1050" dirty="0" err="1"/>
              <a:t>хоч</a:t>
            </a:r>
            <a:r>
              <a:rPr lang="ru-RU" sz="1050" dirty="0"/>
              <a:t> </a:t>
            </a:r>
            <a:r>
              <a:rPr lang="ru-RU" sz="1050" dirty="0" err="1"/>
              <a:t>він</a:t>
            </a:r>
            <a:r>
              <a:rPr lang="ru-RU" sz="1050" dirty="0"/>
              <a:t> і щедро </a:t>
            </a:r>
            <a:r>
              <a:rPr lang="ru-RU" sz="1050" dirty="0" err="1"/>
              <a:t>декорований</a:t>
            </a:r>
            <a:r>
              <a:rPr lang="ru-RU" sz="1050" dirty="0"/>
              <a:t> </a:t>
            </a:r>
            <a:r>
              <a:rPr lang="ru-RU" sz="1050" dirty="0" err="1"/>
              <a:t>гілками</a:t>
            </a:r>
            <a:r>
              <a:rPr lang="ru-RU" sz="1050" dirty="0"/>
              <a:t>. І, </a:t>
            </a:r>
            <a:r>
              <a:rPr lang="ru-RU" sz="1050" dirty="0" err="1"/>
              <a:t>звичайно</a:t>
            </a:r>
            <a:r>
              <a:rPr lang="ru-RU" sz="1050" dirty="0"/>
              <a:t>, кому не </a:t>
            </a:r>
            <a:r>
              <a:rPr lang="ru-RU" sz="1050" dirty="0" err="1"/>
              <a:t>хотілося</a:t>
            </a:r>
            <a:r>
              <a:rPr lang="ru-RU" sz="1050" dirty="0"/>
              <a:t> </a:t>
            </a:r>
            <a:r>
              <a:rPr lang="ru-RU" sz="1050" dirty="0" err="1"/>
              <a:t>пожити</a:t>
            </a:r>
            <a:r>
              <a:rPr lang="ru-RU" sz="1050" dirty="0"/>
              <a:t> в </a:t>
            </a:r>
            <a:r>
              <a:rPr lang="ru-RU" sz="1050" dirty="0" err="1"/>
              <a:t>літаючій</a:t>
            </a:r>
            <a:r>
              <a:rPr lang="ru-RU" sz="1050" dirty="0"/>
              <a:t> </a:t>
            </a:r>
            <a:r>
              <a:rPr lang="ru-RU" sz="1050" dirty="0" err="1"/>
              <a:t>тарілці</a:t>
            </a:r>
            <a:r>
              <a:rPr lang="ru-RU" sz="105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6892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42</TotalTime>
  <Words>456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Готельна індустрія туризму</vt:lpstr>
      <vt:lpstr>Мета викладання навчальної дисципліни:</vt:lpstr>
      <vt:lpstr>Завдання викладання дисципліни</vt:lpstr>
      <vt:lpstr>Програма навчальної дисципліни</vt:lpstr>
      <vt:lpstr>Екзотичні готелі світу</vt:lpstr>
      <vt:lpstr>Готель-маяк, Великобританія </vt:lpstr>
      <vt:lpstr>Готель-літак, Коста-Ріка </vt:lpstr>
      <vt:lpstr>Крижаний готель, Андорра, Швейцарія, Німеччина </vt:lpstr>
      <vt:lpstr>Готель на дереві, Швеція</vt:lpstr>
      <vt:lpstr>Готель у замку, Великобританія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Готельна індустрія туризму</dc:title>
  <dc:creator>Наташа</dc:creator>
  <cp:lastModifiedBy>Наташа</cp:lastModifiedBy>
  <cp:revision>5</cp:revision>
  <dcterms:created xsi:type="dcterms:W3CDTF">2017-02-05T19:28:10Z</dcterms:created>
  <dcterms:modified xsi:type="dcterms:W3CDTF">2017-02-05T20:10:51Z</dcterms:modified>
</cp:coreProperties>
</file>