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74" autoAdjust="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9312E-4E23-4E75-9EB5-7456F20DCABE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DC2E0-B20C-49DB-B9EB-2FCCD3602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5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DC2E0-B20C-49DB-B9EB-2FCCD36022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37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8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3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9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28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4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96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8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34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3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0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3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8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9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4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3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5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3891" y="2798618"/>
            <a:ext cx="108481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Соціологія громадської думки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97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930902"/>
            <a:ext cx="48906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spcAft>
                <a:spcPts val="60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Мета: формування у студентів соціологічного погляду на проблеми формування, функціонування, висловлювання громадської думки в сучасному українському суспільстві, наукового підходу до аналізу явищ і процесів, пов’язаних з дослідженням громадської думки у різних сферах суспільних відносин, подальшого використання отриманих знань в майбутній професійній діяльності.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fbcdn-sphotos-d-a.akamaihd.net/hphotos-ak-xpa1/t31.0-8/1402832_518715991552133_919922829_o.jpg?dl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86" y="414790"/>
            <a:ext cx="4573490" cy="26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unlib.ru/cimg/2014/101908/38085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9" y="-19065876"/>
            <a:ext cx="6562725" cy="798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funlib.ru/cimg/2014/101908/38085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031" y="3070005"/>
            <a:ext cx="2980765" cy="362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4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7437" y="335846"/>
            <a:ext cx="971067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Завдання: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опанування основних категорій понять соціології громадської думки: громадська думка, соціальний настрій, масова свідомість, суб’єкти та об’єкти громадської думки, канали висловлювання громадської думки тощо;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засвоєння сутності громадської думки як феномену колективної свідомості, оціночного судження, соціального інституту;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 особливостей використання громадської думки в соціальному управлінні, політичній діяльності, проведенні маркетингових досліджень тощо;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опанування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методів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громадської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думки;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засвоєння специфіки організації і проведення конкретних соціологічних досліджень громадської думки ( програма дослідження, розробка інструментарію, побудова вибірки тощо);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ознайомлення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напрямками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принципами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громадської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думки 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вітчизняній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закордонній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практиці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0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8524" y="239770"/>
            <a:ext cx="540912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результаті вивчення навчальної дисципліни студент повинен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знати: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ключові поняття і терміни соціології громадської думки;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 сучасних соціологічних концепцій і теорій досліджень громадської думки, етапи історико-генетичного розвитку громадської думки;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структурні складові та функції громадської думки;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місце, роль та значення громадської думки в соціально-політичному, економічному та культурно-релігійному просторі;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сучасні методи дослідження громадської думки.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://www.aksonia.ru/upload/iblock/5f5/5f564e1550948545040f04654fb7d1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17" y="1231536"/>
            <a:ext cx="4090607" cy="409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3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313875"/>
            <a:ext cx="55422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85800" algn="l"/>
              </a:tabLs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Вміти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складати програму та розробляти інструментарій соціологічного дослідження громадської думки;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 сучасні методи добору та аналізу інформації стосовно досліджень громадської думки;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застосовувати різні кількісні та якісні соціологічні методи дослідження громадської думки;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складати аналітичні записки та розробляти рекомендації за результатами досліджень;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 результати прикладних досліджень у політичній діяльності суб’єктів, процесах соціального управління та маркетингових програмах.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://comppracgroup.com/wp-content/uploads/2014/08/CPG-Meet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385" y="2053649"/>
            <a:ext cx="3772482" cy="251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86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9" y="802807"/>
            <a:ext cx="70189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Ганчев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 Социология общественного мнения. – М., 1980.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Горшков М. К. Общественное мнение: История и современность. – М., 1988.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Грушин С. Социология общественного мнения. – М., 1979.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Есть мнение. // Общая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редак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Ю. А. Левады. – М., 1990.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Житенев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 Б. Общественное мнение и социальное управление. – Новосибирск, 1987.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Ноэль-Нойман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Э. Общественное мнение: открытие спирали молчания. – М., 1996.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Общественное мнение и власть: Механизм взаимодействия. – К., 1993.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Оссовський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 Л.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Громадська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думка: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Спроба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соціологічної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інтерпретації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– К.: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Інститут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соціології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НАНУ, 1999.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Полторак В. А. Социология общественного мнения. – К., 2000.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Сурмин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Ю. П. Теория общественного мнения: курс лекций. – К., 1999.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http://www.smolensk2.ru/images/img_31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24" y="4031086"/>
            <a:ext cx="2299394" cy="189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kskti.ru/wp-content/uploads/2014/02/book_glasses_read_study_learn_library_bookcase_information_old-fashioned_education_knowledge_textbook_wisd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86" y="1444476"/>
            <a:ext cx="3029270" cy="20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826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21</TotalTime>
  <Words>440</Words>
  <Application>Microsoft Office PowerPoint</Application>
  <PresentationFormat>Широкоэкранный</PresentationFormat>
  <Paragraphs>33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Symbol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</dc:creator>
  <cp:lastModifiedBy>Kate</cp:lastModifiedBy>
  <cp:revision>4</cp:revision>
  <dcterms:created xsi:type="dcterms:W3CDTF">2016-01-22T08:25:04Z</dcterms:created>
  <dcterms:modified xsi:type="dcterms:W3CDTF">2016-01-22T10:09:55Z</dcterms:modified>
</cp:coreProperties>
</file>