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6" r:id="rId1"/>
  </p:sldMasterIdLst>
  <p:notesMasterIdLst>
    <p:notesMasterId r:id="rId12"/>
  </p:notesMasterIdLst>
  <p:sldIdLst>
    <p:sldId id="256" r:id="rId2"/>
    <p:sldId id="258" r:id="rId3"/>
    <p:sldId id="261" r:id="rId4"/>
    <p:sldId id="263" r:id="rId5"/>
    <p:sldId id="260" r:id="rId6"/>
    <p:sldId id="264" r:id="rId7"/>
    <p:sldId id="265" r:id="rId8"/>
    <p:sldId id="257" r:id="rId9"/>
    <p:sldId id="262" r:id="rId10"/>
    <p:sldId id="25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45"/>
  </p:normalViewPr>
  <p:slideViewPr>
    <p:cSldViewPr snapToGrid="0">
      <p:cViewPr varScale="1">
        <p:scale>
          <a:sx n="118" d="100"/>
          <a:sy n="118" d="100"/>
        </p:scale>
        <p:origin x="3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364CE0-58D6-4308-BA11-07657EBDD27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0B44CA-28E1-4A80-B6D5-A32684711862}">
      <dgm:prSet phldrT="[Текст]"/>
      <dgm:spPr/>
      <dgm:t>
        <a:bodyPr/>
        <a:lstStyle/>
        <a:p>
          <a:r>
            <a:rPr lang="uk-UA" dirty="0"/>
            <a:t>Організаційно-правові форми</a:t>
          </a:r>
          <a:endParaRPr lang="ru-RU" dirty="0"/>
        </a:p>
      </dgm:t>
    </dgm:pt>
    <dgm:pt modelId="{257BE9EF-8979-405D-8CFC-9E1208D8F326}" type="parTrans" cxnId="{F0D9F34B-5BD6-45F2-B86C-3C6C3ECF0125}">
      <dgm:prSet/>
      <dgm:spPr/>
      <dgm:t>
        <a:bodyPr/>
        <a:lstStyle/>
        <a:p>
          <a:endParaRPr lang="ru-RU"/>
        </a:p>
      </dgm:t>
    </dgm:pt>
    <dgm:pt modelId="{F48B5819-C7B1-4171-AE07-D35B6D9D1978}" type="sibTrans" cxnId="{F0D9F34B-5BD6-45F2-B86C-3C6C3ECF0125}">
      <dgm:prSet/>
      <dgm:spPr/>
      <dgm:t>
        <a:bodyPr/>
        <a:lstStyle/>
        <a:p>
          <a:endParaRPr lang="ru-RU"/>
        </a:p>
      </dgm:t>
    </dgm:pt>
    <dgm:pt modelId="{26E7489D-E8F8-48F3-AFD9-D140A4E26737}">
      <dgm:prSet phldrT="[Текст]"/>
      <dgm:spPr/>
      <dgm:t>
        <a:bodyPr/>
        <a:lstStyle/>
        <a:p>
          <a:r>
            <a:rPr lang="uk-UA" dirty="0"/>
            <a:t>Юридична особа</a:t>
          </a:r>
          <a:endParaRPr lang="ru-RU" dirty="0"/>
        </a:p>
      </dgm:t>
    </dgm:pt>
    <dgm:pt modelId="{C341088C-643C-4EB0-BBB6-13DEF6A9352F}" type="parTrans" cxnId="{0F59CE92-B47A-4CB2-96D6-77753643B0C3}">
      <dgm:prSet/>
      <dgm:spPr/>
      <dgm:t>
        <a:bodyPr/>
        <a:lstStyle/>
        <a:p>
          <a:endParaRPr lang="ru-RU"/>
        </a:p>
      </dgm:t>
    </dgm:pt>
    <dgm:pt modelId="{17CD9D63-92C6-4FCA-AC54-6B62FBAC40E5}" type="sibTrans" cxnId="{0F59CE92-B47A-4CB2-96D6-77753643B0C3}">
      <dgm:prSet/>
      <dgm:spPr/>
      <dgm:t>
        <a:bodyPr/>
        <a:lstStyle/>
        <a:p>
          <a:endParaRPr lang="ru-RU"/>
        </a:p>
      </dgm:t>
    </dgm:pt>
    <dgm:pt modelId="{311A9C55-8F7F-4369-97A8-1053F0F722AA}">
      <dgm:prSet phldrT="[Текст]"/>
      <dgm:spPr/>
      <dgm:t>
        <a:bodyPr/>
        <a:lstStyle/>
        <a:p>
          <a:r>
            <a:rPr lang="uk-UA" dirty="0"/>
            <a:t>ПП</a:t>
          </a:r>
          <a:endParaRPr lang="ru-RU" dirty="0"/>
        </a:p>
      </dgm:t>
    </dgm:pt>
    <dgm:pt modelId="{3CB8E1EC-0424-4886-9A84-47C84A34F463}" type="parTrans" cxnId="{952DCC49-F15F-46D5-92AC-F5185C5CF4DD}">
      <dgm:prSet/>
      <dgm:spPr/>
      <dgm:t>
        <a:bodyPr/>
        <a:lstStyle/>
        <a:p>
          <a:endParaRPr lang="ru-RU"/>
        </a:p>
      </dgm:t>
    </dgm:pt>
    <dgm:pt modelId="{FE833DF2-522A-4070-ACFE-5BDAA8F63AF2}" type="sibTrans" cxnId="{952DCC49-F15F-46D5-92AC-F5185C5CF4DD}">
      <dgm:prSet/>
      <dgm:spPr/>
      <dgm:t>
        <a:bodyPr/>
        <a:lstStyle/>
        <a:p>
          <a:endParaRPr lang="ru-RU"/>
        </a:p>
      </dgm:t>
    </dgm:pt>
    <dgm:pt modelId="{F0F090B6-17AD-4003-BD79-1CDFF9CAAB64}">
      <dgm:prSet phldrT="[Текст]"/>
      <dgm:spPr/>
      <dgm:t>
        <a:bodyPr/>
        <a:lstStyle/>
        <a:p>
          <a:r>
            <a:rPr lang="uk-UA" dirty="0"/>
            <a:t>Господарські товариства</a:t>
          </a:r>
          <a:endParaRPr lang="ru-RU" dirty="0"/>
        </a:p>
      </dgm:t>
    </dgm:pt>
    <dgm:pt modelId="{33644E5F-C7EB-4E84-9B9E-DBCB2840CFD9}" type="parTrans" cxnId="{DEF385A7-CF20-41B1-8E5D-D8AB5F6F2C69}">
      <dgm:prSet/>
      <dgm:spPr/>
      <dgm:t>
        <a:bodyPr/>
        <a:lstStyle/>
        <a:p>
          <a:endParaRPr lang="ru-RU"/>
        </a:p>
      </dgm:t>
    </dgm:pt>
    <dgm:pt modelId="{6306A11D-3CE5-46D7-9364-C776573F23A6}" type="sibTrans" cxnId="{DEF385A7-CF20-41B1-8E5D-D8AB5F6F2C69}">
      <dgm:prSet/>
      <dgm:spPr/>
      <dgm:t>
        <a:bodyPr/>
        <a:lstStyle/>
        <a:p>
          <a:endParaRPr lang="ru-RU"/>
        </a:p>
      </dgm:t>
    </dgm:pt>
    <dgm:pt modelId="{E073289F-6687-473D-AA25-92A27FA8F79F}">
      <dgm:prSet phldrT="[Текст]"/>
      <dgm:spPr/>
      <dgm:t>
        <a:bodyPr/>
        <a:lstStyle/>
        <a:p>
          <a:r>
            <a:rPr lang="uk-UA" dirty="0"/>
            <a:t>ФОП</a:t>
          </a:r>
          <a:endParaRPr lang="ru-RU" dirty="0"/>
        </a:p>
      </dgm:t>
    </dgm:pt>
    <dgm:pt modelId="{7C98554E-6CC7-4CDD-87FF-9ED31E3F8A79}" type="parTrans" cxnId="{578C5F83-07D5-4814-8B50-8CD20BB58F6E}">
      <dgm:prSet/>
      <dgm:spPr/>
      <dgm:t>
        <a:bodyPr/>
        <a:lstStyle/>
        <a:p>
          <a:endParaRPr lang="ru-RU"/>
        </a:p>
      </dgm:t>
    </dgm:pt>
    <dgm:pt modelId="{5B4CEB72-5ADD-4BF3-9856-83E3EAC8F1A6}" type="sibTrans" cxnId="{578C5F83-07D5-4814-8B50-8CD20BB58F6E}">
      <dgm:prSet/>
      <dgm:spPr/>
      <dgm:t>
        <a:bodyPr/>
        <a:lstStyle/>
        <a:p>
          <a:endParaRPr lang="ru-RU"/>
        </a:p>
      </dgm:t>
    </dgm:pt>
    <dgm:pt modelId="{82AA8824-BF3E-4E5C-B85D-57240AE7651B}">
      <dgm:prSet/>
      <dgm:spPr/>
      <dgm:t>
        <a:bodyPr/>
        <a:lstStyle/>
        <a:p>
          <a:r>
            <a:rPr lang="uk-UA" dirty="0"/>
            <a:t>Інше (виробничі кооперативи)</a:t>
          </a:r>
          <a:endParaRPr lang="ru-RU" dirty="0"/>
        </a:p>
      </dgm:t>
    </dgm:pt>
    <dgm:pt modelId="{D402C0EB-D06D-4182-8913-E21C48CAD3FD}" type="parTrans" cxnId="{3CAE80E3-9F21-4542-BA0B-C1F976A4D131}">
      <dgm:prSet/>
      <dgm:spPr/>
      <dgm:t>
        <a:bodyPr/>
        <a:lstStyle/>
        <a:p>
          <a:endParaRPr lang="ru-RU"/>
        </a:p>
      </dgm:t>
    </dgm:pt>
    <dgm:pt modelId="{776FC1EE-38E8-4F8A-A15A-F02D63BB06A6}" type="sibTrans" cxnId="{3CAE80E3-9F21-4542-BA0B-C1F976A4D131}">
      <dgm:prSet/>
      <dgm:spPr/>
      <dgm:t>
        <a:bodyPr/>
        <a:lstStyle/>
        <a:p>
          <a:endParaRPr lang="ru-RU"/>
        </a:p>
      </dgm:t>
    </dgm:pt>
    <dgm:pt modelId="{718D684C-C294-4160-945A-8AFDDF0F9A20}">
      <dgm:prSet/>
      <dgm:spPr/>
      <dgm:t>
        <a:bodyPr/>
        <a:lstStyle/>
        <a:p>
          <a:r>
            <a:rPr lang="uk-UA" dirty="0"/>
            <a:t>Повне товариство</a:t>
          </a:r>
          <a:endParaRPr lang="ru-RU" dirty="0"/>
        </a:p>
      </dgm:t>
    </dgm:pt>
    <dgm:pt modelId="{EFA19FCD-820A-4F3C-BDA6-291BD595B709}" type="parTrans" cxnId="{FDAE15FF-BA54-482A-AE07-70CC1B8B5904}">
      <dgm:prSet/>
      <dgm:spPr/>
      <dgm:t>
        <a:bodyPr/>
        <a:lstStyle/>
        <a:p>
          <a:endParaRPr lang="ru-RU"/>
        </a:p>
      </dgm:t>
    </dgm:pt>
    <dgm:pt modelId="{299C2443-004B-42D6-9F6F-0B9DC7FF257B}" type="sibTrans" cxnId="{FDAE15FF-BA54-482A-AE07-70CC1B8B5904}">
      <dgm:prSet/>
      <dgm:spPr/>
      <dgm:t>
        <a:bodyPr/>
        <a:lstStyle/>
        <a:p>
          <a:endParaRPr lang="ru-RU"/>
        </a:p>
      </dgm:t>
    </dgm:pt>
    <dgm:pt modelId="{801E37AF-BB49-4822-A6EA-20396849570C}">
      <dgm:prSet/>
      <dgm:spPr/>
      <dgm:t>
        <a:bodyPr/>
        <a:lstStyle/>
        <a:p>
          <a:r>
            <a:rPr lang="uk-UA" dirty="0"/>
            <a:t>Командитне товариство</a:t>
          </a:r>
          <a:endParaRPr lang="ru-RU" dirty="0"/>
        </a:p>
      </dgm:t>
    </dgm:pt>
    <dgm:pt modelId="{A4D5D102-FEEC-4C2A-B6A7-6F9140431A82}" type="parTrans" cxnId="{98BB5679-3143-4A4F-8325-AB87F91C4FC1}">
      <dgm:prSet/>
      <dgm:spPr/>
      <dgm:t>
        <a:bodyPr/>
        <a:lstStyle/>
        <a:p>
          <a:endParaRPr lang="ru-RU"/>
        </a:p>
      </dgm:t>
    </dgm:pt>
    <dgm:pt modelId="{4381DE2F-7ADA-40AD-8E1B-3002721E582F}" type="sibTrans" cxnId="{98BB5679-3143-4A4F-8325-AB87F91C4FC1}">
      <dgm:prSet/>
      <dgm:spPr/>
      <dgm:t>
        <a:bodyPr/>
        <a:lstStyle/>
        <a:p>
          <a:endParaRPr lang="ru-RU"/>
        </a:p>
      </dgm:t>
    </dgm:pt>
    <dgm:pt modelId="{3135F0DD-2F3C-4081-A809-5BA92EEF86C2}">
      <dgm:prSet/>
      <dgm:spPr/>
      <dgm:t>
        <a:bodyPr/>
        <a:lstStyle/>
        <a:p>
          <a:r>
            <a:rPr lang="uk-UA" dirty="0"/>
            <a:t>ТОВ</a:t>
          </a:r>
          <a:endParaRPr lang="ru-RU" dirty="0"/>
        </a:p>
      </dgm:t>
    </dgm:pt>
    <dgm:pt modelId="{F1D57EFC-6FA1-418E-A404-D67AB19625AD}" type="parTrans" cxnId="{119558E5-C776-47C6-A700-A5BD8498B2BC}">
      <dgm:prSet/>
      <dgm:spPr/>
      <dgm:t>
        <a:bodyPr/>
        <a:lstStyle/>
        <a:p>
          <a:endParaRPr lang="ru-RU"/>
        </a:p>
      </dgm:t>
    </dgm:pt>
    <dgm:pt modelId="{6202204E-73D9-41B2-8D68-7A1E4C9D06C2}" type="sibTrans" cxnId="{119558E5-C776-47C6-A700-A5BD8498B2BC}">
      <dgm:prSet/>
      <dgm:spPr/>
      <dgm:t>
        <a:bodyPr/>
        <a:lstStyle/>
        <a:p>
          <a:endParaRPr lang="ru-RU"/>
        </a:p>
      </dgm:t>
    </dgm:pt>
    <dgm:pt modelId="{1ACBC3C0-A383-44AE-913D-82BFE7304289}">
      <dgm:prSet/>
      <dgm:spPr/>
      <dgm:t>
        <a:bodyPr/>
        <a:lstStyle/>
        <a:p>
          <a:r>
            <a:rPr lang="uk-UA" dirty="0"/>
            <a:t>ТДВ</a:t>
          </a:r>
          <a:endParaRPr lang="ru-RU" dirty="0"/>
        </a:p>
      </dgm:t>
    </dgm:pt>
    <dgm:pt modelId="{FA6965DD-1FE8-471E-8A5A-EEC4AB56FF90}" type="parTrans" cxnId="{ACCFF256-4AD8-4DD2-92C4-E65861596F6D}">
      <dgm:prSet/>
      <dgm:spPr/>
      <dgm:t>
        <a:bodyPr/>
        <a:lstStyle/>
        <a:p>
          <a:endParaRPr lang="ru-RU"/>
        </a:p>
      </dgm:t>
    </dgm:pt>
    <dgm:pt modelId="{B2E8FCF2-19E7-4B36-BE9A-CAEFE26E0785}" type="sibTrans" cxnId="{ACCFF256-4AD8-4DD2-92C4-E65861596F6D}">
      <dgm:prSet/>
      <dgm:spPr/>
      <dgm:t>
        <a:bodyPr/>
        <a:lstStyle/>
        <a:p>
          <a:endParaRPr lang="ru-RU"/>
        </a:p>
      </dgm:t>
    </dgm:pt>
    <dgm:pt modelId="{EBC7A904-CB5D-4A20-9F9B-D540473BBC61}">
      <dgm:prSet/>
      <dgm:spPr/>
      <dgm:t>
        <a:bodyPr/>
        <a:lstStyle/>
        <a:p>
          <a:r>
            <a:rPr lang="uk-UA" dirty="0"/>
            <a:t>Акціонерне товариство</a:t>
          </a:r>
          <a:endParaRPr lang="ru-RU" dirty="0"/>
        </a:p>
      </dgm:t>
    </dgm:pt>
    <dgm:pt modelId="{356C1D9E-39F0-4B27-ADED-86E7EC57ABE9}" type="parTrans" cxnId="{E2EE457E-E8CD-40AC-8574-3BA0772BF767}">
      <dgm:prSet/>
      <dgm:spPr/>
      <dgm:t>
        <a:bodyPr/>
        <a:lstStyle/>
        <a:p>
          <a:endParaRPr lang="ru-RU"/>
        </a:p>
      </dgm:t>
    </dgm:pt>
    <dgm:pt modelId="{E6FBE0F8-8471-43D7-9B3E-E0675BAF3200}" type="sibTrans" cxnId="{E2EE457E-E8CD-40AC-8574-3BA0772BF767}">
      <dgm:prSet/>
      <dgm:spPr/>
      <dgm:t>
        <a:bodyPr/>
        <a:lstStyle/>
        <a:p>
          <a:endParaRPr lang="ru-RU"/>
        </a:p>
      </dgm:t>
    </dgm:pt>
    <dgm:pt modelId="{C90C6CE2-A405-45E5-89E0-1530A9806B7B}">
      <dgm:prSet/>
      <dgm:spPr/>
      <dgm:t>
        <a:bodyPr/>
        <a:lstStyle/>
        <a:p>
          <a:r>
            <a:rPr lang="uk-UA" dirty="0"/>
            <a:t>ПАТ</a:t>
          </a:r>
          <a:endParaRPr lang="ru-RU" dirty="0"/>
        </a:p>
      </dgm:t>
    </dgm:pt>
    <dgm:pt modelId="{A13BA5CC-530F-4003-9AF9-DAA9EB4457AA}" type="parTrans" cxnId="{1C63C7C9-CA13-4DEA-B7B3-3BA53CAB47F6}">
      <dgm:prSet/>
      <dgm:spPr/>
      <dgm:t>
        <a:bodyPr/>
        <a:lstStyle/>
        <a:p>
          <a:endParaRPr lang="ru-RU"/>
        </a:p>
      </dgm:t>
    </dgm:pt>
    <dgm:pt modelId="{DAD4B1F7-3F5B-4F73-8BD0-C9C45C54988E}" type="sibTrans" cxnId="{1C63C7C9-CA13-4DEA-B7B3-3BA53CAB47F6}">
      <dgm:prSet/>
      <dgm:spPr/>
      <dgm:t>
        <a:bodyPr/>
        <a:lstStyle/>
        <a:p>
          <a:endParaRPr lang="ru-RU"/>
        </a:p>
      </dgm:t>
    </dgm:pt>
    <dgm:pt modelId="{C32AC18B-A21F-4581-8F41-6DBDE5D8CF78}">
      <dgm:prSet/>
      <dgm:spPr/>
      <dgm:t>
        <a:bodyPr/>
        <a:lstStyle/>
        <a:p>
          <a:r>
            <a:rPr lang="uk-UA" dirty="0"/>
            <a:t>ПрАТ</a:t>
          </a:r>
          <a:endParaRPr lang="ru-RU" dirty="0"/>
        </a:p>
      </dgm:t>
    </dgm:pt>
    <dgm:pt modelId="{7D7B1FC0-F3DF-4379-9973-15F27D184F87}" type="parTrans" cxnId="{E303C234-2B49-4605-8D6A-34344496B7B2}">
      <dgm:prSet/>
      <dgm:spPr/>
      <dgm:t>
        <a:bodyPr/>
        <a:lstStyle/>
        <a:p>
          <a:endParaRPr lang="ru-RU"/>
        </a:p>
      </dgm:t>
    </dgm:pt>
    <dgm:pt modelId="{342B2B24-7DA9-4EE4-9900-B688FF95112F}" type="sibTrans" cxnId="{E303C234-2B49-4605-8D6A-34344496B7B2}">
      <dgm:prSet/>
      <dgm:spPr/>
      <dgm:t>
        <a:bodyPr/>
        <a:lstStyle/>
        <a:p>
          <a:endParaRPr lang="ru-RU"/>
        </a:p>
      </dgm:t>
    </dgm:pt>
    <dgm:pt modelId="{025E95CF-68BB-4044-B8E6-04127B634EFF}" type="pres">
      <dgm:prSet presAssocID="{AE364CE0-58D6-4308-BA11-07657EBDD27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BFD3978-72CC-409C-8D58-C230FDE35FEB}" type="pres">
      <dgm:prSet presAssocID="{A50B44CA-28E1-4A80-B6D5-A32684711862}" presName="hierRoot1" presStyleCnt="0"/>
      <dgm:spPr/>
    </dgm:pt>
    <dgm:pt modelId="{76A24F60-3294-4E00-AAF4-26F9600E9988}" type="pres">
      <dgm:prSet presAssocID="{A50B44CA-28E1-4A80-B6D5-A32684711862}" presName="composite" presStyleCnt="0"/>
      <dgm:spPr/>
    </dgm:pt>
    <dgm:pt modelId="{956794DF-AA5E-49E9-9064-CD49ACD6331D}" type="pres">
      <dgm:prSet presAssocID="{A50B44CA-28E1-4A80-B6D5-A32684711862}" presName="background" presStyleLbl="node0" presStyleIdx="0" presStyleCnt="1"/>
      <dgm:spPr/>
    </dgm:pt>
    <dgm:pt modelId="{D0487095-CA08-451A-A7AF-50FFBDAE4C5D}" type="pres">
      <dgm:prSet presAssocID="{A50B44CA-28E1-4A80-B6D5-A32684711862}" presName="text" presStyleLbl="fgAcc0" presStyleIdx="0" presStyleCnt="1" custLinFactNeighborX="-7186" custLinFactNeighborY="-23661">
        <dgm:presLayoutVars>
          <dgm:chPref val="3"/>
        </dgm:presLayoutVars>
      </dgm:prSet>
      <dgm:spPr/>
    </dgm:pt>
    <dgm:pt modelId="{8D85F31B-71E4-48D3-A583-63627DBE51E8}" type="pres">
      <dgm:prSet presAssocID="{A50B44CA-28E1-4A80-B6D5-A32684711862}" presName="hierChild2" presStyleCnt="0"/>
      <dgm:spPr/>
    </dgm:pt>
    <dgm:pt modelId="{FC65C12C-6E1E-4A06-8930-CFD0926438FE}" type="pres">
      <dgm:prSet presAssocID="{C341088C-643C-4EB0-BBB6-13DEF6A9352F}" presName="Name10" presStyleLbl="parChTrans1D2" presStyleIdx="0" presStyleCnt="2"/>
      <dgm:spPr/>
    </dgm:pt>
    <dgm:pt modelId="{CDF3F029-A57C-49D4-84E8-459AB84B4AFD}" type="pres">
      <dgm:prSet presAssocID="{26E7489D-E8F8-48F3-AFD9-D140A4E26737}" presName="hierRoot2" presStyleCnt="0"/>
      <dgm:spPr/>
    </dgm:pt>
    <dgm:pt modelId="{E388CC98-0901-4B43-B0A0-FF47F1DEE7DC}" type="pres">
      <dgm:prSet presAssocID="{26E7489D-E8F8-48F3-AFD9-D140A4E26737}" presName="composite2" presStyleCnt="0"/>
      <dgm:spPr/>
    </dgm:pt>
    <dgm:pt modelId="{9B4975BF-E399-4A22-BBAE-D430A0993EFD}" type="pres">
      <dgm:prSet presAssocID="{26E7489D-E8F8-48F3-AFD9-D140A4E26737}" presName="background2" presStyleLbl="node2" presStyleIdx="0" presStyleCnt="2"/>
      <dgm:spPr/>
    </dgm:pt>
    <dgm:pt modelId="{4A4086C3-253D-417C-999A-675BC58A82A6}" type="pres">
      <dgm:prSet presAssocID="{26E7489D-E8F8-48F3-AFD9-D140A4E26737}" presName="text2" presStyleLbl="fgAcc2" presStyleIdx="0" presStyleCnt="2" custLinFactNeighborX="-71857" custLinFactNeighborY="-14402">
        <dgm:presLayoutVars>
          <dgm:chPref val="3"/>
        </dgm:presLayoutVars>
      </dgm:prSet>
      <dgm:spPr/>
    </dgm:pt>
    <dgm:pt modelId="{0490EFEC-C17E-4CC8-8A22-5416B9BB7AE2}" type="pres">
      <dgm:prSet presAssocID="{26E7489D-E8F8-48F3-AFD9-D140A4E26737}" presName="hierChild3" presStyleCnt="0"/>
      <dgm:spPr/>
    </dgm:pt>
    <dgm:pt modelId="{9A0844E2-9996-4E20-8637-A40E524811DD}" type="pres">
      <dgm:prSet presAssocID="{3CB8E1EC-0424-4886-9A84-47C84A34F463}" presName="Name17" presStyleLbl="parChTrans1D3" presStyleIdx="0" presStyleCnt="3"/>
      <dgm:spPr/>
    </dgm:pt>
    <dgm:pt modelId="{6DF9DE5A-6EA9-47CA-A0BD-9301CA55BAFE}" type="pres">
      <dgm:prSet presAssocID="{311A9C55-8F7F-4369-97A8-1053F0F722AA}" presName="hierRoot3" presStyleCnt="0"/>
      <dgm:spPr/>
    </dgm:pt>
    <dgm:pt modelId="{06A5393E-0945-47D6-AE14-74DA626F7FA6}" type="pres">
      <dgm:prSet presAssocID="{311A9C55-8F7F-4369-97A8-1053F0F722AA}" presName="composite3" presStyleCnt="0"/>
      <dgm:spPr/>
    </dgm:pt>
    <dgm:pt modelId="{402A77BD-B411-4A01-AF0B-E95A12D6CDB3}" type="pres">
      <dgm:prSet presAssocID="{311A9C55-8F7F-4369-97A8-1053F0F722AA}" presName="background3" presStyleLbl="node3" presStyleIdx="0" presStyleCnt="3"/>
      <dgm:spPr/>
    </dgm:pt>
    <dgm:pt modelId="{512F2E4A-CA85-448B-B340-391CA2D26932}" type="pres">
      <dgm:prSet presAssocID="{311A9C55-8F7F-4369-97A8-1053F0F722AA}" presName="text3" presStyleLbl="fgAcc3" presStyleIdx="0" presStyleCnt="3">
        <dgm:presLayoutVars>
          <dgm:chPref val="3"/>
        </dgm:presLayoutVars>
      </dgm:prSet>
      <dgm:spPr/>
    </dgm:pt>
    <dgm:pt modelId="{EE2C5694-26B7-4CBC-AF64-54B084955211}" type="pres">
      <dgm:prSet presAssocID="{311A9C55-8F7F-4369-97A8-1053F0F722AA}" presName="hierChild4" presStyleCnt="0"/>
      <dgm:spPr/>
    </dgm:pt>
    <dgm:pt modelId="{DB485DAA-B4D5-498F-894A-009B4FDA390B}" type="pres">
      <dgm:prSet presAssocID="{33644E5F-C7EB-4E84-9B9E-DBCB2840CFD9}" presName="Name17" presStyleLbl="parChTrans1D3" presStyleIdx="1" presStyleCnt="3"/>
      <dgm:spPr/>
    </dgm:pt>
    <dgm:pt modelId="{942E39E1-732B-42C0-BB8B-D95463A40ACE}" type="pres">
      <dgm:prSet presAssocID="{F0F090B6-17AD-4003-BD79-1CDFF9CAAB64}" presName="hierRoot3" presStyleCnt="0"/>
      <dgm:spPr/>
    </dgm:pt>
    <dgm:pt modelId="{EBECCD7D-1B4A-4AD3-96EB-79E25EAF7FB9}" type="pres">
      <dgm:prSet presAssocID="{F0F090B6-17AD-4003-BD79-1CDFF9CAAB64}" presName="composite3" presStyleCnt="0"/>
      <dgm:spPr/>
    </dgm:pt>
    <dgm:pt modelId="{35495314-D62A-43E7-886B-6DCE2E429DEB}" type="pres">
      <dgm:prSet presAssocID="{F0F090B6-17AD-4003-BD79-1CDFF9CAAB64}" presName="background3" presStyleLbl="node3" presStyleIdx="1" presStyleCnt="3"/>
      <dgm:spPr/>
    </dgm:pt>
    <dgm:pt modelId="{4BECDA1E-9642-434A-914E-2DDDA436B56A}" type="pres">
      <dgm:prSet presAssocID="{F0F090B6-17AD-4003-BD79-1CDFF9CAAB64}" presName="text3" presStyleLbl="fgAcc3" presStyleIdx="1" presStyleCnt="3">
        <dgm:presLayoutVars>
          <dgm:chPref val="3"/>
        </dgm:presLayoutVars>
      </dgm:prSet>
      <dgm:spPr/>
    </dgm:pt>
    <dgm:pt modelId="{CBB26956-4993-4049-BDF0-7B3204320F78}" type="pres">
      <dgm:prSet presAssocID="{F0F090B6-17AD-4003-BD79-1CDFF9CAAB64}" presName="hierChild4" presStyleCnt="0"/>
      <dgm:spPr/>
    </dgm:pt>
    <dgm:pt modelId="{48DB069F-9DAF-4913-A716-D202DB871E56}" type="pres">
      <dgm:prSet presAssocID="{EFA19FCD-820A-4F3C-BDA6-291BD595B709}" presName="Name23" presStyleLbl="parChTrans1D4" presStyleIdx="0" presStyleCnt="7"/>
      <dgm:spPr/>
    </dgm:pt>
    <dgm:pt modelId="{41003C18-CD50-4A80-8CBF-35100B298270}" type="pres">
      <dgm:prSet presAssocID="{718D684C-C294-4160-945A-8AFDDF0F9A20}" presName="hierRoot4" presStyleCnt="0"/>
      <dgm:spPr/>
    </dgm:pt>
    <dgm:pt modelId="{1CF23EF0-4D70-4C47-8563-1069C37FA6C9}" type="pres">
      <dgm:prSet presAssocID="{718D684C-C294-4160-945A-8AFDDF0F9A20}" presName="composite4" presStyleCnt="0"/>
      <dgm:spPr/>
    </dgm:pt>
    <dgm:pt modelId="{8E181EE4-F1CC-40BA-A070-CA171FEFE4AD}" type="pres">
      <dgm:prSet presAssocID="{718D684C-C294-4160-945A-8AFDDF0F9A20}" presName="background4" presStyleLbl="node4" presStyleIdx="0" presStyleCnt="7"/>
      <dgm:spPr/>
    </dgm:pt>
    <dgm:pt modelId="{AAD0C44B-3092-48EA-80DE-C16D72141261}" type="pres">
      <dgm:prSet presAssocID="{718D684C-C294-4160-945A-8AFDDF0F9A20}" presName="text4" presStyleLbl="fgAcc4" presStyleIdx="0" presStyleCnt="7">
        <dgm:presLayoutVars>
          <dgm:chPref val="3"/>
        </dgm:presLayoutVars>
      </dgm:prSet>
      <dgm:spPr/>
    </dgm:pt>
    <dgm:pt modelId="{70F7115B-DC54-4D9C-A0D6-41A327C94FEA}" type="pres">
      <dgm:prSet presAssocID="{718D684C-C294-4160-945A-8AFDDF0F9A20}" presName="hierChild5" presStyleCnt="0"/>
      <dgm:spPr/>
    </dgm:pt>
    <dgm:pt modelId="{D2E433DE-7D50-4723-AC40-00BB7FA7F7A1}" type="pres">
      <dgm:prSet presAssocID="{A4D5D102-FEEC-4C2A-B6A7-6F9140431A82}" presName="Name23" presStyleLbl="parChTrans1D4" presStyleIdx="1" presStyleCnt="7"/>
      <dgm:spPr/>
    </dgm:pt>
    <dgm:pt modelId="{C16FC915-6709-45D0-99D2-084A9C7C5450}" type="pres">
      <dgm:prSet presAssocID="{801E37AF-BB49-4822-A6EA-20396849570C}" presName="hierRoot4" presStyleCnt="0"/>
      <dgm:spPr/>
    </dgm:pt>
    <dgm:pt modelId="{168EFFD1-2E07-4F28-A2D9-527FD635A4E3}" type="pres">
      <dgm:prSet presAssocID="{801E37AF-BB49-4822-A6EA-20396849570C}" presName="composite4" presStyleCnt="0"/>
      <dgm:spPr/>
    </dgm:pt>
    <dgm:pt modelId="{430646FA-61B2-4BE7-A43E-DE9315485E61}" type="pres">
      <dgm:prSet presAssocID="{801E37AF-BB49-4822-A6EA-20396849570C}" presName="background4" presStyleLbl="node4" presStyleIdx="1" presStyleCnt="7"/>
      <dgm:spPr/>
    </dgm:pt>
    <dgm:pt modelId="{DEA146CC-A61C-414E-92A6-6F6B462B5F6E}" type="pres">
      <dgm:prSet presAssocID="{801E37AF-BB49-4822-A6EA-20396849570C}" presName="text4" presStyleLbl="fgAcc4" presStyleIdx="1" presStyleCnt="7">
        <dgm:presLayoutVars>
          <dgm:chPref val="3"/>
        </dgm:presLayoutVars>
      </dgm:prSet>
      <dgm:spPr/>
    </dgm:pt>
    <dgm:pt modelId="{786A0AAB-9D53-4721-85FD-4FBCD562AB25}" type="pres">
      <dgm:prSet presAssocID="{801E37AF-BB49-4822-A6EA-20396849570C}" presName="hierChild5" presStyleCnt="0"/>
      <dgm:spPr/>
    </dgm:pt>
    <dgm:pt modelId="{EB941ADF-D14B-45A6-80D6-98AC37EE5A15}" type="pres">
      <dgm:prSet presAssocID="{F1D57EFC-6FA1-418E-A404-D67AB19625AD}" presName="Name23" presStyleLbl="parChTrans1D4" presStyleIdx="2" presStyleCnt="7"/>
      <dgm:spPr/>
    </dgm:pt>
    <dgm:pt modelId="{80E3AA90-3C16-4542-81AE-31BD03770995}" type="pres">
      <dgm:prSet presAssocID="{3135F0DD-2F3C-4081-A809-5BA92EEF86C2}" presName="hierRoot4" presStyleCnt="0"/>
      <dgm:spPr/>
    </dgm:pt>
    <dgm:pt modelId="{2DF71C6D-9326-4385-9B74-7B0377D53E57}" type="pres">
      <dgm:prSet presAssocID="{3135F0DD-2F3C-4081-A809-5BA92EEF86C2}" presName="composite4" presStyleCnt="0"/>
      <dgm:spPr/>
    </dgm:pt>
    <dgm:pt modelId="{B628CDDB-3D70-4674-AF23-0155AF675FAE}" type="pres">
      <dgm:prSet presAssocID="{3135F0DD-2F3C-4081-A809-5BA92EEF86C2}" presName="background4" presStyleLbl="node4" presStyleIdx="2" presStyleCnt="7"/>
      <dgm:spPr/>
    </dgm:pt>
    <dgm:pt modelId="{65A2C5DC-B9CA-4AD8-9415-41A3F9BF6FDE}" type="pres">
      <dgm:prSet presAssocID="{3135F0DD-2F3C-4081-A809-5BA92EEF86C2}" presName="text4" presStyleLbl="fgAcc4" presStyleIdx="2" presStyleCnt="7" custLinFactX="25648" custLinFactNeighborX="100000" custLinFactNeighborY="7669">
        <dgm:presLayoutVars>
          <dgm:chPref val="3"/>
        </dgm:presLayoutVars>
      </dgm:prSet>
      <dgm:spPr/>
    </dgm:pt>
    <dgm:pt modelId="{726387DF-6D86-4380-8E69-422CE392E12F}" type="pres">
      <dgm:prSet presAssocID="{3135F0DD-2F3C-4081-A809-5BA92EEF86C2}" presName="hierChild5" presStyleCnt="0"/>
      <dgm:spPr/>
    </dgm:pt>
    <dgm:pt modelId="{10D223D5-1F88-4B2F-BBE1-CD1258451199}" type="pres">
      <dgm:prSet presAssocID="{FA6965DD-1FE8-471E-8A5A-EEC4AB56FF90}" presName="Name23" presStyleLbl="parChTrans1D4" presStyleIdx="3" presStyleCnt="7"/>
      <dgm:spPr/>
    </dgm:pt>
    <dgm:pt modelId="{6E42976C-BF37-4732-B503-471BEB881610}" type="pres">
      <dgm:prSet presAssocID="{1ACBC3C0-A383-44AE-913D-82BFE7304289}" presName="hierRoot4" presStyleCnt="0"/>
      <dgm:spPr/>
    </dgm:pt>
    <dgm:pt modelId="{5A684259-1729-4DB9-82FF-23D61110741B}" type="pres">
      <dgm:prSet presAssocID="{1ACBC3C0-A383-44AE-913D-82BFE7304289}" presName="composite4" presStyleCnt="0"/>
      <dgm:spPr/>
    </dgm:pt>
    <dgm:pt modelId="{688C2C87-0B25-43A0-912D-6E5A2BF8B4C4}" type="pres">
      <dgm:prSet presAssocID="{1ACBC3C0-A383-44AE-913D-82BFE7304289}" presName="background4" presStyleLbl="node4" presStyleIdx="3" presStyleCnt="7"/>
      <dgm:spPr/>
    </dgm:pt>
    <dgm:pt modelId="{1DF379FE-F011-4601-B38B-00EECD963D6A}" type="pres">
      <dgm:prSet presAssocID="{1ACBC3C0-A383-44AE-913D-82BFE7304289}" presName="text4" presStyleLbl="fgAcc4" presStyleIdx="3" presStyleCnt="7" custScaleY="89808" custLinFactX="-22727" custLinFactNeighborX="-100000" custLinFactNeighborY="12271">
        <dgm:presLayoutVars>
          <dgm:chPref val="3"/>
        </dgm:presLayoutVars>
      </dgm:prSet>
      <dgm:spPr/>
    </dgm:pt>
    <dgm:pt modelId="{9C062C6F-322B-48F8-B9F7-08F85CEF5208}" type="pres">
      <dgm:prSet presAssocID="{1ACBC3C0-A383-44AE-913D-82BFE7304289}" presName="hierChild5" presStyleCnt="0"/>
      <dgm:spPr/>
    </dgm:pt>
    <dgm:pt modelId="{B7888E6A-DE2B-403E-9925-BE7163EC31CB}" type="pres">
      <dgm:prSet presAssocID="{356C1D9E-39F0-4B27-ADED-86E7EC57ABE9}" presName="Name23" presStyleLbl="parChTrans1D4" presStyleIdx="4" presStyleCnt="7"/>
      <dgm:spPr/>
    </dgm:pt>
    <dgm:pt modelId="{AF565430-906E-42D3-8A40-437A26E3F56B}" type="pres">
      <dgm:prSet presAssocID="{EBC7A904-CB5D-4A20-9F9B-D540473BBC61}" presName="hierRoot4" presStyleCnt="0"/>
      <dgm:spPr/>
    </dgm:pt>
    <dgm:pt modelId="{58D209DC-1352-4188-BCED-23AB16A6B247}" type="pres">
      <dgm:prSet presAssocID="{EBC7A904-CB5D-4A20-9F9B-D540473BBC61}" presName="composite4" presStyleCnt="0"/>
      <dgm:spPr/>
    </dgm:pt>
    <dgm:pt modelId="{457B4C41-1952-4F00-9148-E31B29846B2F}" type="pres">
      <dgm:prSet presAssocID="{EBC7A904-CB5D-4A20-9F9B-D540473BBC61}" presName="background4" presStyleLbl="node4" presStyleIdx="4" presStyleCnt="7"/>
      <dgm:spPr/>
    </dgm:pt>
    <dgm:pt modelId="{2365A32E-8F1A-4F12-AD95-73C4C02845D9}" type="pres">
      <dgm:prSet presAssocID="{EBC7A904-CB5D-4A20-9F9B-D540473BBC61}" presName="text4" presStyleLbl="fgAcc4" presStyleIdx="4" presStyleCnt="7" custLinFactNeighborX="18506" custLinFactNeighborY="-1534">
        <dgm:presLayoutVars>
          <dgm:chPref val="3"/>
        </dgm:presLayoutVars>
      </dgm:prSet>
      <dgm:spPr/>
    </dgm:pt>
    <dgm:pt modelId="{BFFCAB92-7D64-4660-9079-EEF89A5A6577}" type="pres">
      <dgm:prSet presAssocID="{EBC7A904-CB5D-4A20-9F9B-D540473BBC61}" presName="hierChild5" presStyleCnt="0"/>
      <dgm:spPr/>
    </dgm:pt>
    <dgm:pt modelId="{E8CFF049-4C31-4617-B763-A9565B873A36}" type="pres">
      <dgm:prSet presAssocID="{A13BA5CC-530F-4003-9AF9-DAA9EB4457AA}" presName="Name23" presStyleLbl="parChTrans1D4" presStyleIdx="5" presStyleCnt="7"/>
      <dgm:spPr/>
    </dgm:pt>
    <dgm:pt modelId="{F9C65633-1C6C-49D5-AADF-6B06EE7F09DD}" type="pres">
      <dgm:prSet presAssocID="{C90C6CE2-A405-45E5-89E0-1530A9806B7B}" presName="hierRoot4" presStyleCnt="0"/>
      <dgm:spPr/>
    </dgm:pt>
    <dgm:pt modelId="{B7B41724-5FA3-4A9C-86CE-E7351A0747DD}" type="pres">
      <dgm:prSet presAssocID="{C90C6CE2-A405-45E5-89E0-1530A9806B7B}" presName="composite4" presStyleCnt="0"/>
      <dgm:spPr/>
    </dgm:pt>
    <dgm:pt modelId="{B79D3BF7-5B6A-44D7-AC91-494EDF5F73A0}" type="pres">
      <dgm:prSet presAssocID="{C90C6CE2-A405-45E5-89E0-1530A9806B7B}" presName="background4" presStyleLbl="node4" presStyleIdx="5" presStyleCnt="7"/>
      <dgm:spPr/>
    </dgm:pt>
    <dgm:pt modelId="{6655C27D-6DFC-40E2-86CA-D5D549088853}" type="pres">
      <dgm:prSet presAssocID="{C90C6CE2-A405-45E5-89E0-1530A9806B7B}" presName="text4" presStyleLbl="fgAcc4" presStyleIdx="5" presStyleCnt="7" custLinFactNeighborX="16558" custLinFactNeighborY="207">
        <dgm:presLayoutVars>
          <dgm:chPref val="3"/>
        </dgm:presLayoutVars>
      </dgm:prSet>
      <dgm:spPr/>
    </dgm:pt>
    <dgm:pt modelId="{85E962F3-64DA-4CE1-9645-FE40F7B0B611}" type="pres">
      <dgm:prSet presAssocID="{C90C6CE2-A405-45E5-89E0-1530A9806B7B}" presName="hierChild5" presStyleCnt="0"/>
      <dgm:spPr/>
    </dgm:pt>
    <dgm:pt modelId="{0705D1D8-47DF-4202-BF73-E72149E002DA}" type="pres">
      <dgm:prSet presAssocID="{7D7B1FC0-F3DF-4379-9973-15F27D184F87}" presName="Name23" presStyleLbl="parChTrans1D4" presStyleIdx="6" presStyleCnt="7"/>
      <dgm:spPr/>
    </dgm:pt>
    <dgm:pt modelId="{F5EB959C-24AE-404E-B5EE-AB0247F9300C}" type="pres">
      <dgm:prSet presAssocID="{C32AC18B-A21F-4581-8F41-6DBDE5D8CF78}" presName="hierRoot4" presStyleCnt="0"/>
      <dgm:spPr/>
    </dgm:pt>
    <dgm:pt modelId="{F5D6D933-E0B6-43B6-AE1F-4E2985A2CEBA}" type="pres">
      <dgm:prSet presAssocID="{C32AC18B-A21F-4581-8F41-6DBDE5D8CF78}" presName="composite4" presStyleCnt="0"/>
      <dgm:spPr/>
    </dgm:pt>
    <dgm:pt modelId="{AAA97A4C-E60B-4C24-845A-DAED1067B7BB}" type="pres">
      <dgm:prSet presAssocID="{C32AC18B-A21F-4581-8F41-6DBDE5D8CF78}" presName="background4" presStyleLbl="node4" presStyleIdx="6" presStyleCnt="7"/>
      <dgm:spPr/>
    </dgm:pt>
    <dgm:pt modelId="{470A0299-23EC-4A8F-BE26-022070D4AA7E}" type="pres">
      <dgm:prSet presAssocID="{C32AC18B-A21F-4581-8F41-6DBDE5D8CF78}" presName="text4" presStyleLbl="fgAcc4" presStyleIdx="6" presStyleCnt="7" custLinFactNeighborX="23376" custLinFactNeighborY="3068">
        <dgm:presLayoutVars>
          <dgm:chPref val="3"/>
        </dgm:presLayoutVars>
      </dgm:prSet>
      <dgm:spPr/>
    </dgm:pt>
    <dgm:pt modelId="{4494A36F-8C14-4824-A5E4-903031963629}" type="pres">
      <dgm:prSet presAssocID="{C32AC18B-A21F-4581-8F41-6DBDE5D8CF78}" presName="hierChild5" presStyleCnt="0"/>
      <dgm:spPr/>
    </dgm:pt>
    <dgm:pt modelId="{3DCC719E-D842-4737-965E-A00106C2C9BC}" type="pres">
      <dgm:prSet presAssocID="{D402C0EB-D06D-4182-8913-E21C48CAD3FD}" presName="Name17" presStyleLbl="parChTrans1D3" presStyleIdx="2" presStyleCnt="3"/>
      <dgm:spPr/>
    </dgm:pt>
    <dgm:pt modelId="{B1C7DEB9-57B1-435B-9AA3-75B1337610D9}" type="pres">
      <dgm:prSet presAssocID="{82AA8824-BF3E-4E5C-B85D-57240AE7651B}" presName="hierRoot3" presStyleCnt="0"/>
      <dgm:spPr/>
    </dgm:pt>
    <dgm:pt modelId="{931F91F8-65A0-4241-8407-E7FE5900B757}" type="pres">
      <dgm:prSet presAssocID="{82AA8824-BF3E-4E5C-B85D-57240AE7651B}" presName="composite3" presStyleCnt="0"/>
      <dgm:spPr/>
    </dgm:pt>
    <dgm:pt modelId="{33C85304-E6A7-435B-A940-59F16C26F9E2}" type="pres">
      <dgm:prSet presAssocID="{82AA8824-BF3E-4E5C-B85D-57240AE7651B}" presName="background3" presStyleLbl="node3" presStyleIdx="2" presStyleCnt="3"/>
      <dgm:spPr/>
    </dgm:pt>
    <dgm:pt modelId="{49102F43-C094-4EB4-BBBB-AADF35351E38}" type="pres">
      <dgm:prSet presAssocID="{82AA8824-BF3E-4E5C-B85D-57240AE7651B}" presName="text3" presStyleLbl="fgAcc3" presStyleIdx="2" presStyleCnt="3" custLinFactNeighborX="3266" custLinFactNeighborY="1029">
        <dgm:presLayoutVars>
          <dgm:chPref val="3"/>
        </dgm:presLayoutVars>
      </dgm:prSet>
      <dgm:spPr/>
    </dgm:pt>
    <dgm:pt modelId="{A02E7601-57A9-43D8-B0D8-BDBC58D7C0B9}" type="pres">
      <dgm:prSet presAssocID="{82AA8824-BF3E-4E5C-B85D-57240AE7651B}" presName="hierChild4" presStyleCnt="0"/>
      <dgm:spPr/>
    </dgm:pt>
    <dgm:pt modelId="{0F4857C4-9F58-4DB5-97F5-58E8B4D99498}" type="pres">
      <dgm:prSet presAssocID="{7C98554E-6CC7-4CDD-87FF-9ED31E3F8A79}" presName="Name10" presStyleLbl="parChTrans1D2" presStyleIdx="1" presStyleCnt="2"/>
      <dgm:spPr/>
    </dgm:pt>
    <dgm:pt modelId="{B81E0181-0390-4689-9356-C98DB0B09AC6}" type="pres">
      <dgm:prSet presAssocID="{E073289F-6687-473D-AA25-92A27FA8F79F}" presName="hierRoot2" presStyleCnt="0"/>
      <dgm:spPr/>
    </dgm:pt>
    <dgm:pt modelId="{18DB8B36-B2DB-4040-869E-B594925C5D42}" type="pres">
      <dgm:prSet presAssocID="{E073289F-6687-473D-AA25-92A27FA8F79F}" presName="composite2" presStyleCnt="0"/>
      <dgm:spPr/>
    </dgm:pt>
    <dgm:pt modelId="{F0DEA344-844D-46A2-B9F5-19C5FDDE2D53}" type="pres">
      <dgm:prSet presAssocID="{E073289F-6687-473D-AA25-92A27FA8F79F}" presName="background2" presStyleLbl="node2" presStyleIdx="1" presStyleCnt="2"/>
      <dgm:spPr>
        <a:solidFill>
          <a:srgbClr val="FFC000"/>
        </a:solidFill>
      </dgm:spPr>
    </dgm:pt>
    <dgm:pt modelId="{ECBC91D2-E6BA-411D-8474-97D822785F39}" type="pres">
      <dgm:prSet presAssocID="{E073289F-6687-473D-AA25-92A27FA8F79F}" presName="text2" presStyleLbl="fgAcc2" presStyleIdx="1" presStyleCnt="2" custLinFactNeighborX="46380" custLinFactNeighborY="-15431">
        <dgm:presLayoutVars>
          <dgm:chPref val="3"/>
        </dgm:presLayoutVars>
      </dgm:prSet>
      <dgm:spPr/>
    </dgm:pt>
    <dgm:pt modelId="{8AF55724-73EE-4033-8CBC-82E134E12E5B}" type="pres">
      <dgm:prSet presAssocID="{E073289F-6687-473D-AA25-92A27FA8F79F}" presName="hierChild3" presStyleCnt="0"/>
      <dgm:spPr/>
    </dgm:pt>
  </dgm:ptLst>
  <dgm:cxnLst>
    <dgm:cxn modelId="{EB1F3306-FA99-4D9C-AD0D-53A3FDD89A74}" type="presOf" srcId="{EBC7A904-CB5D-4A20-9F9B-D540473BBC61}" destId="{2365A32E-8F1A-4F12-AD95-73C4C02845D9}" srcOrd="0" destOrd="0" presId="urn:microsoft.com/office/officeart/2005/8/layout/hierarchy1"/>
    <dgm:cxn modelId="{BBEEF413-0732-4040-BDE0-BAFCD881C505}" type="presOf" srcId="{7D7B1FC0-F3DF-4379-9973-15F27D184F87}" destId="{0705D1D8-47DF-4202-BF73-E72149E002DA}" srcOrd="0" destOrd="0" presId="urn:microsoft.com/office/officeart/2005/8/layout/hierarchy1"/>
    <dgm:cxn modelId="{75E4DF19-50BE-4139-8F4A-9C048EFABF05}" type="presOf" srcId="{1ACBC3C0-A383-44AE-913D-82BFE7304289}" destId="{1DF379FE-F011-4601-B38B-00EECD963D6A}" srcOrd="0" destOrd="0" presId="urn:microsoft.com/office/officeart/2005/8/layout/hierarchy1"/>
    <dgm:cxn modelId="{8957D525-9256-46C0-B66D-B2594F33E88A}" type="presOf" srcId="{EFA19FCD-820A-4F3C-BDA6-291BD595B709}" destId="{48DB069F-9DAF-4913-A716-D202DB871E56}" srcOrd="0" destOrd="0" presId="urn:microsoft.com/office/officeart/2005/8/layout/hierarchy1"/>
    <dgm:cxn modelId="{1CE62828-E74A-4B64-BA67-6A6968BE9EB6}" type="presOf" srcId="{C341088C-643C-4EB0-BBB6-13DEF6A9352F}" destId="{FC65C12C-6E1E-4A06-8930-CFD0926438FE}" srcOrd="0" destOrd="0" presId="urn:microsoft.com/office/officeart/2005/8/layout/hierarchy1"/>
    <dgm:cxn modelId="{BDC20C2A-9F46-4C5A-A70D-B97B18F885C5}" type="presOf" srcId="{A50B44CA-28E1-4A80-B6D5-A32684711862}" destId="{D0487095-CA08-451A-A7AF-50FFBDAE4C5D}" srcOrd="0" destOrd="0" presId="urn:microsoft.com/office/officeart/2005/8/layout/hierarchy1"/>
    <dgm:cxn modelId="{E303C234-2B49-4605-8D6A-34344496B7B2}" srcId="{EBC7A904-CB5D-4A20-9F9B-D540473BBC61}" destId="{C32AC18B-A21F-4581-8F41-6DBDE5D8CF78}" srcOrd="1" destOrd="0" parTransId="{7D7B1FC0-F3DF-4379-9973-15F27D184F87}" sibTransId="{342B2B24-7DA9-4EE4-9900-B688FF95112F}"/>
    <dgm:cxn modelId="{C0FC2649-C3BC-4D4D-950E-6F65156D49DB}" type="presOf" srcId="{7C98554E-6CC7-4CDD-87FF-9ED31E3F8A79}" destId="{0F4857C4-9F58-4DB5-97F5-58E8B4D99498}" srcOrd="0" destOrd="0" presId="urn:microsoft.com/office/officeart/2005/8/layout/hierarchy1"/>
    <dgm:cxn modelId="{952DCC49-F15F-46D5-92AC-F5185C5CF4DD}" srcId="{26E7489D-E8F8-48F3-AFD9-D140A4E26737}" destId="{311A9C55-8F7F-4369-97A8-1053F0F722AA}" srcOrd="0" destOrd="0" parTransId="{3CB8E1EC-0424-4886-9A84-47C84A34F463}" sibTransId="{FE833DF2-522A-4070-ACFE-5BDAA8F63AF2}"/>
    <dgm:cxn modelId="{F0D9F34B-5BD6-45F2-B86C-3C6C3ECF0125}" srcId="{AE364CE0-58D6-4308-BA11-07657EBDD273}" destId="{A50B44CA-28E1-4A80-B6D5-A32684711862}" srcOrd="0" destOrd="0" parTransId="{257BE9EF-8979-405D-8CFC-9E1208D8F326}" sibTransId="{F48B5819-C7B1-4171-AE07-D35B6D9D1978}"/>
    <dgm:cxn modelId="{ACCFF256-4AD8-4DD2-92C4-E65861596F6D}" srcId="{F0F090B6-17AD-4003-BD79-1CDFF9CAAB64}" destId="{1ACBC3C0-A383-44AE-913D-82BFE7304289}" srcOrd="3" destOrd="0" parTransId="{FA6965DD-1FE8-471E-8A5A-EEC4AB56FF90}" sibTransId="{B2E8FCF2-19E7-4B36-BE9A-CAEFE26E0785}"/>
    <dgm:cxn modelId="{2C76D359-DF0A-4CA4-A9A1-35B41E51F7E8}" type="presOf" srcId="{3CB8E1EC-0424-4886-9A84-47C84A34F463}" destId="{9A0844E2-9996-4E20-8637-A40E524811DD}" srcOrd="0" destOrd="0" presId="urn:microsoft.com/office/officeart/2005/8/layout/hierarchy1"/>
    <dgm:cxn modelId="{B74FD271-093B-438E-B4B5-2D668B0503ED}" type="presOf" srcId="{82AA8824-BF3E-4E5C-B85D-57240AE7651B}" destId="{49102F43-C094-4EB4-BBBB-AADF35351E38}" srcOrd="0" destOrd="0" presId="urn:microsoft.com/office/officeart/2005/8/layout/hierarchy1"/>
    <dgm:cxn modelId="{98BB5679-3143-4A4F-8325-AB87F91C4FC1}" srcId="{F0F090B6-17AD-4003-BD79-1CDFF9CAAB64}" destId="{801E37AF-BB49-4822-A6EA-20396849570C}" srcOrd="1" destOrd="0" parTransId="{A4D5D102-FEEC-4C2A-B6A7-6F9140431A82}" sibTransId="{4381DE2F-7ADA-40AD-8E1B-3002721E582F}"/>
    <dgm:cxn modelId="{E2EE457E-E8CD-40AC-8574-3BA0772BF767}" srcId="{F0F090B6-17AD-4003-BD79-1CDFF9CAAB64}" destId="{EBC7A904-CB5D-4A20-9F9B-D540473BBC61}" srcOrd="4" destOrd="0" parTransId="{356C1D9E-39F0-4B27-ADED-86E7EC57ABE9}" sibTransId="{E6FBE0F8-8471-43D7-9B3E-E0675BAF3200}"/>
    <dgm:cxn modelId="{578C5F83-07D5-4814-8B50-8CD20BB58F6E}" srcId="{A50B44CA-28E1-4A80-B6D5-A32684711862}" destId="{E073289F-6687-473D-AA25-92A27FA8F79F}" srcOrd="1" destOrd="0" parTransId="{7C98554E-6CC7-4CDD-87FF-9ED31E3F8A79}" sibTransId="{5B4CEB72-5ADD-4BF3-9856-83E3EAC8F1A6}"/>
    <dgm:cxn modelId="{3980A583-283F-4548-B7AD-6182F59B9A97}" type="presOf" srcId="{AE364CE0-58D6-4308-BA11-07657EBDD273}" destId="{025E95CF-68BB-4044-B8E6-04127B634EFF}" srcOrd="0" destOrd="0" presId="urn:microsoft.com/office/officeart/2005/8/layout/hierarchy1"/>
    <dgm:cxn modelId="{93AAD58A-E9AC-4CF1-B873-C098C6B96FA6}" type="presOf" srcId="{C90C6CE2-A405-45E5-89E0-1530A9806B7B}" destId="{6655C27D-6DFC-40E2-86CA-D5D549088853}" srcOrd="0" destOrd="0" presId="urn:microsoft.com/office/officeart/2005/8/layout/hierarchy1"/>
    <dgm:cxn modelId="{A891508D-8177-4F80-AA3F-5ABF74D153AB}" type="presOf" srcId="{311A9C55-8F7F-4369-97A8-1053F0F722AA}" destId="{512F2E4A-CA85-448B-B340-391CA2D26932}" srcOrd="0" destOrd="0" presId="urn:microsoft.com/office/officeart/2005/8/layout/hierarchy1"/>
    <dgm:cxn modelId="{763B748D-5D35-4840-937B-3FBF932D4A9F}" type="presOf" srcId="{F1D57EFC-6FA1-418E-A404-D67AB19625AD}" destId="{EB941ADF-D14B-45A6-80D6-98AC37EE5A15}" srcOrd="0" destOrd="0" presId="urn:microsoft.com/office/officeart/2005/8/layout/hierarchy1"/>
    <dgm:cxn modelId="{0F59CE92-B47A-4CB2-96D6-77753643B0C3}" srcId="{A50B44CA-28E1-4A80-B6D5-A32684711862}" destId="{26E7489D-E8F8-48F3-AFD9-D140A4E26737}" srcOrd="0" destOrd="0" parTransId="{C341088C-643C-4EB0-BBB6-13DEF6A9352F}" sibTransId="{17CD9D63-92C6-4FCA-AC54-6B62FBAC40E5}"/>
    <dgm:cxn modelId="{7B5AD8A2-D0A7-4F01-B82F-B41AB39A355F}" type="presOf" srcId="{33644E5F-C7EB-4E84-9B9E-DBCB2840CFD9}" destId="{DB485DAA-B4D5-498F-894A-009B4FDA390B}" srcOrd="0" destOrd="0" presId="urn:microsoft.com/office/officeart/2005/8/layout/hierarchy1"/>
    <dgm:cxn modelId="{C86E71A4-FC49-4566-97A8-25CAFB7CD3CA}" type="presOf" srcId="{356C1D9E-39F0-4B27-ADED-86E7EC57ABE9}" destId="{B7888E6A-DE2B-403E-9925-BE7163EC31CB}" srcOrd="0" destOrd="0" presId="urn:microsoft.com/office/officeart/2005/8/layout/hierarchy1"/>
    <dgm:cxn modelId="{DEF385A7-CF20-41B1-8E5D-D8AB5F6F2C69}" srcId="{26E7489D-E8F8-48F3-AFD9-D140A4E26737}" destId="{F0F090B6-17AD-4003-BD79-1CDFF9CAAB64}" srcOrd="1" destOrd="0" parTransId="{33644E5F-C7EB-4E84-9B9E-DBCB2840CFD9}" sibTransId="{6306A11D-3CE5-46D7-9364-C776573F23A6}"/>
    <dgm:cxn modelId="{1497FAAF-BAD1-4D5F-BFB3-DC2110F0EC04}" type="presOf" srcId="{FA6965DD-1FE8-471E-8A5A-EEC4AB56FF90}" destId="{10D223D5-1F88-4B2F-BBE1-CD1258451199}" srcOrd="0" destOrd="0" presId="urn:microsoft.com/office/officeart/2005/8/layout/hierarchy1"/>
    <dgm:cxn modelId="{5E0519B0-F8FA-4961-BEF7-6FA5BA03DA6D}" type="presOf" srcId="{718D684C-C294-4160-945A-8AFDDF0F9A20}" destId="{AAD0C44B-3092-48EA-80DE-C16D72141261}" srcOrd="0" destOrd="0" presId="urn:microsoft.com/office/officeart/2005/8/layout/hierarchy1"/>
    <dgm:cxn modelId="{4C8795B1-7C57-4C95-B78F-CFACE38741D5}" type="presOf" srcId="{3135F0DD-2F3C-4081-A809-5BA92EEF86C2}" destId="{65A2C5DC-B9CA-4AD8-9415-41A3F9BF6FDE}" srcOrd="0" destOrd="0" presId="urn:microsoft.com/office/officeart/2005/8/layout/hierarchy1"/>
    <dgm:cxn modelId="{2A7D2AB2-4A41-4964-99DF-831E24BE5D81}" type="presOf" srcId="{801E37AF-BB49-4822-A6EA-20396849570C}" destId="{DEA146CC-A61C-414E-92A6-6F6B462B5F6E}" srcOrd="0" destOrd="0" presId="urn:microsoft.com/office/officeart/2005/8/layout/hierarchy1"/>
    <dgm:cxn modelId="{945405BE-B8BC-4EB9-8047-879883B14913}" type="presOf" srcId="{F0F090B6-17AD-4003-BD79-1CDFF9CAAB64}" destId="{4BECDA1E-9642-434A-914E-2DDDA436B56A}" srcOrd="0" destOrd="0" presId="urn:microsoft.com/office/officeart/2005/8/layout/hierarchy1"/>
    <dgm:cxn modelId="{5E6BBCC1-0972-403F-A68F-5AEC6431A868}" type="presOf" srcId="{26E7489D-E8F8-48F3-AFD9-D140A4E26737}" destId="{4A4086C3-253D-417C-999A-675BC58A82A6}" srcOrd="0" destOrd="0" presId="urn:microsoft.com/office/officeart/2005/8/layout/hierarchy1"/>
    <dgm:cxn modelId="{1C63C7C9-CA13-4DEA-B7B3-3BA53CAB47F6}" srcId="{EBC7A904-CB5D-4A20-9F9B-D540473BBC61}" destId="{C90C6CE2-A405-45E5-89E0-1530A9806B7B}" srcOrd="0" destOrd="0" parTransId="{A13BA5CC-530F-4003-9AF9-DAA9EB4457AA}" sibTransId="{DAD4B1F7-3F5B-4F73-8BD0-C9C45C54988E}"/>
    <dgm:cxn modelId="{725E12D3-379D-41D2-925E-511508C5E4C7}" type="presOf" srcId="{C32AC18B-A21F-4581-8F41-6DBDE5D8CF78}" destId="{470A0299-23EC-4A8F-BE26-022070D4AA7E}" srcOrd="0" destOrd="0" presId="urn:microsoft.com/office/officeart/2005/8/layout/hierarchy1"/>
    <dgm:cxn modelId="{EA949BD3-8BD9-43DC-83FF-8028EBD71CC3}" type="presOf" srcId="{A4D5D102-FEEC-4C2A-B6A7-6F9140431A82}" destId="{D2E433DE-7D50-4723-AC40-00BB7FA7F7A1}" srcOrd="0" destOrd="0" presId="urn:microsoft.com/office/officeart/2005/8/layout/hierarchy1"/>
    <dgm:cxn modelId="{217B68D9-2246-40F5-8F6E-51E8940891D3}" type="presOf" srcId="{E073289F-6687-473D-AA25-92A27FA8F79F}" destId="{ECBC91D2-E6BA-411D-8474-97D822785F39}" srcOrd="0" destOrd="0" presId="urn:microsoft.com/office/officeart/2005/8/layout/hierarchy1"/>
    <dgm:cxn modelId="{16BEF8DD-CCE6-45BB-AA5D-40D90CBCF744}" type="presOf" srcId="{A13BA5CC-530F-4003-9AF9-DAA9EB4457AA}" destId="{E8CFF049-4C31-4617-B763-A9565B873A36}" srcOrd="0" destOrd="0" presId="urn:microsoft.com/office/officeart/2005/8/layout/hierarchy1"/>
    <dgm:cxn modelId="{3CAE80E3-9F21-4542-BA0B-C1F976A4D131}" srcId="{26E7489D-E8F8-48F3-AFD9-D140A4E26737}" destId="{82AA8824-BF3E-4E5C-B85D-57240AE7651B}" srcOrd="2" destOrd="0" parTransId="{D402C0EB-D06D-4182-8913-E21C48CAD3FD}" sibTransId="{776FC1EE-38E8-4F8A-A15A-F02D63BB06A6}"/>
    <dgm:cxn modelId="{119558E5-C776-47C6-A700-A5BD8498B2BC}" srcId="{F0F090B6-17AD-4003-BD79-1CDFF9CAAB64}" destId="{3135F0DD-2F3C-4081-A809-5BA92EEF86C2}" srcOrd="2" destOrd="0" parTransId="{F1D57EFC-6FA1-418E-A404-D67AB19625AD}" sibTransId="{6202204E-73D9-41B2-8D68-7A1E4C9D06C2}"/>
    <dgm:cxn modelId="{5FE520FC-1EF3-4C8F-9C90-BE551713E0CF}" type="presOf" srcId="{D402C0EB-D06D-4182-8913-E21C48CAD3FD}" destId="{3DCC719E-D842-4737-965E-A00106C2C9BC}" srcOrd="0" destOrd="0" presId="urn:microsoft.com/office/officeart/2005/8/layout/hierarchy1"/>
    <dgm:cxn modelId="{FDAE15FF-BA54-482A-AE07-70CC1B8B5904}" srcId="{F0F090B6-17AD-4003-BD79-1CDFF9CAAB64}" destId="{718D684C-C294-4160-945A-8AFDDF0F9A20}" srcOrd="0" destOrd="0" parTransId="{EFA19FCD-820A-4F3C-BDA6-291BD595B709}" sibTransId="{299C2443-004B-42D6-9F6F-0B9DC7FF257B}"/>
    <dgm:cxn modelId="{FC9CEB93-034F-4200-9EC1-B65FE89EB493}" type="presParOf" srcId="{025E95CF-68BB-4044-B8E6-04127B634EFF}" destId="{ABFD3978-72CC-409C-8D58-C230FDE35FEB}" srcOrd="0" destOrd="0" presId="urn:microsoft.com/office/officeart/2005/8/layout/hierarchy1"/>
    <dgm:cxn modelId="{B08C32B3-E5F4-44BD-A014-CD0774C6D22F}" type="presParOf" srcId="{ABFD3978-72CC-409C-8D58-C230FDE35FEB}" destId="{76A24F60-3294-4E00-AAF4-26F9600E9988}" srcOrd="0" destOrd="0" presId="urn:microsoft.com/office/officeart/2005/8/layout/hierarchy1"/>
    <dgm:cxn modelId="{56CDD4E4-2004-4D45-8BDC-52D205593B2A}" type="presParOf" srcId="{76A24F60-3294-4E00-AAF4-26F9600E9988}" destId="{956794DF-AA5E-49E9-9064-CD49ACD6331D}" srcOrd="0" destOrd="0" presId="urn:microsoft.com/office/officeart/2005/8/layout/hierarchy1"/>
    <dgm:cxn modelId="{ABB658D2-C7E1-4393-AD85-FC8681A8E2B8}" type="presParOf" srcId="{76A24F60-3294-4E00-AAF4-26F9600E9988}" destId="{D0487095-CA08-451A-A7AF-50FFBDAE4C5D}" srcOrd="1" destOrd="0" presId="urn:microsoft.com/office/officeart/2005/8/layout/hierarchy1"/>
    <dgm:cxn modelId="{50A18CAA-87CD-4B1F-A839-B8EF41CB4164}" type="presParOf" srcId="{ABFD3978-72CC-409C-8D58-C230FDE35FEB}" destId="{8D85F31B-71E4-48D3-A583-63627DBE51E8}" srcOrd="1" destOrd="0" presId="urn:microsoft.com/office/officeart/2005/8/layout/hierarchy1"/>
    <dgm:cxn modelId="{27AF294D-A4C7-4448-8A83-FFE6730F9A40}" type="presParOf" srcId="{8D85F31B-71E4-48D3-A583-63627DBE51E8}" destId="{FC65C12C-6E1E-4A06-8930-CFD0926438FE}" srcOrd="0" destOrd="0" presId="urn:microsoft.com/office/officeart/2005/8/layout/hierarchy1"/>
    <dgm:cxn modelId="{2E0151B1-E4BE-4A27-92CE-61E6808284C0}" type="presParOf" srcId="{8D85F31B-71E4-48D3-A583-63627DBE51E8}" destId="{CDF3F029-A57C-49D4-84E8-459AB84B4AFD}" srcOrd="1" destOrd="0" presId="urn:microsoft.com/office/officeart/2005/8/layout/hierarchy1"/>
    <dgm:cxn modelId="{89ED2558-F389-483E-A200-184DE1BB8695}" type="presParOf" srcId="{CDF3F029-A57C-49D4-84E8-459AB84B4AFD}" destId="{E388CC98-0901-4B43-B0A0-FF47F1DEE7DC}" srcOrd="0" destOrd="0" presId="urn:microsoft.com/office/officeart/2005/8/layout/hierarchy1"/>
    <dgm:cxn modelId="{7D446BFB-7494-473E-9831-C986C5025C4A}" type="presParOf" srcId="{E388CC98-0901-4B43-B0A0-FF47F1DEE7DC}" destId="{9B4975BF-E399-4A22-BBAE-D430A0993EFD}" srcOrd="0" destOrd="0" presId="urn:microsoft.com/office/officeart/2005/8/layout/hierarchy1"/>
    <dgm:cxn modelId="{C037BFD6-ED44-4C85-A108-0EE20B95DF17}" type="presParOf" srcId="{E388CC98-0901-4B43-B0A0-FF47F1DEE7DC}" destId="{4A4086C3-253D-417C-999A-675BC58A82A6}" srcOrd="1" destOrd="0" presId="urn:microsoft.com/office/officeart/2005/8/layout/hierarchy1"/>
    <dgm:cxn modelId="{4807710C-154C-4D5D-912E-2E876C2A9CA8}" type="presParOf" srcId="{CDF3F029-A57C-49D4-84E8-459AB84B4AFD}" destId="{0490EFEC-C17E-4CC8-8A22-5416B9BB7AE2}" srcOrd="1" destOrd="0" presId="urn:microsoft.com/office/officeart/2005/8/layout/hierarchy1"/>
    <dgm:cxn modelId="{F27A7AA6-33B3-434E-ACC4-5451B6652762}" type="presParOf" srcId="{0490EFEC-C17E-4CC8-8A22-5416B9BB7AE2}" destId="{9A0844E2-9996-4E20-8637-A40E524811DD}" srcOrd="0" destOrd="0" presId="urn:microsoft.com/office/officeart/2005/8/layout/hierarchy1"/>
    <dgm:cxn modelId="{E04EA3BD-DDA0-4977-B252-5EDC14A3125A}" type="presParOf" srcId="{0490EFEC-C17E-4CC8-8A22-5416B9BB7AE2}" destId="{6DF9DE5A-6EA9-47CA-A0BD-9301CA55BAFE}" srcOrd="1" destOrd="0" presId="urn:microsoft.com/office/officeart/2005/8/layout/hierarchy1"/>
    <dgm:cxn modelId="{4EE38CD6-78BE-49CD-87FF-EB9D4CC9C289}" type="presParOf" srcId="{6DF9DE5A-6EA9-47CA-A0BD-9301CA55BAFE}" destId="{06A5393E-0945-47D6-AE14-74DA626F7FA6}" srcOrd="0" destOrd="0" presId="urn:microsoft.com/office/officeart/2005/8/layout/hierarchy1"/>
    <dgm:cxn modelId="{A44F4742-FB13-4908-AE5D-19870EBDBDDB}" type="presParOf" srcId="{06A5393E-0945-47D6-AE14-74DA626F7FA6}" destId="{402A77BD-B411-4A01-AF0B-E95A12D6CDB3}" srcOrd="0" destOrd="0" presId="urn:microsoft.com/office/officeart/2005/8/layout/hierarchy1"/>
    <dgm:cxn modelId="{0249EDAF-5C3D-42F2-96E2-E9FF07B13CC6}" type="presParOf" srcId="{06A5393E-0945-47D6-AE14-74DA626F7FA6}" destId="{512F2E4A-CA85-448B-B340-391CA2D26932}" srcOrd="1" destOrd="0" presId="urn:microsoft.com/office/officeart/2005/8/layout/hierarchy1"/>
    <dgm:cxn modelId="{751131A0-6417-4CAA-AA08-DD301D09B595}" type="presParOf" srcId="{6DF9DE5A-6EA9-47CA-A0BD-9301CA55BAFE}" destId="{EE2C5694-26B7-4CBC-AF64-54B084955211}" srcOrd="1" destOrd="0" presId="urn:microsoft.com/office/officeart/2005/8/layout/hierarchy1"/>
    <dgm:cxn modelId="{0C8BCE86-1774-4903-95A1-DA2CF7D9CC07}" type="presParOf" srcId="{0490EFEC-C17E-4CC8-8A22-5416B9BB7AE2}" destId="{DB485DAA-B4D5-498F-894A-009B4FDA390B}" srcOrd="2" destOrd="0" presId="urn:microsoft.com/office/officeart/2005/8/layout/hierarchy1"/>
    <dgm:cxn modelId="{BABE54FE-15E5-4517-B873-63E09E4E4AC8}" type="presParOf" srcId="{0490EFEC-C17E-4CC8-8A22-5416B9BB7AE2}" destId="{942E39E1-732B-42C0-BB8B-D95463A40ACE}" srcOrd="3" destOrd="0" presId="urn:microsoft.com/office/officeart/2005/8/layout/hierarchy1"/>
    <dgm:cxn modelId="{904B53EB-9571-46AA-B6D6-C9EA5205B720}" type="presParOf" srcId="{942E39E1-732B-42C0-BB8B-D95463A40ACE}" destId="{EBECCD7D-1B4A-4AD3-96EB-79E25EAF7FB9}" srcOrd="0" destOrd="0" presId="urn:microsoft.com/office/officeart/2005/8/layout/hierarchy1"/>
    <dgm:cxn modelId="{8CB201C4-78BB-4951-8294-0597E5DE8922}" type="presParOf" srcId="{EBECCD7D-1B4A-4AD3-96EB-79E25EAF7FB9}" destId="{35495314-D62A-43E7-886B-6DCE2E429DEB}" srcOrd="0" destOrd="0" presId="urn:microsoft.com/office/officeart/2005/8/layout/hierarchy1"/>
    <dgm:cxn modelId="{A5460E0B-225C-445F-AAAE-24B869D731C3}" type="presParOf" srcId="{EBECCD7D-1B4A-4AD3-96EB-79E25EAF7FB9}" destId="{4BECDA1E-9642-434A-914E-2DDDA436B56A}" srcOrd="1" destOrd="0" presId="urn:microsoft.com/office/officeart/2005/8/layout/hierarchy1"/>
    <dgm:cxn modelId="{0DD3CB60-CB6C-4AFE-BFD9-B580CB4EC2E8}" type="presParOf" srcId="{942E39E1-732B-42C0-BB8B-D95463A40ACE}" destId="{CBB26956-4993-4049-BDF0-7B3204320F78}" srcOrd="1" destOrd="0" presId="urn:microsoft.com/office/officeart/2005/8/layout/hierarchy1"/>
    <dgm:cxn modelId="{0DBC673C-F5EA-4982-8E1D-AE35249B465C}" type="presParOf" srcId="{CBB26956-4993-4049-BDF0-7B3204320F78}" destId="{48DB069F-9DAF-4913-A716-D202DB871E56}" srcOrd="0" destOrd="0" presId="urn:microsoft.com/office/officeart/2005/8/layout/hierarchy1"/>
    <dgm:cxn modelId="{3AEE3C4E-6102-4127-AEE5-A7D86827476A}" type="presParOf" srcId="{CBB26956-4993-4049-BDF0-7B3204320F78}" destId="{41003C18-CD50-4A80-8CBF-35100B298270}" srcOrd="1" destOrd="0" presId="urn:microsoft.com/office/officeart/2005/8/layout/hierarchy1"/>
    <dgm:cxn modelId="{22A1AFC0-6DDD-45AD-9F88-72ABCE0B68B1}" type="presParOf" srcId="{41003C18-CD50-4A80-8CBF-35100B298270}" destId="{1CF23EF0-4D70-4C47-8563-1069C37FA6C9}" srcOrd="0" destOrd="0" presId="urn:microsoft.com/office/officeart/2005/8/layout/hierarchy1"/>
    <dgm:cxn modelId="{E3227FB8-DA42-4B3B-BDC8-409EB6418BF6}" type="presParOf" srcId="{1CF23EF0-4D70-4C47-8563-1069C37FA6C9}" destId="{8E181EE4-F1CC-40BA-A070-CA171FEFE4AD}" srcOrd="0" destOrd="0" presId="urn:microsoft.com/office/officeart/2005/8/layout/hierarchy1"/>
    <dgm:cxn modelId="{025BF60A-4274-4D1B-96CA-4A88C86AA12E}" type="presParOf" srcId="{1CF23EF0-4D70-4C47-8563-1069C37FA6C9}" destId="{AAD0C44B-3092-48EA-80DE-C16D72141261}" srcOrd="1" destOrd="0" presId="urn:microsoft.com/office/officeart/2005/8/layout/hierarchy1"/>
    <dgm:cxn modelId="{6F8FA340-421E-49F0-A6CA-1FE1F7541ACE}" type="presParOf" srcId="{41003C18-CD50-4A80-8CBF-35100B298270}" destId="{70F7115B-DC54-4D9C-A0D6-41A327C94FEA}" srcOrd="1" destOrd="0" presId="urn:microsoft.com/office/officeart/2005/8/layout/hierarchy1"/>
    <dgm:cxn modelId="{092DC613-BF69-49C0-B66C-4664D7A9B632}" type="presParOf" srcId="{CBB26956-4993-4049-BDF0-7B3204320F78}" destId="{D2E433DE-7D50-4723-AC40-00BB7FA7F7A1}" srcOrd="2" destOrd="0" presId="urn:microsoft.com/office/officeart/2005/8/layout/hierarchy1"/>
    <dgm:cxn modelId="{3F47F208-3FB4-4757-B41C-7EB94199B509}" type="presParOf" srcId="{CBB26956-4993-4049-BDF0-7B3204320F78}" destId="{C16FC915-6709-45D0-99D2-084A9C7C5450}" srcOrd="3" destOrd="0" presId="urn:microsoft.com/office/officeart/2005/8/layout/hierarchy1"/>
    <dgm:cxn modelId="{2185CBCE-8FDB-4071-8349-AB6BF0AC6FD5}" type="presParOf" srcId="{C16FC915-6709-45D0-99D2-084A9C7C5450}" destId="{168EFFD1-2E07-4F28-A2D9-527FD635A4E3}" srcOrd="0" destOrd="0" presId="urn:microsoft.com/office/officeart/2005/8/layout/hierarchy1"/>
    <dgm:cxn modelId="{E07080F8-EA19-46B6-8F09-709249D4BAC7}" type="presParOf" srcId="{168EFFD1-2E07-4F28-A2D9-527FD635A4E3}" destId="{430646FA-61B2-4BE7-A43E-DE9315485E61}" srcOrd="0" destOrd="0" presId="urn:microsoft.com/office/officeart/2005/8/layout/hierarchy1"/>
    <dgm:cxn modelId="{C8641B91-1F01-4511-95A9-8CB043D8F2F2}" type="presParOf" srcId="{168EFFD1-2E07-4F28-A2D9-527FD635A4E3}" destId="{DEA146CC-A61C-414E-92A6-6F6B462B5F6E}" srcOrd="1" destOrd="0" presId="urn:microsoft.com/office/officeart/2005/8/layout/hierarchy1"/>
    <dgm:cxn modelId="{66707CC0-45ED-4487-965B-396CB922F308}" type="presParOf" srcId="{C16FC915-6709-45D0-99D2-084A9C7C5450}" destId="{786A0AAB-9D53-4721-85FD-4FBCD562AB25}" srcOrd="1" destOrd="0" presId="urn:microsoft.com/office/officeart/2005/8/layout/hierarchy1"/>
    <dgm:cxn modelId="{222B5185-0854-4554-8A8B-4F3B53B0EEEE}" type="presParOf" srcId="{CBB26956-4993-4049-BDF0-7B3204320F78}" destId="{EB941ADF-D14B-45A6-80D6-98AC37EE5A15}" srcOrd="4" destOrd="0" presId="urn:microsoft.com/office/officeart/2005/8/layout/hierarchy1"/>
    <dgm:cxn modelId="{F3F47842-FC0F-40E6-9E16-0BAA0E03689A}" type="presParOf" srcId="{CBB26956-4993-4049-BDF0-7B3204320F78}" destId="{80E3AA90-3C16-4542-81AE-31BD03770995}" srcOrd="5" destOrd="0" presId="urn:microsoft.com/office/officeart/2005/8/layout/hierarchy1"/>
    <dgm:cxn modelId="{68510316-A667-42A9-B9F0-4510105E8E97}" type="presParOf" srcId="{80E3AA90-3C16-4542-81AE-31BD03770995}" destId="{2DF71C6D-9326-4385-9B74-7B0377D53E57}" srcOrd="0" destOrd="0" presId="urn:microsoft.com/office/officeart/2005/8/layout/hierarchy1"/>
    <dgm:cxn modelId="{917D800A-598B-4675-BDAD-BF64BD560AE0}" type="presParOf" srcId="{2DF71C6D-9326-4385-9B74-7B0377D53E57}" destId="{B628CDDB-3D70-4674-AF23-0155AF675FAE}" srcOrd="0" destOrd="0" presId="urn:microsoft.com/office/officeart/2005/8/layout/hierarchy1"/>
    <dgm:cxn modelId="{7FEF2364-2987-4AC3-95D4-53F807169347}" type="presParOf" srcId="{2DF71C6D-9326-4385-9B74-7B0377D53E57}" destId="{65A2C5DC-B9CA-4AD8-9415-41A3F9BF6FDE}" srcOrd="1" destOrd="0" presId="urn:microsoft.com/office/officeart/2005/8/layout/hierarchy1"/>
    <dgm:cxn modelId="{B4C31838-AB6D-4B2A-9297-AD57926D4688}" type="presParOf" srcId="{80E3AA90-3C16-4542-81AE-31BD03770995}" destId="{726387DF-6D86-4380-8E69-422CE392E12F}" srcOrd="1" destOrd="0" presId="urn:microsoft.com/office/officeart/2005/8/layout/hierarchy1"/>
    <dgm:cxn modelId="{12E37676-D706-4F23-8292-AE3C328E0630}" type="presParOf" srcId="{CBB26956-4993-4049-BDF0-7B3204320F78}" destId="{10D223D5-1F88-4B2F-BBE1-CD1258451199}" srcOrd="6" destOrd="0" presId="urn:microsoft.com/office/officeart/2005/8/layout/hierarchy1"/>
    <dgm:cxn modelId="{735B3218-27F4-43BC-82A7-505CA42F8EE8}" type="presParOf" srcId="{CBB26956-4993-4049-BDF0-7B3204320F78}" destId="{6E42976C-BF37-4732-B503-471BEB881610}" srcOrd="7" destOrd="0" presId="urn:microsoft.com/office/officeart/2005/8/layout/hierarchy1"/>
    <dgm:cxn modelId="{DF5B68BD-EA0E-4C1D-A0C6-AC514036072A}" type="presParOf" srcId="{6E42976C-BF37-4732-B503-471BEB881610}" destId="{5A684259-1729-4DB9-82FF-23D61110741B}" srcOrd="0" destOrd="0" presId="urn:microsoft.com/office/officeart/2005/8/layout/hierarchy1"/>
    <dgm:cxn modelId="{9DA18349-478D-4F97-BAE2-A5B1CD1C0D51}" type="presParOf" srcId="{5A684259-1729-4DB9-82FF-23D61110741B}" destId="{688C2C87-0B25-43A0-912D-6E5A2BF8B4C4}" srcOrd="0" destOrd="0" presId="urn:microsoft.com/office/officeart/2005/8/layout/hierarchy1"/>
    <dgm:cxn modelId="{16023187-2E36-48BD-BC68-5BBFF754065D}" type="presParOf" srcId="{5A684259-1729-4DB9-82FF-23D61110741B}" destId="{1DF379FE-F011-4601-B38B-00EECD963D6A}" srcOrd="1" destOrd="0" presId="urn:microsoft.com/office/officeart/2005/8/layout/hierarchy1"/>
    <dgm:cxn modelId="{07706DE2-96E9-4362-B213-CACA4200CCCE}" type="presParOf" srcId="{6E42976C-BF37-4732-B503-471BEB881610}" destId="{9C062C6F-322B-48F8-B9F7-08F85CEF5208}" srcOrd="1" destOrd="0" presId="urn:microsoft.com/office/officeart/2005/8/layout/hierarchy1"/>
    <dgm:cxn modelId="{F2460216-E28E-4085-A0A8-2AF38B34EBCC}" type="presParOf" srcId="{CBB26956-4993-4049-BDF0-7B3204320F78}" destId="{B7888E6A-DE2B-403E-9925-BE7163EC31CB}" srcOrd="8" destOrd="0" presId="urn:microsoft.com/office/officeart/2005/8/layout/hierarchy1"/>
    <dgm:cxn modelId="{8E3E4284-C1D9-453C-A88E-3F7DCEB30FA2}" type="presParOf" srcId="{CBB26956-4993-4049-BDF0-7B3204320F78}" destId="{AF565430-906E-42D3-8A40-437A26E3F56B}" srcOrd="9" destOrd="0" presId="urn:microsoft.com/office/officeart/2005/8/layout/hierarchy1"/>
    <dgm:cxn modelId="{F4914AB7-F334-423F-8A60-A4BE7D3CAE26}" type="presParOf" srcId="{AF565430-906E-42D3-8A40-437A26E3F56B}" destId="{58D209DC-1352-4188-BCED-23AB16A6B247}" srcOrd="0" destOrd="0" presId="urn:microsoft.com/office/officeart/2005/8/layout/hierarchy1"/>
    <dgm:cxn modelId="{73480DA9-DBA0-42B3-8F90-62D29385C328}" type="presParOf" srcId="{58D209DC-1352-4188-BCED-23AB16A6B247}" destId="{457B4C41-1952-4F00-9148-E31B29846B2F}" srcOrd="0" destOrd="0" presId="urn:microsoft.com/office/officeart/2005/8/layout/hierarchy1"/>
    <dgm:cxn modelId="{9A35E094-0E89-421E-AAB9-57835E39637A}" type="presParOf" srcId="{58D209DC-1352-4188-BCED-23AB16A6B247}" destId="{2365A32E-8F1A-4F12-AD95-73C4C02845D9}" srcOrd="1" destOrd="0" presId="urn:microsoft.com/office/officeart/2005/8/layout/hierarchy1"/>
    <dgm:cxn modelId="{7FC6ACA9-2F7C-4D7B-B1A1-B867F0A7DCAE}" type="presParOf" srcId="{AF565430-906E-42D3-8A40-437A26E3F56B}" destId="{BFFCAB92-7D64-4660-9079-EEF89A5A6577}" srcOrd="1" destOrd="0" presId="urn:microsoft.com/office/officeart/2005/8/layout/hierarchy1"/>
    <dgm:cxn modelId="{07ABF906-5F19-4879-8B9E-1F1B5F4ABB02}" type="presParOf" srcId="{BFFCAB92-7D64-4660-9079-EEF89A5A6577}" destId="{E8CFF049-4C31-4617-B763-A9565B873A36}" srcOrd="0" destOrd="0" presId="urn:microsoft.com/office/officeart/2005/8/layout/hierarchy1"/>
    <dgm:cxn modelId="{86F80907-EE16-43CC-9996-1454CAD864D5}" type="presParOf" srcId="{BFFCAB92-7D64-4660-9079-EEF89A5A6577}" destId="{F9C65633-1C6C-49D5-AADF-6B06EE7F09DD}" srcOrd="1" destOrd="0" presId="urn:microsoft.com/office/officeart/2005/8/layout/hierarchy1"/>
    <dgm:cxn modelId="{5052DFBA-EECA-491C-891B-F9F7DAAA664F}" type="presParOf" srcId="{F9C65633-1C6C-49D5-AADF-6B06EE7F09DD}" destId="{B7B41724-5FA3-4A9C-86CE-E7351A0747DD}" srcOrd="0" destOrd="0" presId="urn:microsoft.com/office/officeart/2005/8/layout/hierarchy1"/>
    <dgm:cxn modelId="{55B908A1-55B9-47CE-9547-B9DDF475A2E1}" type="presParOf" srcId="{B7B41724-5FA3-4A9C-86CE-E7351A0747DD}" destId="{B79D3BF7-5B6A-44D7-AC91-494EDF5F73A0}" srcOrd="0" destOrd="0" presId="urn:microsoft.com/office/officeart/2005/8/layout/hierarchy1"/>
    <dgm:cxn modelId="{CFE1D32F-B68E-4F88-B591-E4BDBA00BCA8}" type="presParOf" srcId="{B7B41724-5FA3-4A9C-86CE-E7351A0747DD}" destId="{6655C27D-6DFC-40E2-86CA-D5D549088853}" srcOrd="1" destOrd="0" presId="urn:microsoft.com/office/officeart/2005/8/layout/hierarchy1"/>
    <dgm:cxn modelId="{FCF444EA-53E6-4FCA-BCCF-3CABE2E2A745}" type="presParOf" srcId="{F9C65633-1C6C-49D5-AADF-6B06EE7F09DD}" destId="{85E962F3-64DA-4CE1-9645-FE40F7B0B611}" srcOrd="1" destOrd="0" presId="urn:microsoft.com/office/officeart/2005/8/layout/hierarchy1"/>
    <dgm:cxn modelId="{73C31EA9-B5E5-44B3-8A85-AD1675E8255A}" type="presParOf" srcId="{BFFCAB92-7D64-4660-9079-EEF89A5A6577}" destId="{0705D1D8-47DF-4202-BF73-E72149E002DA}" srcOrd="2" destOrd="0" presId="urn:microsoft.com/office/officeart/2005/8/layout/hierarchy1"/>
    <dgm:cxn modelId="{0388D6B1-BFDA-4C6D-92E9-28CDB0C90ED1}" type="presParOf" srcId="{BFFCAB92-7D64-4660-9079-EEF89A5A6577}" destId="{F5EB959C-24AE-404E-B5EE-AB0247F9300C}" srcOrd="3" destOrd="0" presId="urn:microsoft.com/office/officeart/2005/8/layout/hierarchy1"/>
    <dgm:cxn modelId="{A1E3A5FA-5295-4FF4-8F8F-FDB07D9D2C42}" type="presParOf" srcId="{F5EB959C-24AE-404E-B5EE-AB0247F9300C}" destId="{F5D6D933-E0B6-43B6-AE1F-4E2985A2CEBA}" srcOrd="0" destOrd="0" presId="urn:microsoft.com/office/officeart/2005/8/layout/hierarchy1"/>
    <dgm:cxn modelId="{79568712-3E81-4AC7-ADF2-62A3EC3BFEA8}" type="presParOf" srcId="{F5D6D933-E0B6-43B6-AE1F-4E2985A2CEBA}" destId="{AAA97A4C-E60B-4C24-845A-DAED1067B7BB}" srcOrd="0" destOrd="0" presId="urn:microsoft.com/office/officeart/2005/8/layout/hierarchy1"/>
    <dgm:cxn modelId="{840E17EC-C5B8-4FF3-B959-36F473664938}" type="presParOf" srcId="{F5D6D933-E0B6-43B6-AE1F-4E2985A2CEBA}" destId="{470A0299-23EC-4A8F-BE26-022070D4AA7E}" srcOrd="1" destOrd="0" presId="urn:microsoft.com/office/officeart/2005/8/layout/hierarchy1"/>
    <dgm:cxn modelId="{EB59A1B0-D3CA-4F29-91BA-1429A8E450ED}" type="presParOf" srcId="{F5EB959C-24AE-404E-B5EE-AB0247F9300C}" destId="{4494A36F-8C14-4824-A5E4-903031963629}" srcOrd="1" destOrd="0" presId="urn:microsoft.com/office/officeart/2005/8/layout/hierarchy1"/>
    <dgm:cxn modelId="{8418686F-94C3-43D7-8783-FF627B6BF313}" type="presParOf" srcId="{0490EFEC-C17E-4CC8-8A22-5416B9BB7AE2}" destId="{3DCC719E-D842-4737-965E-A00106C2C9BC}" srcOrd="4" destOrd="0" presId="urn:microsoft.com/office/officeart/2005/8/layout/hierarchy1"/>
    <dgm:cxn modelId="{ED80F85E-FEFF-444F-BA4E-D3252923325F}" type="presParOf" srcId="{0490EFEC-C17E-4CC8-8A22-5416B9BB7AE2}" destId="{B1C7DEB9-57B1-435B-9AA3-75B1337610D9}" srcOrd="5" destOrd="0" presId="urn:microsoft.com/office/officeart/2005/8/layout/hierarchy1"/>
    <dgm:cxn modelId="{533CBE91-0554-4042-AED9-7E87D5D719C7}" type="presParOf" srcId="{B1C7DEB9-57B1-435B-9AA3-75B1337610D9}" destId="{931F91F8-65A0-4241-8407-E7FE5900B757}" srcOrd="0" destOrd="0" presId="urn:microsoft.com/office/officeart/2005/8/layout/hierarchy1"/>
    <dgm:cxn modelId="{15B8597D-C0D4-4823-ACFF-ED6ADB59DAE7}" type="presParOf" srcId="{931F91F8-65A0-4241-8407-E7FE5900B757}" destId="{33C85304-E6A7-435B-A940-59F16C26F9E2}" srcOrd="0" destOrd="0" presId="urn:microsoft.com/office/officeart/2005/8/layout/hierarchy1"/>
    <dgm:cxn modelId="{B39052AE-F4F1-47BA-8F9D-D739B4E05FF5}" type="presParOf" srcId="{931F91F8-65A0-4241-8407-E7FE5900B757}" destId="{49102F43-C094-4EB4-BBBB-AADF35351E38}" srcOrd="1" destOrd="0" presId="urn:microsoft.com/office/officeart/2005/8/layout/hierarchy1"/>
    <dgm:cxn modelId="{90FB0904-E3DD-406D-9DBA-3B3E5F297414}" type="presParOf" srcId="{B1C7DEB9-57B1-435B-9AA3-75B1337610D9}" destId="{A02E7601-57A9-43D8-B0D8-BDBC58D7C0B9}" srcOrd="1" destOrd="0" presId="urn:microsoft.com/office/officeart/2005/8/layout/hierarchy1"/>
    <dgm:cxn modelId="{535B80DF-514D-4CB5-AF63-47D6A9773DFE}" type="presParOf" srcId="{8D85F31B-71E4-48D3-A583-63627DBE51E8}" destId="{0F4857C4-9F58-4DB5-97F5-58E8B4D99498}" srcOrd="2" destOrd="0" presId="urn:microsoft.com/office/officeart/2005/8/layout/hierarchy1"/>
    <dgm:cxn modelId="{63E6E9ED-D7CD-4FF3-807E-F33E572947FC}" type="presParOf" srcId="{8D85F31B-71E4-48D3-A583-63627DBE51E8}" destId="{B81E0181-0390-4689-9356-C98DB0B09AC6}" srcOrd="3" destOrd="0" presId="urn:microsoft.com/office/officeart/2005/8/layout/hierarchy1"/>
    <dgm:cxn modelId="{7B604569-C954-4E6E-882D-7383EDBF702C}" type="presParOf" srcId="{B81E0181-0390-4689-9356-C98DB0B09AC6}" destId="{18DB8B36-B2DB-4040-869E-B594925C5D42}" srcOrd="0" destOrd="0" presId="urn:microsoft.com/office/officeart/2005/8/layout/hierarchy1"/>
    <dgm:cxn modelId="{8A9C39B9-B97A-43EE-97C4-D43F056F76FA}" type="presParOf" srcId="{18DB8B36-B2DB-4040-869E-B594925C5D42}" destId="{F0DEA344-844D-46A2-B9F5-19C5FDDE2D53}" srcOrd="0" destOrd="0" presId="urn:microsoft.com/office/officeart/2005/8/layout/hierarchy1"/>
    <dgm:cxn modelId="{09B1B924-27B8-4522-9536-FFF9C14BD1C1}" type="presParOf" srcId="{18DB8B36-B2DB-4040-869E-B594925C5D42}" destId="{ECBC91D2-E6BA-411D-8474-97D822785F39}" srcOrd="1" destOrd="0" presId="urn:microsoft.com/office/officeart/2005/8/layout/hierarchy1"/>
    <dgm:cxn modelId="{C55D192E-83E6-4AD8-8991-A88A615944E5}" type="presParOf" srcId="{B81E0181-0390-4689-9356-C98DB0B09AC6}" destId="{8AF55724-73EE-4033-8CBC-82E134E12E5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4857C4-9F58-4DB5-97F5-58E8B4D99498}">
      <dsp:nvSpPr>
        <dsp:cNvPr id="0" name=""/>
        <dsp:cNvSpPr/>
      </dsp:nvSpPr>
      <dsp:spPr>
        <a:xfrm>
          <a:off x="5861038" y="788952"/>
          <a:ext cx="1708862" cy="446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577"/>
              </a:lnTo>
              <a:lnTo>
                <a:pt x="1708862" y="308577"/>
              </a:lnTo>
              <a:lnTo>
                <a:pt x="1708862" y="44662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CC719E-D842-4737-965E-A00106C2C9BC}">
      <dsp:nvSpPr>
        <dsp:cNvPr id="0" name=""/>
        <dsp:cNvSpPr/>
      </dsp:nvSpPr>
      <dsp:spPr>
        <a:xfrm>
          <a:off x="3986693" y="2191559"/>
          <a:ext cx="2940743" cy="579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1355"/>
              </a:lnTo>
              <a:lnTo>
                <a:pt x="2940743" y="441355"/>
              </a:lnTo>
              <a:lnTo>
                <a:pt x="2940743" y="57940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05D1D8-47DF-4202-BF73-E72149E002DA}">
      <dsp:nvSpPr>
        <dsp:cNvPr id="0" name=""/>
        <dsp:cNvSpPr/>
      </dsp:nvSpPr>
      <dsp:spPr>
        <a:xfrm>
          <a:off x="8975832" y="5072586"/>
          <a:ext cx="983218" cy="449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814"/>
              </a:lnTo>
              <a:lnTo>
                <a:pt x="983218" y="311814"/>
              </a:lnTo>
              <a:lnTo>
                <a:pt x="983218" y="44986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CFF049-4C31-4617-B763-A9565B873A36}">
      <dsp:nvSpPr>
        <dsp:cNvPr id="0" name=""/>
        <dsp:cNvSpPr/>
      </dsp:nvSpPr>
      <dsp:spPr>
        <a:xfrm>
          <a:off x="8036156" y="5072586"/>
          <a:ext cx="939676" cy="449859"/>
        </a:xfrm>
        <a:custGeom>
          <a:avLst/>
          <a:gdLst/>
          <a:ahLst/>
          <a:cxnLst/>
          <a:rect l="0" t="0" r="0" b="0"/>
          <a:pathLst>
            <a:path>
              <a:moveTo>
                <a:pt x="939676" y="0"/>
              </a:moveTo>
              <a:lnTo>
                <a:pt x="939676" y="311813"/>
              </a:lnTo>
              <a:lnTo>
                <a:pt x="0" y="311813"/>
              </a:lnTo>
              <a:lnTo>
                <a:pt x="0" y="449859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888E6A-DE2B-403E-9925-BE7163EC31CB}">
      <dsp:nvSpPr>
        <dsp:cNvPr id="0" name=""/>
        <dsp:cNvSpPr/>
      </dsp:nvSpPr>
      <dsp:spPr>
        <a:xfrm>
          <a:off x="5057472" y="3707469"/>
          <a:ext cx="3918360" cy="4188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824"/>
              </a:lnTo>
              <a:lnTo>
                <a:pt x="3918360" y="280824"/>
              </a:lnTo>
              <a:lnTo>
                <a:pt x="3918360" y="41887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D223D5-1F88-4B2F-BBE1-CD1258451199}">
      <dsp:nvSpPr>
        <dsp:cNvPr id="0" name=""/>
        <dsp:cNvSpPr/>
      </dsp:nvSpPr>
      <dsp:spPr>
        <a:xfrm>
          <a:off x="5004230" y="3707469"/>
          <a:ext cx="91440" cy="549499"/>
        </a:xfrm>
        <a:custGeom>
          <a:avLst/>
          <a:gdLst/>
          <a:ahLst/>
          <a:cxnLst/>
          <a:rect l="0" t="0" r="0" b="0"/>
          <a:pathLst>
            <a:path>
              <a:moveTo>
                <a:pt x="53241" y="0"/>
              </a:moveTo>
              <a:lnTo>
                <a:pt x="53241" y="411453"/>
              </a:lnTo>
              <a:lnTo>
                <a:pt x="45720" y="411453"/>
              </a:lnTo>
              <a:lnTo>
                <a:pt x="45720" y="549499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941ADF-D14B-45A6-80D6-98AC37EE5A15}">
      <dsp:nvSpPr>
        <dsp:cNvPr id="0" name=""/>
        <dsp:cNvSpPr/>
      </dsp:nvSpPr>
      <dsp:spPr>
        <a:xfrm>
          <a:off x="5057472" y="3707469"/>
          <a:ext cx="1872345" cy="5059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907"/>
              </a:lnTo>
              <a:lnTo>
                <a:pt x="1872345" y="367907"/>
              </a:lnTo>
              <a:lnTo>
                <a:pt x="1872345" y="505953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E433DE-7D50-4723-AC40-00BB7FA7F7A1}">
      <dsp:nvSpPr>
        <dsp:cNvPr id="0" name=""/>
        <dsp:cNvSpPr/>
      </dsp:nvSpPr>
      <dsp:spPr>
        <a:xfrm>
          <a:off x="3236175" y="3707469"/>
          <a:ext cx="1821296" cy="433385"/>
        </a:xfrm>
        <a:custGeom>
          <a:avLst/>
          <a:gdLst/>
          <a:ahLst/>
          <a:cxnLst/>
          <a:rect l="0" t="0" r="0" b="0"/>
          <a:pathLst>
            <a:path>
              <a:moveTo>
                <a:pt x="1821296" y="0"/>
              </a:moveTo>
              <a:lnTo>
                <a:pt x="1821296" y="295339"/>
              </a:lnTo>
              <a:lnTo>
                <a:pt x="0" y="295339"/>
              </a:lnTo>
              <a:lnTo>
                <a:pt x="0" y="433385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DB069F-9DAF-4913-A716-D202DB871E56}">
      <dsp:nvSpPr>
        <dsp:cNvPr id="0" name=""/>
        <dsp:cNvSpPr/>
      </dsp:nvSpPr>
      <dsp:spPr>
        <a:xfrm>
          <a:off x="1414879" y="3707469"/>
          <a:ext cx="3642593" cy="433385"/>
        </a:xfrm>
        <a:custGeom>
          <a:avLst/>
          <a:gdLst/>
          <a:ahLst/>
          <a:cxnLst/>
          <a:rect l="0" t="0" r="0" b="0"/>
          <a:pathLst>
            <a:path>
              <a:moveTo>
                <a:pt x="3642593" y="0"/>
              </a:moveTo>
              <a:lnTo>
                <a:pt x="3642593" y="295339"/>
              </a:lnTo>
              <a:lnTo>
                <a:pt x="0" y="295339"/>
              </a:lnTo>
              <a:lnTo>
                <a:pt x="0" y="433385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485DAA-B4D5-498F-894A-009B4FDA390B}">
      <dsp:nvSpPr>
        <dsp:cNvPr id="0" name=""/>
        <dsp:cNvSpPr/>
      </dsp:nvSpPr>
      <dsp:spPr>
        <a:xfrm>
          <a:off x="3986693" y="2191559"/>
          <a:ext cx="1070778" cy="569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1618"/>
              </a:lnTo>
              <a:lnTo>
                <a:pt x="1070778" y="431618"/>
              </a:lnTo>
              <a:lnTo>
                <a:pt x="1070778" y="569664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844E2-9996-4E20-8637-A40E524811DD}">
      <dsp:nvSpPr>
        <dsp:cNvPr id="0" name=""/>
        <dsp:cNvSpPr/>
      </dsp:nvSpPr>
      <dsp:spPr>
        <a:xfrm>
          <a:off x="3236175" y="2191559"/>
          <a:ext cx="750518" cy="569664"/>
        </a:xfrm>
        <a:custGeom>
          <a:avLst/>
          <a:gdLst/>
          <a:ahLst/>
          <a:cxnLst/>
          <a:rect l="0" t="0" r="0" b="0"/>
          <a:pathLst>
            <a:path>
              <a:moveTo>
                <a:pt x="750518" y="0"/>
              </a:moveTo>
              <a:lnTo>
                <a:pt x="750518" y="431618"/>
              </a:lnTo>
              <a:lnTo>
                <a:pt x="0" y="431618"/>
              </a:lnTo>
              <a:lnTo>
                <a:pt x="0" y="569664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65C12C-6E1E-4A06-8930-CFD0926438FE}">
      <dsp:nvSpPr>
        <dsp:cNvPr id="0" name=""/>
        <dsp:cNvSpPr/>
      </dsp:nvSpPr>
      <dsp:spPr>
        <a:xfrm>
          <a:off x="3986693" y="788952"/>
          <a:ext cx="1874344" cy="456360"/>
        </a:xfrm>
        <a:custGeom>
          <a:avLst/>
          <a:gdLst/>
          <a:ahLst/>
          <a:cxnLst/>
          <a:rect l="0" t="0" r="0" b="0"/>
          <a:pathLst>
            <a:path>
              <a:moveTo>
                <a:pt x="1874344" y="0"/>
              </a:moveTo>
              <a:lnTo>
                <a:pt x="1874344" y="318314"/>
              </a:lnTo>
              <a:lnTo>
                <a:pt x="0" y="318314"/>
              </a:lnTo>
              <a:lnTo>
                <a:pt x="0" y="45636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6794DF-AA5E-49E9-9064-CD49ACD6331D}">
      <dsp:nvSpPr>
        <dsp:cNvPr id="0" name=""/>
        <dsp:cNvSpPr/>
      </dsp:nvSpPr>
      <dsp:spPr>
        <a:xfrm>
          <a:off x="5115962" y="-157293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487095-CA08-451A-A7AF-50FFBDAE4C5D}">
      <dsp:nvSpPr>
        <dsp:cNvPr id="0" name=""/>
        <dsp:cNvSpPr/>
      </dsp:nvSpPr>
      <dsp:spPr>
        <a:xfrm>
          <a:off x="5281534" y="0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Організаційно-правові форми</a:t>
          </a:r>
          <a:endParaRPr lang="ru-RU" sz="1300" kern="1200" dirty="0"/>
        </a:p>
      </dsp:txBody>
      <dsp:txXfrm>
        <a:off x="5309249" y="27715"/>
        <a:ext cx="1434721" cy="890816"/>
      </dsp:txXfrm>
    </dsp:sp>
    <dsp:sp modelId="{9B4975BF-E399-4A22-BBAE-D430A0993EFD}">
      <dsp:nvSpPr>
        <dsp:cNvPr id="0" name=""/>
        <dsp:cNvSpPr/>
      </dsp:nvSpPr>
      <dsp:spPr>
        <a:xfrm>
          <a:off x="3241617" y="1245312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4086C3-253D-417C-999A-675BC58A82A6}">
      <dsp:nvSpPr>
        <dsp:cNvPr id="0" name=""/>
        <dsp:cNvSpPr/>
      </dsp:nvSpPr>
      <dsp:spPr>
        <a:xfrm>
          <a:off x="3407190" y="1402606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Юридична особа</a:t>
          </a:r>
          <a:endParaRPr lang="ru-RU" sz="1300" kern="1200" dirty="0"/>
        </a:p>
      </dsp:txBody>
      <dsp:txXfrm>
        <a:off x="3434905" y="1430321"/>
        <a:ext cx="1434721" cy="890816"/>
      </dsp:txXfrm>
    </dsp:sp>
    <dsp:sp modelId="{402A77BD-B411-4A01-AF0B-E95A12D6CDB3}">
      <dsp:nvSpPr>
        <dsp:cNvPr id="0" name=""/>
        <dsp:cNvSpPr/>
      </dsp:nvSpPr>
      <dsp:spPr>
        <a:xfrm>
          <a:off x="2491099" y="2761223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2F2E4A-CA85-448B-B340-391CA2D26932}">
      <dsp:nvSpPr>
        <dsp:cNvPr id="0" name=""/>
        <dsp:cNvSpPr/>
      </dsp:nvSpPr>
      <dsp:spPr>
        <a:xfrm>
          <a:off x="2656672" y="2918517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ПП</a:t>
          </a:r>
          <a:endParaRPr lang="ru-RU" sz="1300" kern="1200" dirty="0"/>
        </a:p>
      </dsp:txBody>
      <dsp:txXfrm>
        <a:off x="2684387" y="2946232"/>
        <a:ext cx="1434721" cy="890816"/>
      </dsp:txXfrm>
    </dsp:sp>
    <dsp:sp modelId="{35495314-D62A-43E7-886B-6DCE2E429DEB}">
      <dsp:nvSpPr>
        <dsp:cNvPr id="0" name=""/>
        <dsp:cNvSpPr/>
      </dsp:nvSpPr>
      <dsp:spPr>
        <a:xfrm>
          <a:off x="4312396" y="2761223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ECDA1E-9642-434A-914E-2DDDA436B56A}">
      <dsp:nvSpPr>
        <dsp:cNvPr id="0" name=""/>
        <dsp:cNvSpPr/>
      </dsp:nvSpPr>
      <dsp:spPr>
        <a:xfrm>
          <a:off x="4477968" y="2918517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Господарські товариства</a:t>
          </a:r>
          <a:endParaRPr lang="ru-RU" sz="1300" kern="1200" dirty="0"/>
        </a:p>
      </dsp:txBody>
      <dsp:txXfrm>
        <a:off x="4505683" y="2946232"/>
        <a:ext cx="1434721" cy="890816"/>
      </dsp:txXfrm>
    </dsp:sp>
    <dsp:sp modelId="{8E181EE4-F1CC-40BA-A070-CA171FEFE4AD}">
      <dsp:nvSpPr>
        <dsp:cNvPr id="0" name=""/>
        <dsp:cNvSpPr/>
      </dsp:nvSpPr>
      <dsp:spPr>
        <a:xfrm>
          <a:off x="669803" y="4140855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D0C44B-3092-48EA-80DE-C16D72141261}">
      <dsp:nvSpPr>
        <dsp:cNvPr id="0" name=""/>
        <dsp:cNvSpPr/>
      </dsp:nvSpPr>
      <dsp:spPr>
        <a:xfrm>
          <a:off x="835375" y="4298149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Повне товариство</a:t>
          </a:r>
          <a:endParaRPr lang="ru-RU" sz="1300" kern="1200" dirty="0"/>
        </a:p>
      </dsp:txBody>
      <dsp:txXfrm>
        <a:off x="863090" y="4325864"/>
        <a:ext cx="1434721" cy="890816"/>
      </dsp:txXfrm>
    </dsp:sp>
    <dsp:sp modelId="{430646FA-61B2-4BE7-A43E-DE9315485E61}">
      <dsp:nvSpPr>
        <dsp:cNvPr id="0" name=""/>
        <dsp:cNvSpPr/>
      </dsp:nvSpPr>
      <dsp:spPr>
        <a:xfrm>
          <a:off x="2491099" y="4140855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A146CC-A61C-414E-92A6-6F6B462B5F6E}">
      <dsp:nvSpPr>
        <dsp:cNvPr id="0" name=""/>
        <dsp:cNvSpPr/>
      </dsp:nvSpPr>
      <dsp:spPr>
        <a:xfrm>
          <a:off x="2656672" y="4298149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Командитне товариство</a:t>
          </a:r>
          <a:endParaRPr lang="ru-RU" sz="1300" kern="1200" dirty="0"/>
        </a:p>
      </dsp:txBody>
      <dsp:txXfrm>
        <a:off x="2684387" y="4325864"/>
        <a:ext cx="1434721" cy="890816"/>
      </dsp:txXfrm>
    </dsp:sp>
    <dsp:sp modelId="{B628CDDB-3D70-4674-AF23-0155AF675FAE}">
      <dsp:nvSpPr>
        <dsp:cNvPr id="0" name=""/>
        <dsp:cNvSpPr/>
      </dsp:nvSpPr>
      <dsp:spPr>
        <a:xfrm>
          <a:off x="6184742" y="4213423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A2C5DC-B9CA-4AD8-9415-41A3F9BF6FDE}">
      <dsp:nvSpPr>
        <dsp:cNvPr id="0" name=""/>
        <dsp:cNvSpPr/>
      </dsp:nvSpPr>
      <dsp:spPr>
        <a:xfrm>
          <a:off x="6350314" y="4370716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ТОВ</a:t>
          </a:r>
          <a:endParaRPr lang="ru-RU" sz="1300" kern="1200" dirty="0"/>
        </a:p>
      </dsp:txBody>
      <dsp:txXfrm>
        <a:off x="6378029" y="4398431"/>
        <a:ext cx="1434721" cy="890816"/>
      </dsp:txXfrm>
    </dsp:sp>
    <dsp:sp modelId="{688C2C87-0B25-43A0-912D-6E5A2BF8B4C4}">
      <dsp:nvSpPr>
        <dsp:cNvPr id="0" name=""/>
        <dsp:cNvSpPr/>
      </dsp:nvSpPr>
      <dsp:spPr>
        <a:xfrm>
          <a:off x="4304874" y="4256969"/>
          <a:ext cx="1490151" cy="849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F379FE-F011-4601-B38B-00EECD963D6A}">
      <dsp:nvSpPr>
        <dsp:cNvPr id="0" name=""/>
        <dsp:cNvSpPr/>
      </dsp:nvSpPr>
      <dsp:spPr>
        <a:xfrm>
          <a:off x="4470446" y="4414263"/>
          <a:ext cx="1490151" cy="849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ТДВ</a:t>
          </a:r>
          <a:endParaRPr lang="ru-RU" sz="1300" kern="1200" dirty="0"/>
        </a:p>
      </dsp:txBody>
      <dsp:txXfrm>
        <a:off x="4495336" y="4439153"/>
        <a:ext cx="1440371" cy="800024"/>
      </dsp:txXfrm>
    </dsp:sp>
    <dsp:sp modelId="{457B4C41-1952-4F00-9148-E31B29846B2F}">
      <dsp:nvSpPr>
        <dsp:cNvPr id="0" name=""/>
        <dsp:cNvSpPr/>
      </dsp:nvSpPr>
      <dsp:spPr>
        <a:xfrm>
          <a:off x="8230756" y="4126340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65A32E-8F1A-4F12-AD95-73C4C02845D9}">
      <dsp:nvSpPr>
        <dsp:cNvPr id="0" name=""/>
        <dsp:cNvSpPr/>
      </dsp:nvSpPr>
      <dsp:spPr>
        <a:xfrm>
          <a:off x="8396329" y="4283633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Акціонерне товариство</a:t>
          </a:r>
          <a:endParaRPr lang="ru-RU" sz="1300" kern="1200" dirty="0"/>
        </a:p>
      </dsp:txBody>
      <dsp:txXfrm>
        <a:off x="8424044" y="4311348"/>
        <a:ext cx="1434721" cy="890816"/>
      </dsp:txXfrm>
    </dsp:sp>
    <dsp:sp modelId="{B79D3BF7-5B6A-44D7-AC91-494EDF5F73A0}">
      <dsp:nvSpPr>
        <dsp:cNvPr id="0" name=""/>
        <dsp:cNvSpPr/>
      </dsp:nvSpPr>
      <dsp:spPr>
        <a:xfrm>
          <a:off x="7291080" y="5522446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55C27D-6DFC-40E2-86CA-D5D549088853}">
      <dsp:nvSpPr>
        <dsp:cNvPr id="0" name=""/>
        <dsp:cNvSpPr/>
      </dsp:nvSpPr>
      <dsp:spPr>
        <a:xfrm>
          <a:off x="7456652" y="5679740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ПАТ</a:t>
          </a:r>
          <a:endParaRPr lang="ru-RU" sz="1300" kern="1200" dirty="0"/>
        </a:p>
      </dsp:txBody>
      <dsp:txXfrm>
        <a:off x="7484367" y="5707455"/>
        <a:ext cx="1434721" cy="890816"/>
      </dsp:txXfrm>
    </dsp:sp>
    <dsp:sp modelId="{AAA97A4C-E60B-4C24-845A-DAED1067B7BB}">
      <dsp:nvSpPr>
        <dsp:cNvPr id="0" name=""/>
        <dsp:cNvSpPr/>
      </dsp:nvSpPr>
      <dsp:spPr>
        <a:xfrm>
          <a:off x="9213975" y="5522446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0A0299-23EC-4A8F-BE26-022070D4AA7E}">
      <dsp:nvSpPr>
        <dsp:cNvPr id="0" name=""/>
        <dsp:cNvSpPr/>
      </dsp:nvSpPr>
      <dsp:spPr>
        <a:xfrm>
          <a:off x="9379547" y="5679740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ПрАТ</a:t>
          </a:r>
          <a:endParaRPr lang="ru-RU" sz="1300" kern="1200" dirty="0"/>
        </a:p>
      </dsp:txBody>
      <dsp:txXfrm>
        <a:off x="9407262" y="5707455"/>
        <a:ext cx="1434721" cy="890816"/>
      </dsp:txXfrm>
    </dsp:sp>
    <dsp:sp modelId="{33C85304-E6A7-435B-A940-59F16C26F9E2}">
      <dsp:nvSpPr>
        <dsp:cNvPr id="0" name=""/>
        <dsp:cNvSpPr/>
      </dsp:nvSpPr>
      <dsp:spPr>
        <a:xfrm>
          <a:off x="6182361" y="2770960"/>
          <a:ext cx="1490151" cy="946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102F43-C094-4EB4-BBBB-AADF35351E38}">
      <dsp:nvSpPr>
        <dsp:cNvPr id="0" name=""/>
        <dsp:cNvSpPr/>
      </dsp:nvSpPr>
      <dsp:spPr>
        <a:xfrm>
          <a:off x="6347933" y="2928254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Інше (виробничі кооперативи)</a:t>
          </a:r>
          <a:endParaRPr lang="ru-RU" sz="1300" kern="1200" dirty="0"/>
        </a:p>
      </dsp:txBody>
      <dsp:txXfrm>
        <a:off x="6375648" y="2955969"/>
        <a:ext cx="1434721" cy="890816"/>
      </dsp:txXfrm>
    </dsp:sp>
    <dsp:sp modelId="{F0DEA344-844D-46A2-B9F5-19C5FDDE2D53}">
      <dsp:nvSpPr>
        <dsp:cNvPr id="0" name=""/>
        <dsp:cNvSpPr/>
      </dsp:nvSpPr>
      <dsp:spPr>
        <a:xfrm>
          <a:off x="6824825" y="1235576"/>
          <a:ext cx="1490151" cy="946246"/>
        </a:xfrm>
        <a:prstGeom prst="roundRect">
          <a:avLst>
            <a:gd name="adj" fmla="val 10000"/>
          </a:avLst>
        </a:prstGeom>
        <a:solidFill>
          <a:srgbClr val="FFC0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BC91D2-E6BA-411D-8474-97D822785F39}">
      <dsp:nvSpPr>
        <dsp:cNvPr id="0" name=""/>
        <dsp:cNvSpPr/>
      </dsp:nvSpPr>
      <dsp:spPr>
        <a:xfrm>
          <a:off x="6990397" y="1392869"/>
          <a:ext cx="1490151" cy="946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ФОП</a:t>
          </a:r>
          <a:endParaRPr lang="ru-RU" sz="1300" kern="1200" dirty="0"/>
        </a:p>
      </dsp:txBody>
      <dsp:txXfrm>
        <a:off x="7018112" y="1420584"/>
        <a:ext cx="1434721" cy="8908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A66D0-D05B-4239-8249-3DF139673137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3B5B15-6264-4305-8FC3-6A74E62C2F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386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B5B15-6264-4305-8FC3-6A74E62C2F3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752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B5B15-6264-4305-8FC3-6A74E62C2F3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300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B5B15-6264-4305-8FC3-6A74E62C2F3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48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28BA-DEDC-422C-88AD-73490081124D}" type="datetime1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282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B46E-E521-43C5-BD15-7EAC4293E658}" type="datetime1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7FECA-D5DE-4BB1-9DB5-20C1E4C71A03}" type="datetime1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022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FA40-7546-4769-B47F-8A0F250CFEB8}" type="datetime1">
              <a:rPr lang="ru-RU" smtClean="0"/>
              <a:t>09.12.2025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9054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DA0EB-0FCD-4787-B023-DDFF812B9B49}" type="datetime1">
              <a:rPr lang="ru-RU" smtClean="0"/>
              <a:t>09.12.2025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2138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40762-DD4F-4EF4-B27F-707FBAACD9D3}" type="datetime1">
              <a:rPr lang="ru-RU" smtClean="0"/>
              <a:t>09.12.2025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630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3C7A8-18CF-4035-8634-1A35F249D2F5}" type="datetime1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249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76B7-7EA3-4B78-9893-E6A9E4625A3D}" type="datetime1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29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8CA2-232F-40F2-AD73-8D8276DA2678}" type="datetime1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535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BA79E-5F7F-41A9-BF5D-CD61AEDE42FA}" type="datetime1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12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6F66-EC42-4923-AF3F-4902B3BF1914}" type="datetime1">
              <a:rPr lang="ru-RU" smtClean="0"/>
              <a:t>09.12.2025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760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583C3-2511-4C32-B09E-91338A6E673B}" type="datetime1">
              <a:rPr lang="ru-RU" smtClean="0"/>
              <a:t>09.12.2025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373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1EE03-A053-46B6-9DCF-8161BE7FEB18}" type="datetime1">
              <a:rPr lang="ru-RU" smtClean="0"/>
              <a:t>09.12.2025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44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3D09-2D38-4B80-8C55-6FD643449342}" type="datetime1">
              <a:rPr lang="ru-RU" smtClean="0"/>
              <a:t>09.12.2025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18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BBBEF-7494-4EB0-81BB-B511BDF5BA8A}" type="datetime1">
              <a:rPr lang="ru-RU" smtClean="0"/>
              <a:t>09.12.2025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768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C84D-EFA8-46DF-A723-AC8899F31A63}" type="datetime1">
              <a:rPr lang="ru-RU" smtClean="0"/>
              <a:t>09.12.2025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31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62F38-8EC0-4F7F-A517-ADD6944D77CB}" type="datetime1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Організаційно-правові форми суб'єктів підприємництва: юридичні особи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CE8E24C-3A31-4DF6-98ED-130C388CF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685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  <p:sldLayoutId id="2147483959" r:id="rId13"/>
    <p:sldLayoutId id="2147483960" r:id="rId14"/>
    <p:sldLayoutId id="2147483961" r:id="rId15"/>
    <p:sldLayoutId id="2147483962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Організаційно-правові форми підприємств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Короткий огляд</a:t>
            </a:r>
            <a:endParaRPr lang="ru-RU" dirty="0"/>
          </a:p>
        </p:txBody>
      </p:sp>
      <p:pic>
        <p:nvPicPr>
          <p:cNvPr id="1026" name="Picture 2" descr="Image result for ltd compan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74559">
            <a:off x="974441" y="617134"/>
            <a:ext cx="21336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ltd compan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3046">
            <a:off x="9300997" y="480643"/>
            <a:ext cx="2428306" cy="174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gmbh compan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1911" y="341762"/>
            <a:ext cx="2364357" cy="2364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aktiengesellschaf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14" y="6060997"/>
            <a:ext cx="4681997" cy="80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091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89212" y="887104"/>
            <a:ext cx="8915399" cy="1828800"/>
          </a:xfrm>
        </p:spPr>
        <p:txBody>
          <a:bodyPr>
            <a:normAutofit fontScale="90000"/>
          </a:bodyPr>
          <a:lstStyle/>
          <a:p>
            <a:r>
              <a:rPr lang="uk-UA" dirty="0"/>
              <a:t>Господарські товариства- ЮО</a:t>
            </a:r>
            <a:br>
              <a:rPr lang="uk-UA" dirty="0"/>
            </a:br>
            <a:r>
              <a:rPr lang="uk-UA" dirty="0"/>
              <a:t>уставний капітал розділений між учасниками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2589212" y="2811439"/>
            <a:ext cx="8915399" cy="3507474"/>
          </a:xfrm>
        </p:spPr>
        <p:txBody>
          <a:bodyPr>
            <a:normAutofit/>
          </a:bodyPr>
          <a:lstStyle/>
          <a:p>
            <a:r>
              <a:rPr lang="uk-UA" dirty="0"/>
              <a:t>Учасники –фізичні та юридичні особи</a:t>
            </a:r>
          </a:p>
          <a:p>
            <a:r>
              <a:rPr lang="ru-RU" dirty="0" err="1"/>
              <a:t>Учасник</a:t>
            </a:r>
            <a:r>
              <a:rPr lang="ru-RU" dirty="0"/>
              <a:t> –одна особа </a:t>
            </a:r>
          </a:p>
          <a:p>
            <a:r>
              <a:rPr lang="ru-RU" dirty="0"/>
              <a:t>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повного</a:t>
            </a:r>
            <a:r>
              <a:rPr lang="ru-RU" dirty="0"/>
              <a:t> та </a:t>
            </a:r>
            <a:r>
              <a:rPr lang="ru-RU" dirty="0" err="1"/>
              <a:t>командитного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)</a:t>
            </a:r>
          </a:p>
          <a:p>
            <a:endParaRPr lang="uk-UA" dirty="0"/>
          </a:p>
          <a:p>
            <a:endParaRPr lang="ru-RU" dirty="0"/>
          </a:p>
          <a:p>
            <a:r>
              <a:rPr lang="uk-UA" dirty="0"/>
              <a:t>ПАТ, ПрАТ -  учасник пропонує капітал, </a:t>
            </a:r>
            <a:r>
              <a:rPr lang="uk-UA" dirty="0" err="1"/>
              <a:t>очикує</a:t>
            </a:r>
            <a:r>
              <a:rPr lang="uk-UA" dirty="0"/>
              <a:t> прибуток, але не бажає активної участі у діяльності, капітал на першому плані.</a:t>
            </a:r>
          </a:p>
          <a:p>
            <a:endParaRPr lang="ru-RU" dirty="0"/>
          </a:p>
          <a:p>
            <a:endParaRPr lang="uk-UA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792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69268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uk-UA" dirty="0"/>
              <a:t>Чому таке різноманіття ? -вимоги підприємців дуже різні !!!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705971"/>
            <a:ext cx="8915400" cy="4981432"/>
          </a:xfrm>
        </p:spPr>
        <p:txBody>
          <a:bodyPr/>
          <a:lstStyle/>
          <a:p>
            <a:r>
              <a:rPr lang="uk-UA" dirty="0"/>
              <a:t>Чи зможете самостійно фінансувати свій бізнес</a:t>
            </a:r>
          </a:p>
          <a:p>
            <a:r>
              <a:rPr lang="uk-UA" dirty="0"/>
              <a:t>Якщо ні, чому вам потрібен партнер?</a:t>
            </a:r>
          </a:p>
          <a:p>
            <a:r>
              <a:rPr lang="uk-UA" dirty="0"/>
              <a:t>Скільки грошей потрібно </a:t>
            </a:r>
            <a:r>
              <a:rPr lang="uk-UA" dirty="0" err="1"/>
              <a:t>внести</a:t>
            </a:r>
            <a:r>
              <a:rPr lang="uk-UA" dirty="0"/>
              <a:t> у капітал товариства? Чи володієте нематеріальними активами (ноу-хау, права, ліцензії) які можуть бути внеском у статутний капітал?</a:t>
            </a:r>
          </a:p>
          <a:p>
            <a:r>
              <a:rPr lang="uk-UA" dirty="0"/>
              <a:t>Яким чином будуть розподілятись обов’язки між учасниками товариства?</a:t>
            </a:r>
          </a:p>
          <a:p>
            <a:r>
              <a:rPr lang="uk-UA" dirty="0"/>
              <a:t>Це рівноправні взаємовідносини чи хтось має більше прав та відповідно й обов’язків?</a:t>
            </a:r>
          </a:p>
          <a:p>
            <a:r>
              <a:rPr lang="uk-UA" dirty="0"/>
              <a:t>Чи готові відповідати за зобов’язаннями підприємства своїми доходами  і власністю?</a:t>
            </a:r>
          </a:p>
          <a:p>
            <a:r>
              <a:rPr lang="uk-UA" dirty="0"/>
              <a:t>Готові сплачувати великі витрати у зв’язку із заснуванням підприємства?</a:t>
            </a:r>
          </a:p>
          <a:p>
            <a:r>
              <a:rPr lang="uk-UA" dirty="0"/>
              <a:t>Як буде розподілятись прибуток ?</a:t>
            </a:r>
          </a:p>
          <a:p>
            <a:r>
              <a:rPr lang="uk-UA" dirty="0"/>
              <a:t>Яка ОПФ має більше податкових переваг?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069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0456" y="1886857"/>
            <a:ext cx="10464801" cy="4691364"/>
          </a:xfrm>
        </p:spPr>
        <p:txBody>
          <a:bodyPr>
            <a:noAutofit/>
          </a:bodyPr>
          <a:lstStyle/>
          <a:p>
            <a:r>
              <a:rPr lang="uk-UA" sz="3200" i="1" dirty="0"/>
              <a:t>Мета (комерційні, некомерційні)</a:t>
            </a:r>
            <a:br>
              <a:rPr lang="uk-UA" sz="3200" i="1" dirty="0"/>
            </a:br>
            <a:r>
              <a:rPr lang="uk-UA" sz="3200" i="1" dirty="0"/>
              <a:t>відношення до власності (корпоративні , унітарні)</a:t>
            </a:r>
            <a:br>
              <a:rPr lang="uk-UA" sz="3200" i="1" dirty="0"/>
            </a:br>
            <a:r>
              <a:rPr lang="uk-UA" sz="3200" i="1" dirty="0"/>
              <a:t>форма власності(приватні, державні, колективні,</a:t>
            </a:r>
            <a:br>
              <a:rPr lang="uk-UA" sz="3200" i="1" dirty="0"/>
            </a:br>
            <a:r>
              <a:rPr lang="uk-UA" sz="3200" i="1" dirty="0"/>
              <a:t>напрям (вид діяльності)(виробничі, сервісні…)</a:t>
            </a:r>
            <a:br>
              <a:rPr lang="uk-UA" sz="3200" i="1" dirty="0"/>
            </a:br>
            <a:r>
              <a:rPr lang="uk-UA" sz="3200" i="1" dirty="0"/>
              <a:t> масштаб</a:t>
            </a:r>
            <a:br>
              <a:rPr lang="uk-UA" sz="3200" i="1" dirty="0"/>
            </a:br>
            <a:r>
              <a:rPr lang="uk-UA" sz="3200" i="1" dirty="0"/>
              <a:t>умови розвитку бізнесу</a:t>
            </a:r>
            <a:br>
              <a:rPr lang="uk-UA" sz="3200" i="1" dirty="0"/>
            </a:br>
            <a:br>
              <a:rPr lang="uk-UA" sz="3200" i="1" dirty="0"/>
            </a:br>
            <a:endParaRPr lang="ru-RU" sz="3200" i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3</a:t>
            </a:fld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2411791" y="461655"/>
            <a:ext cx="8915399" cy="169790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uk-UA" sz="3200" dirty="0"/>
              <a:t>Чому таке різноманіття ? </a:t>
            </a:r>
          </a:p>
          <a:p>
            <a:pPr algn="r"/>
            <a:r>
              <a:rPr lang="uk-UA" sz="3200" dirty="0"/>
              <a:t>Вимоги підприємців дуже різні!</a:t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62696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647" y="887423"/>
            <a:ext cx="9557037" cy="517743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800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17599851"/>
              </p:ext>
            </p:extLst>
          </p:nvPr>
        </p:nvGraphicFramePr>
        <p:xfrm>
          <a:off x="600501" y="232012"/>
          <a:ext cx="11191165" cy="6625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305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6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771067"/>
              </p:ext>
            </p:extLst>
          </p:nvPr>
        </p:nvGraphicFramePr>
        <p:xfrm>
          <a:off x="3207657" y="348343"/>
          <a:ext cx="7982857" cy="59885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4057">
                  <a:extLst>
                    <a:ext uri="{9D8B030D-6E8A-4147-A177-3AD203B41FA5}">
                      <a16:colId xmlns:a16="http://schemas.microsoft.com/office/drawing/2014/main" val="2416452540"/>
                    </a:ext>
                  </a:extLst>
                </a:gridCol>
                <a:gridCol w="1872343">
                  <a:extLst>
                    <a:ext uri="{9D8B030D-6E8A-4147-A177-3AD203B41FA5}">
                      <a16:colId xmlns:a16="http://schemas.microsoft.com/office/drawing/2014/main" val="2860533460"/>
                    </a:ext>
                  </a:extLst>
                </a:gridCol>
                <a:gridCol w="2510972">
                  <a:extLst>
                    <a:ext uri="{9D8B030D-6E8A-4147-A177-3AD203B41FA5}">
                      <a16:colId xmlns:a16="http://schemas.microsoft.com/office/drawing/2014/main" val="1061090115"/>
                    </a:ext>
                  </a:extLst>
                </a:gridCol>
                <a:gridCol w="2525485">
                  <a:extLst>
                    <a:ext uri="{9D8B030D-6E8A-4147-A177-3AD203B41FA5}">
                      <a16:colId xmlns:a16="http://schemas.microsoft.com/office/drawing/2014/main" val="1840393291"/>
                    </a:ext>
                  </a:extLst>
                </a:gridCol>
              </a:tblGrid>
              <a:tr h="312046">
                <a:tc rowSpan="2">
                  <a:txBody>
                    <a:bodyPr/>
                    <a:lstStyle/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uk-UA" sz="1400" spc="0" dirty="0">
                          <a:effectLst/>
                        </a:rPr>
                        <a:t>Організаційно-правова  форма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 anchor="b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uk-UA" sz="1400" spc="0" dirty="0" err="1">
                          <a:effectLst/>
                        </a:rPr>
                        <a:t>Сутнісно</a:t>
                      </a:r>
                      <a:r>
                        <a:rPr lang="uk-UA" sz="1400" spc="0" dirty="0">
                          <a:effectLst/>
                        </a:rPr>
                        <a:t>-</a:t>
                      </a:r>
                      <a:endParaRPr lang="uk-UA" sz="1400" dirty="0">
                        <a:effectLst/>
                      </a:endParaRPr>
                    </a:p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uk-UA" sz="1400" spc="0" dirty="0">
                          <a:effectLst/>
                        </a:rPr>
                        <a:t>змістовна</a:t>
                      </a:r>
                      <a:endParaRPr lang="uk-UA" sz="1400" dirty="0">
                        <a:effectLst/>
                      </a:endParaRPr>
                    </a:p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uk-UA" sz="1400" spc="0" dirty="0">
                          <a:effectLst/>
                        </a:rPr>
                        <a:t>характеристика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Організаційно-правові та економічні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478768"/>
                  </a:ext>
                </a:extLst>
              </a:tr>
              <a:tr h="31008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переваги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недоліки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 anchor="b"/>
                </a:tc>
                <a:extLst>
                  <a:ext uri="{0D108BD9-81ED-4DB2-BD59-A6C34878D82A}">
                    <a16:rowId xmlns:a16="http://schemas.microsoft.com/office/drawing/2014/main" val="2981026770"/>
                  </a:ext>
                </a:extLst>
              </a:tr>
              <a:tr h="2324270"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Одноосібне володіння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endParaRPr lang="uk-UA" sz="1400" spc="0" dirty="0">
                        <a:effectLst/>
                      </a:endParaRPr>
                    </a:p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uk-UA" sz="1400" spc="0" dirty="0">
                          <a:effectLst/>
                        </a:rPr>
                        <a:t>Підприємство, власником якого є фізична особа або сім'я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61290" algn="l"/>
                        </a:tabLst>
                      </a:pPr>
                      <a:endParaRPr lang="uk-UA" sz="1400" u="none" strike="noStrike" spc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6129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Простота заснування;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5019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повна самостійність, свобода та оперативність дій підприємця;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5019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високі спонукальні мотиви до ефективного господарювання;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5019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гарантоване збереження комерційних таємниць</a:t>
                      </a: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890" marR="489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59715" algn="l"/>
                        </a:tabLst>
                      </a:pPr>
                      <a:endParaRPr lang="uk-UA" sz="1400" u="none" strike="noStrike" spc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59715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Труднощі із залученням значних інвестицій та одержанням кредитів;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178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повна відповідальність за борги;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178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відсутність спеціалізованого менеджменту;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178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невизначеність терміну функціонування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1780" algn="l"/>
                        </a:tabLst>
                      </a:pP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1780" algn="l"/>
                        </a:tabLst>
                      </a:pP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1780" algn="l"/>
                        </a:tabLst>
                      </a:pP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1780" algn="l"/>
                        </a:tabLst>
                      </a:pP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890" marR="4890" marT="0" marB="0" anchor="b"/>
                </a:tc>
                <a:extLst>
                  <a:ext uri="{0D108BD9-81ED-4DB2-BD59-A6C34878D82A}">
                    <a16:rowId xmlns:a16="http://schemas.microsoft.com/office/drawing/2014/main" val="841072533"/>
                  </a:ext>
                </a:extLst>
              </a:tr>
              <a:tr h="2889929">
                <a:tc>
                  <a:txBody>
                    <a:bodyPr/>
                    <a:lstStyle/>
                    <a:p>
                      <a:pPr algn="ctr"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uk-UA" sz="1400" spc="0">
                          <a:effectLst/>
                        </a:rPr>
                        <a:t>Господарське товариство (партнерство)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endParaRPr lang="uk-UA" sz="1400" spc="0" dirty="0">
                        <a:effectLst/>
                      </a:endParaRPr>
                    </a:p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endParaRPr lang="uk-UA" sz="1400" spc="0" dirty="0">
                        <a:effectLst/>
                      </a:endParaRPr>
                    </a:p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uk-UA" sz="1400" spc="0" dirty="0">
                          <a:effectLst/>
                        </a:rPr>
                        <a:t>Об'єднання власних капіталів кількох фізичних або юридичних осіб за умов однакового розподілу ризику і прибутку; спільного контролю результатів; безпосередньої участі у здійсненні діяльності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90" marR="489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65430" algn="l"/>
                        </a:tabLst>
                      </a:pPr>
                      <a:r>
                        <a:rPr lang="uk-UA" sz="1400" u="none" strike="noStrike" spc="0">
                          <a:effectLst/>
                        </a:rPr>
                        <a:t>широкі можливості для здійснення виробничої та комерційної діяльності;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59715" algn="l"/>
                        </a:tabLst>
                      </a:pPr>
                      <a:r>
                        <a:rPr lang="uk-UA" sz="1400" u="none" strike="noStrike" spc="0">
                          <a:effectLst/>
                        </a:rPr>
                        <a:t>збільшення фінансової незалежності й дієздатності;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62890" algn="l"/>
                        </a:tabLst>
                      </a:pPr>
                      <a:r>
                        <a:rPr lang="uk-UA" sz="1400" u="none" strike="noStrike" spc="0">
                          <a:effectLst/>
                        </a:rPr>
                        <a:t>значна свобода дій та більша виваженість управлінських рішень;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65430" algn="l"/>
                        </a:tabLst>
                      </a:pPr>
                      <a:r>
                        <a:rPr lang="uk-UA" sz="1400" u="none" strike="noStrike" spc="0">
                          <a:effectLst/>
                        </a:rPr>
                        <a:t>можливості залучення до управління товариством професійних менеджерів</a:t>
                      </a:r>
                      <a:endParaRPr lang="uk-UA" sz="1400" u="none" strike="noStrike" spc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890" marR="4890" marT="0" marB="0" anchor="b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4955" algn="l"/>
                        </a:tabLst>
                      </a:pPr>
                      <a:endParaRPr lang="uk-UA" sz="1400" u="none" strike="noStrike" spc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4955" algn="l"/>
                        </a:tabLst>
                      </a:pPr>
                      <a:endParaRPr lang="uk-UA" sz="1400" u="none" strike="noStrike" spc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4955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загроза партнерам через солідарну відповідальність, тобто можливість банкрутства через професійну некомпетентність одного з партнерів;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7178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збільшення ймовірності господарського ризику через недостатню передбачуваність результатів діяльності</a:t>
                      </a: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890" marR="4890" marT="0" marB="0"/>
                </a:tc>
                <a:extLst>
                  <a:ext uri="{0D108BD9-81ED-4DB2-BD59-A6C34878D82A}">
                    <a16:rowId xmlns:a16="http://schemas.microsoft.com/office/drawing/2014/main" val="1642046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1426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7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994488"/>
              </p:ext>
            </p:extLst>
          </p:nvPr>
        </p:nvGraphicFramePr>
        <p:xfrm>
          <a:off x="2307771" y="1553029"/>
          <a:ext cx="8998858" cy="36721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6446">
                  <a:extLst>
                    <a:ext uri="{9D8B030D-6E8A-4147-A177-3AD203B41FA5}">
                      <a16:colId xmlns:a16="http://schemas.microsoft.com/office/drawing/2014/main" val="934636319"/>
                    </a:ext>
                  </a:extLst>
                </a:gridCol>
                <a:gridCol w="1923280">
                  <a:extLst>
                    <a:ext uri="{9D8B030D-6E8A-4147-A177-3AD203B41FA5}">
                      <a16:colId xmlns:a16="http://schemas.microsoft.com/office/drawing/2014/main" val="1849459839"/>
                    </a:ext>
                  </a:extLst>
                </a:gridCol>
                <a:gridCol w="2606639">
                  <a:extLst>
                    <a:ext uri="{9D8B030D-6E8A-4147-A177-3AD203B41FA5}">
                      <a16:colId xmlns:a16="http://schemas.microsoft.com/office/drawing/2014/main" val="3775082244"/>
                    </a:ext>
                  </a:extLst>
                </a:gridCol>
                <a:gridCol w="2852493">
                  <a:extLst>
                    <a:ext uri="{9D8B030D-6E8A-4147-A177-3AD203B41FA5}">
                      <a16:colId xmlns:a16="http://schemas.microsoft.com/office/drawing/2014/main" val="2324889410"/>
                    </a:ext>
                  </a:extLst>
                </a:gridCol>
              </a:tblGrid>
              <a:tr h="3672113"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uk-UA" sz="1400" spc="0" dirty="0">
                          <a:effectLst/>
                        </a:rPr>
                        <a:t>Акціонерне товариство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endParaRPr lang="uk-UA" sz="1400" spc="0" dirty="0">
                        <a:effectLst/>
                      </a:endParaRPr>
                    </a:p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uk-UA" sz="1400" spc="0" dirty="0">
                          <a:effectLst/>
                        </a:rPr>
                        <a:t>Підприємство, власниками якого є акціонери, що несуть обмежену відповідальність (у розмірі внеску в акціонерний капітал) і </a:t>
                      </a:r>
                      <a:r>
                        <a:rPr lang="uk-UA" sz="1400" spc="0" dirty="0" err="1">
                          <a:effectLst/>
                        </a:rPr>
                        <a:t>розпоряджаютьс</a:t>
                      </a:r>
                      <a:r>
                        <a:rPr lang="uk-UA" sz="1400" spc="0" dirty="0">
                          <a:effectLst/>
                        </a:rPr>
                        <a:t> я прибутком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79705" algn="l"/>
                        </a:tabLst>
                      </a:pPr>
                      <a:endParaRPr lang="uk-UA" sz="1400" u="none" strike="noStrike" spc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79705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реальна можливість залучення необхідних інвестицій;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7653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більша можливість для нарощування обсягів виробництва продукції;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7653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обмежена відповідальність акціонерів;</a:t>
                      </a:r>
                    </a:p>
                    <a:p>
                      <a:pPr marL="342900" lvl="0" indent="-342900" algn="just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79705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постійний характер функціонування</a:t>
                      </a: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9812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наявність розбіжностей між правом власності і функцією контролю діяльності;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191770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сплата більших податків через оподаткування спочатку прибутку, а потім одержуваних дивідендів;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01295" algn="l"/>
                        </a:tabLst>
                      </a:pPr>
                      <a:r>
                        <a:rPr lang="uk-UA" sz="1400" u="none" strike="noStrike" spc="0" dirty="0">
                          <a:effectLst/>
                        </a:rPr>
                        <a:t>існування потенційної можливості посадових осіб впливати на діяльність товариства у власних інтересах</a:t>
                      </a: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01295" algn="l"/>
                        </a:tabLst>
                      </a:pP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01295" algn="l"/>
                        </a:tabLst>
                      </a:pP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01295" algn="l"/>
                        </a:tabLst>
                      </a:pP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01295" algn="l"/>
                        </a:tabLst>
                      </a:pP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01295" algn="l"/>
                        </a:tabLst>
                      </a:pP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342900" lvl="0" indent="-342900">
                        <a:lnSpc>
                          <a:spcPts val="132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Symbol" panose="05050102010706020507" pitchFamily="18" charset="2"/>
                        <a:buChar char="-"/>
                        <a:tabLst>
                          <a:tab pos="201295" algn="l"/>
                        </a:tabLst>
                      </a:pPr>
                      <a:endParaRPr lang="uk-UA" sz="1400" u="none" strike="noStrike" spc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2576972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34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Приватне</a:t>
            </a:r>
            <a:r>
              <a:rPr lang="ru-RU" b="1" dirty="0"/>
              <a:t> </a:t>
            </a:r>
            <a:r>
              <a:rPr lang="ru-RU" b="1" dirty="0" err="1"/>
              <a:t>підприємство</a:t>
            </a:r>
            <a:r>
              <a:rPr lang="ru-RU" b="1" dirty="0"/>
              <a:t> (ПП)</a:t>
            </a:r>
            <a:r>
              <a:rPr lang="ru-RU" dirty="0"/>
              <a:t> </a:t>
            </a:r>
            <a:r>
              <a:rPr lang="ru-RU" dirty="0" err="1"/>
              <a:t>згадується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в </a:t>
            </a:r>
            <a:r>
              <a:rPr lang="ru-RU" dirty="0" err="1"/>
              <a:t>Господарському</a:t>
            </a:r>
            <a:r>
              <a:rPr lang="ru-RU" dirty="0"/>
              <a:t> </a:t>
            </a:r>
            <a:r>
              <a:rPr lang="ru-RU" dirty="0" err="1"/>
              <a:t>кодексі</a:t>
            </a:r>
            <a:r>
              <a:rPr lang="ru-RU" dirty="0"/>
              <a:t>. </a:t>
            </a:r>
          </a:p>
        </p:txBody>
      </p:sp>
      <p:sp>
        <p:nvSpPr>
          <p:cNvPr id="13" name="Объект 12"/>
          <p:cNvSpPr>
            <a:spLocks noGrp="1"/>
          </p:cNvSpPr>
          <p:nvPr>
            <p:ph idx="1"/>
          </p:nvPr>
        </p:nvSpPr>
        <p:spPr>
          <a:xfrm>
            <a:off x="6323012" y="446088"/>
            <a:ext cx="5550540" cy="6227667"/>
          </a:xfrm>
        </p:spPr>
        <p:txBody>
          <a:bodyPr>
            <a:noAutofit/>
          </a:bodyPr>
          <a:lstStyle/>
          <a:p>
            <a:r>
              <a:rPr lang="ru-RU" sz="1200" dirty="0" err="1"/>
              <a:t>Отже</a:t>
            </a:r>
            <a:r>
              <a:rPr lang="ru-RU" sz="1200" dirty="0"/>
              <a:t>,</a:t>
            </a:r>
            <a:r>
              <a:rPr lang="ru-RU" sz="1200" b="1" dirty="0"/>
              <a:t> </a:t>
            </a:r>
            <a:r>
              <a:rPr lang="ru-RU" sz="1200" b="1" dirty="0" err="1"/>
              <a:t>засновниками</a:t>
            </a:r>
            <a:r>
              <a:rPr lang="ru-RU" sz="1200" b="1" dirty="0"/>
              <a:t> ПП </a:t>
            </a:r>
            <a:r>
              <a:rPr lang="ru-RU" sz="1200" dirty="0" err="1"/>
              <a:t>можуть</a:t>
            </a:r>
            <a:r>
              <a:rPr lang="ru-RU" sz="1200" dirty="0"/>
              <a:t> бути </a:t>
            </a:r>
            <a:r>
              <a:rPr lang="ru-RU" sz="1200" b="1" dirty="0" err="1"/>
              <a:t>або</a:t>
            </a:r>
            <a:r>
              <a:rPr lang="ru-RU" sz="1200" b="1" dirty="0"/>
              <a:t> </a:t>
            </a:r>
            <a:r>
              <a:rPr lang="ru-RU" sz="1200" b="1" dirty="0" err="1"/>
              <a:t>тільки</a:t>
            </a:r>
            <a:r>
              <a:rPr lang="ru-RU" sz="1200" b="1" dirty="0"/>
              <a:t> </a:t>
            </a:r>
            <a:r>
              <a:rPr lang="ru-RU" sz="1200" b="1" dirty="0" err="1"/>
              <a:t>фізичні</a:t>
            </a:r>
            <a:r>
              <a:rPr lang="ru-RU" sz="1200" b="1" dirty="0"/>
              <a:t> особи </a:t>
            </a:r>
            <a:r>
              <a:rPr lang="ru-RU" sz="1200" dirty="0"/>
              <a:t>(</a:t>
            </a:r>
            <a:r>
              <a:rPr lang="ru-RU" sz="1200" dirty="0" err="1"/>
              <a:t>обмежень</a:t>
            </a:r>
            <a:r>
              <a:rPr lang="ru-RU" sz="1200" dirty="0"/>
              <a:t> </a:t>
            </a:r>
            <a:r>
              <a:rPr lang="ru-RU" sz="1200" dirty="0" err="1"/>
              <a:t>щодо</a:t>
            </a:r>
            <a:r>
              <a:rPr lang="ru-RU" sz="1200" dirty="0"/>
              <a:t> </a:t>
            </a:r>
            <a:r>
              <a:rPr lang="ru-RU" sz="1200" dirty="0" err="1"/>
              <a:t>кількості</a:t>
            </a:r>
            <a:r>
              <a:rPr lang="ru-RU" sz="1200" dirty="0"/>
              <a:t> </a:t>
            </a:r>
            <a:r>
              <a:rPr lang="ru-RU" sz="1200" dirty="0" err="1"/>
              <a:t>немає</a:t>
            </a:r>
            <a:r>
              <a:rPr lang="ru-RU" sz="1200" dirty="0"/>
              <a:t>, але </a:t>
            </a:r>
            <a:r>
              <a:rPr lang="ru-RU" sz="1200" dirty="0" err="1"/>
              <a:t>якщо</a:t>
            </a:r>
            <a:r>
              <a:rPr lang="ru-RU" sz="1200" dirty="0"/>
              <a:t> </a:t>
            </a:r>
            <a:r>
              <a:rPr lang="ru-RU" sz="1200" dirty="0" err="1"/>
              <a:t>кількість</a:t>
            </a:r>
            <a:r>
              <a:rPr lang="ru-RU" sz="1200" dirty="0"/>
              <a:t> </a:t>
            </a:r>
            <a:r>
              <a:rPr lang="ru-RU" sz="1200" dirty="0" err="1"/>
              <a:t>быльше</a:t>
            </a:r>
            <a:r>
              <a:rPr lang="ru-RU" sz="1200" dirty="0"/>
              <a:t> 10 </a:t>
            </a:r>
            <a:r>
              <a:rPr lang="ru-RU" sz="1200" dirty="0" err="1"/>
              <a:t>осіб</a:t>
            </a:r>
            <a:r>
              <a:rPr lang="ru-RU" sz="1200" dirty="0"/>
              <a:t>, то </a:t>
            </a:r>
            <a:r>
              <a:rPr lang="ru-RU" sz="1200" dirty="0" err="1"/>
              <a:t>це</a:t>
            </a:r>
            <a:r>
              <a:rPr lang="ru-RU" sz="1200" dirty="0"/>
              <a:t> </a:t>
            </a:r>
            <a:r>
              <a:rPr lang="ru-RU" sz="1200" dirty="0" err="1"/>
              <a:t>вже</a:t>
            </a:r>
            <a:r>
              <a:rPr lang="ru-RU" sz="1200" dirty="0"/>
              <a:t> </a:t>
            </a:r>
            <a:r>
              <a:rPr lang="ru-RU" sz="1200" dirty="0" err="1"/>
              <a:t>має</a:t>
            </a:r>
            <a:r>
              <a:rPr lang="ru-RU" sz="1200" dirty="0"/>
              <a:t> бути </a:t>
            </a:r>
            <a:r>
              <a:rPr lang="ru-RU" sz="1200" dirty="0" err="1"/>
              <a:t>акціонерне</a:t>
            </a:r>
            <a:r>
              <a:rPr lang="ru-RU" sz="1200" dirty="0"/>
              <a:t> </a:t>
            </a:r>
            <a:r>
              <a:rPr lang="ru-RU" sz="1200" dirty="0" err="1"/>
              <a:t>товариство</a:t>
            </a:r>
            <a:r>
              <a:rPr lang="ru-RU" sz="1200" dirty="0"/>
              <a:t> ) , </a:t>
            </a:r>
            <a:r>
              <a:rPr lang="ru-RU" sz="1200" b="1" dirty="0" err="1"/>
              <a:t>або</a:t>
            </a:r>
            <a:r>
              <a:rPr lang="ru-RU" sz="1200" b="1" dirty="0"/>
              <a:t> </a:t>
            </a:r>
            <a:r>
              <a:rPr lang="ru-RU" sz="1200" b="1" dirty="0" err="1"/>
              <a:t>тільки</a:t>
            </a:r>
            <a:r>
              <a:rPr lang="ru-RU" sz="1200" b="1" dirty="0"/>
              <a:t> одна </a:t>
            </a:r>
            <a:r>
              <a:rPr lang="ru-RU" sz="1200" b="1" dirty="0" err="1"/>
              <a:t>юридична</a:t>
            </a:r>
            <a:r>
              <a:rPr lang="ru-RU" sz="1200" b="1" dirty="0"/>
              <a:t> особа.</a:t>
            </a:r>
          </a:p>
          <a:p>
            <a:r>
              <a:rPr lang="ru-RU" sz="1200" dirty="0"/>
              <a:t>Коли ПП буде </a:t>
            </a:r>
            <a:r>
              <a:rPr lang="ru-RU" sz="1200" dirty="0" err="1"/>
              <a:t>створюватись</a:t>
            </a:r>
            <a:r>
              <a:rPr lang="ru-RU" sz="1200" dirty="0"/>
              <a:t> </a:t>
            </a:r>
            <a:r>
              <a:rPr lang="ru-RU" sz="1200" dirty="0" err="1"/>
              <a:t>декількома</a:t>
            </a:r>
            <a:r>
              <a:rPr lang="ru-RU" sz="1200" dirty="0"/>
              <a:t> </a:t>
            </a:r>
            <a:r>
              <a:rPr lang="ru-RU" sz="1200" dirty="0" err="1"/>
              <a:t>фізичними</a:t>
            </a:r>
            <a:r>
              <a:rPr lang="ru-RU" sz="1200" dirty="0"/>
              <a:t> особами, то </a:t>
            </a:r>
            <a:r>
              <a:rPr lang="ru-RU" sz="1200" dirty="0" err="1"/>
              <a:t>воно</a:t>
            </a:r>
            <a:r>
              <a:rPr lang="ru-RU" sz="1200" dirty="0"/>
              <a:t> </a:t>
            </a:r>
            <a:r>
              <a:rPr lang="ru-RU" sz="1200" dirty="0" err="1"/>
              <a:t>вважатиметься</a:t>
            </a:r>
            <a:r>
              <a:rPr lang="ru-RU" sz="1200" dirty="0"/>
              <a:t> </a:t>
            </a:r>
            <a:r>
              <a:rPr lang="ru-RU" sz="1200" dirty="0" err="1"/>
              <a:t>корпоративним</a:t>
            </a:r>
            <a:r>
              <a:rPr lang="ru-RU" sz="1200" dirty="0"/>
              <a:t> </a:t>
            </a:r>
            <a:r>
              <a:rPr lang="ru-RU" sz="1200" dirty="0" err="1"/>
              <a:t>підприємством</a:t>
            </a:r>
            <a:r>
              <a:rPr lang="ru-RU" sz="1200" dirty="0"/>
              <a:t>. </a:t>
            </a:r>
            <a:r>
              <a:rPr lang="ru-RU" sz="1200" dirty="0" err="1"/>
              <a:t>Це</a:t>
            </a:r>
            <a:r>
              <a:rPr lang="ru-RU" sz="1200" dirty="0"/>
              <a:t> значить, </a:t>
            </a:r>
            <a:r>
              <a:rPr lang="ru-RU" sz="1200" dirty="0" err="1"/>
              <a:t>що</a:t>
            </a:r>
            <a:r>
              <a:rPr lang="ru-RU" sz="1200" dirty="0"/>
              <a:t> </a:t>
            </a:r>
            <a:r>
              <a:rPr lang="ru-RU" sz="1200" dirty="0" err="1"/>
              <a:t>статутний</a:t>
            </a:r>
            <a:r>
              <a:rPr lang="ru-RU" sz="1200" dirty="0"/>
              <a:t> </a:t>
            </a:r>
            <a:r>
              <a:rPr lang="ru-RU" sz="1200" dirty="0" err="1"/>
              <a:t>капітал</a:t>
            </a:r>
            <a:r>
              <a:rPr lang="ru-RU" sz="1200" dirty="0"/>
              <a:t> буде </a:t>
            </a:r>
            <a:r>
              <a:rPr lang="ru-RU" sz="1200" dirty="0" err="1"/>
              <a:t>розділений</a:t>
            </a:r>
            <a:r>
              <a:rPr lang="ru-RU" sz="1200" dirty="0"/>
              <a:t> на </a:t>
            </a:r>
            <a:r>
              <a:rPr lang="ru-RU" sz="1200" dirty="0" err="1"/>
              <a:t>частки</a:t>
            </a:r>
            <a:r>
              <a:rPr lang="ru-RU" sz="1200" dirty="0"/>
              <a:t> (</a:t>
            </a:r>
            <a:r>
              <a:rPr lang="ru-RU" sz="1200" dirty="0" err="1"/>
              <a:t>частка</a:t>
            </a:r>
            <a:r>
              <a:rPr lang="ru-RU" sz="1200" dirty="0"/>
              <a:t> кожного </a:t>
            </a:r>
            <a:r>
              <a:rPr lang="ru-RU" sz="1200" dirty="0" err="1"/>
              <a:t>засновника</a:t>
            </a:r>
            <a:r>
              <a:rPr lang="ru-RU" sz="1200" dirty="0"/>
              <a:t> </a:t>
            </a:r>
            <a:r>
              <a:rPr lang="ru-RU" sz="1200" dirty="0" err="1"/>
              <a:t>визначається</a:t>
            </a:r>
            <a:r>
              <a:rPr lang="ru-RU" sz="1200" dirty="0"/>
              <a:t> у </a:t>
            </a:r>
            <a:r>
              <a:rPr lang="ru-RU" sz="1200" dirty="0" err="1"/>
              <a:t>статуті</a:t>
            </a:r>
            <a:r>
              <a:rPr lang="ru-RU" sz="1200" dirty="0"/>
              <a:t>). </a:t>
            </a:r>
            <a:r>
              <a:rPr lang="ru-RU" sz="1200" dirty="0" err="1"/>
              <a:t>Проте</a:t>
            </a:r>
            <a:r>
              <a:rPr lang="ru-RU" sz="1200" dirty="0"/>
              <a:t> </a:t>
            </a:r>
            <a:r>
              <a:rPr lang="ru-RU" sz="1200" dirty="0" err="1"/>
              <a:t>від</a:t>
            </a:r>
            <a:r>
              <a:rPr lang="ru-RU" sz="1200" dirty="0"/>
              <a:t> </a:t>
            </a:r>
            <a:r>
              <a:rPr lang="ru-RU" sz="1200" dirty="0" err="1"/>
              <a:t>цього</a:t>
            </a:r>
            <a:r>
              <a:rPr lang="ru-RU" sz="1200" dirty="0"/>
              <a:t> ПП не </a:t>
            </a:r>
            <a:r>
              <a:rPr lang="ru-RU" sz="1200" dirty="0" err="1"/>
              <a:t>стає</a:t>
            </a:r>
            <a:r>
              <a:rPr lang="ru-RU" sz="1200" dirty="0"/>
              <a:t> </a:t>
            </a:r>
            <a:r>
              <a:rPr lang="ru-RU" sz="1200" dirty="0" err="1"/>
              <a:t>господарським</a:t>
            </a:r>
            <a:r>
              <a:rPr lang="ru-RU" sz="1200" dirty="0"/>
              <a:t> </a:t>
            </a:r>
            <a:r>
              <a:rPr lang="ru-RU" sz="1200" dirty="0" err="1"/>
              <a:t>товариством</a:t>
            </a:r>
            <a:r>
              <a:rPr lang="ru-RU" sz="1200" dirty="0"/>
              <a:t>. </a:t>
            </a:r>
          </a:p>
          <a:p>
            <a:r>
              <a:rPr lang="ru-RU" sz="1200" dirty="0"/>
              <a:t> </a:t>
            </a:r>
            <a:r>
              <a:rPr lang="ru-RU" sz="1200" b="1" dirty="0" err="1"/>
              <a:t>переваги</a:t>
            </a:r>
            <a:r>
              <a:rPr lang="ru-RU" sz="1200" dirty="0"/>
              <a:t> ПП – </a:t>
            </a:r>
            <a:r>
              <a:rPr lang="ru-RU" sz="1200" dirty="0" err="1"/>
              <a:t>засновник</a:t>
            </a:r>
            <a:r>
              <a:rPr lang="ru-RU" sz="1200" dirty="0"/>
              <a:t> </a:t>
            </a:r>
            <a:r>
              <a:rPr lang="ru-RU" sz="1200" dirty="0" err="1"/>
              <a:t>має</a:t>
            </a:r>
            <a:r>
              <a:rPr lang="ru-RU" sz="1200" dirty="0"/>
              <a:t> </a:t>
            </a:r>
            <a:r>
              <a:rPr lang="ru-RU" sz="1200" dirty="0" err="1"/>
              <a:t>можливість</a:t>
            </a:r>
            <a:r>
              <a:rPr lang="ru-RU" sz="1200" dirty="0"/>
              <a:t> </a:t>
            </a:r>
            <a:r>
              <a:rPr lang="ru-RU" sz="1200" dirty="0" err="1"/>
              <a:t>визначити</a:t>
            </a:r>
            <a:r>
              <a:rPr lang="ru-RU" sz="1200" dirty="0"/>
              <a:t> </a:t>
            </a:r>
            <a:r>
              <a:rPr lang="ru-RU" sz="1200" dirty="0" err="1"/>
              <a:t>розмір</a:t>
            </a:r>
            <a:r>
              <a:rPr lang="ru-RU" sz="1200" dirty="0"/>
              <a:t> статутного </a:t>
            </a:r>
            <a:r>
              <a:rPr lang="ru-RU" sz="1200" dirty="0" err="1"/>
              <a:t>капіталу</a:t>
            </a:r>
            <a:r>
              <a:rPr lang="ru-RU" sz="1200" dirty="0"/>
              <a:t> на </a:t>
            </a:r>
            <a:r>
              <a:rPr lang="ru-RU" sz="1200" dirty="0" err="1"/>
              <a:t>власний</a:t>
            </a:r>
            <a:r>
              <a:rPr lang="ru-RU" sz="1200" dirty="0"/>
              <a:t> </a:t>
            </a:r>
            <a:r>
              <a:rPr lang="ru-RU" sz="1200" dirty="0" err="1"/>
              <a:t>розсуд</a:t>
            </a:r>
            <a:r>
              <a:rPr lang="ru-RU" sz="1200" dirty="0"/>
              <a:t>, проста процедура </a:t>
            </a:r>
            <a:r>
              <a:rPr lang="ru-RU" sz="1200" dirty="0" err="1"/>
              <a:t>створення</a:t>
            </a:r>
            <a:r>
              <a:rPr lang="ru-RU" sz="1200" dirty="0"/>
              <a:t>, </a:t>
            </a:r>
            <a:r>
              <a:rPr lang="ru-RU" sz="1200" dirty="0" err="1"/>
              <a:t>обєднання</a:t>
            </a:r>
            <a:r>
              <a:rPr lang="ru-RU" sz="1200" dirty="0"/>
              <a:t> </a:t>
            </a:r>
            <a:r>
              <a:rPr lang="ru-RU" sz="1200" dirty="0" err="1"/>
              <a:t>капіталу</a:t>
            </a:r>
            <a:r>
              <a:rPr lang="ru-RU" sz="1200" dirty="0"/>
              <a:t> та </a:t>
            </a:r>
            <a:r>
              <a:rPr lang="ru-RU" sz="1200" dirty="0" err="1"/>
              <a:t>інш</a:t>
            </a:r>
            <a:r>
              <a:rPr lang="ru-RU" sz="1200" dirty="0"/>
              <a:t> </a:t>
            </a:r>
            <a:r>
              <a:rPr lang="ru-RU" sz="1200" dirty="0" err="1"/>
              <a:t>ресурсів</a:t>
            </a:r>
            <a:r>
              <a:rPr lang="ru-RU" sz="1200" dirty="0"/>
              <a:t>, </a:t>
            </a:r>
            <a:r>
              <a:rPr lang="ru-RU" sz="1200" dirty="0" err="1"/>
              <a:t>відповідальність</a:t>
            </a:r>
            <a:r>
              <a:rPr lang="ru-RU" sz="1200" dirty="0"/>
              <a:t> </a:t>
            </a:r>
            <a:r>
              <a:rPr lang="ru-RU" sz="1200" dirty="0" err="1"/>
              <a:t>тільки</a:t>
            </a:r>
            <a:r>
              <a:rPr lang="ru-RU" sz="1200" dirty="0"/>
              <a:t> </a:t>
            </a:r>
            <a:r>
              <a:rPr lang="ru-RU" sz="1200" dirty="0" err="1"/>
              <a:t>майном</a:t>
            </a:r>
            <a:r>
              <a:rPr lang="ru-RU" sz="1200" dirty="0"/>
              <a:t> , </a:t>
            </a:r>
            <a:r>
              <a:rPr lang="ru-RU" sz="1200" dirty="0" err="1"/>
              <a:t>що</a:t>
            </a:r>
            <a:r>
              <a:rPr lang="ru-RU" sz="1200" dirty="0"/>
              <a:t> є </a:t>
            </a:r>
            <a:r>
              <a:rPr lang="ru-RU" sz="1200" dirty="0" err="1"/>
              <a:t>власністю</a:t>
            </a:r>
            <a:r>
              <a:rPr lang="ru-RU" sz="1200" dirty="0"/>
              <a:t> </a:t>
            </a:r>
            <a:r>
              <a:rPr lang="ru-RU" sz="1200" dirty="0" err="1"/>
              <a:t>підприємства</a:t>
            </a:r>
            <a:endParaRPr lang="ru-RU" sz="1200" dirty="0"/>
          </a:p>
          <a:p>
            <a:r>
              <a:rPr lang="ru-RU" sz="1200" b="1" dirty="0" err="1"/>
              <a:t>Недоліком</a:t>
            </a:r>
            <a:r>
              <a:rPr lang="ru-RU" sz="1200" b="1" dirty="0"/>
              <a:t> </a:t>
            </a:r>
            <a:r>
              <a:rPr lang="ru-RU" sz="1200" dirty="0"/>
              <a:t>є те, </a:t>
            </a:r>
            <a:r>
              <a:rPr lang="ru-RU" sz="1200" dirty="0" err="1"/>
              <a:t>що</a:t>
            </a:r>
            <a:r>
              <a:rPr lang="ru-RU" sz="1200" dirty="0"/>
              <a:t> порядок </a:t>
            </a:r>
            <a:r>
              <a:rPr lang="ru-RU" sz="1200" dirty="0" err="1"/>
              <a:t>створення</a:t>
            </a:r>
            <a:r>
              <a:rPr lang="ru-RU" sz="1200" dirty="0"/>
              <a:t> і </a:t>
            </a:r>
            <a:r>
              <a:rPr lang="ru-RU" sz="1200" dirty="0" err="1"/>
              <a:t>діяльності</a:t>
            </a:r>
            <a:r>
              <a:rPr lang="ru-RU" sz="1200" dirty="0"/>
              <a:t> ПП </a:t>
            </a:r>
            <a:r>
              <a:rPr lang="ru-RU" sz="1200" dirty="0" err="1"/>
              <a:t>окремим</a:t>
            </a:r>
            <a:r>
              <a:rPr lang="ru-RU" sz="1200" dirty="0"/>
              <a:t> законом не </a:t>
            </a:r>
            <a:r>
              <a:rPr lang="ru-RU" sz="1200" dirty="0" err="1"/>
              <a:t>врегульований</a:t>
            </a:r>
            <a:r>
              <a:rPr lang="ru-RU" sz="1200" dirty="0"/>
              <a:t>, тому доводиться </a:t>
            </a:r>
            <a:r>
              <a:rPr lang="ru-RU" sz="1200" dirty="0" err="1"/>
              <a:t>користуватися</a:t>
            </a:r>
            <a:r>
              <a:rPr lang="ru-RU" sz="1200" dirty="0"/>
              <a:t> </a:t>
            </a:r>
            <a:r>
              <a:rPr lang="ru-RU" sz="1200" dirty="0" err="1"/>
              <a:t>загальними</a:t>
            </a:r>
            <a:r>
              <a:rPr lang="ru-RU" sz="1200" dirty="0"/>
              <a:t> нормами ЦК та ГК </a:t>
            </a:r>
            <a:r>
              <a:rPr lang="ru-RU" sz="1200" dirty="0" err="1"/>
              <a:t>України</a:t>
            </a:r>
            <a:r>
              <a:rPr lang="ru-RU" sz="1200" dirty="0"/>
              <a:t>. </a:t>
            </a:r>
            <a:r>
              <a:rPr lang="ru-RU" sz="1200" dirty="0" err="1"/>
              <a:t>Конкретні</a:t>
            </a:r>
            <a:r>
              <a:rPr lang="ru-RU" sz="1200" dirty="0"/>
              <a:t> </a:t>
            </a:r>
            <a:r>
              <a:rPr lang="ru-RU" sz="1200" dirty="0" err="1"/>
              <a:t>питання</a:t>
            </a:r>
            <a:r>
              <a:rPr lang="ru-RU" sz="1200" dirty="0"/>
              <a:t> </a:t>
            </a:r>
            <a:r>
              <a:rPr lang="ru-RU" sz="1200" dirty="0" err="1"/>
              <a:t>діяльності</a:t>
            </a:r>
            <a:r>
              <a:rPr lang="ru-RU" sz="1200" dirty="0"/>
              <a:t> ПП (</a:t>
            </a:r>
            <a:r>
              <a:rPr lang="ru-RU" sz="1200" dirty="0" err="1"/>
              <a:t>розподіл</a:t>
            </a:r>
            <a:r>
              <a:rPr lang="ru-RU" sz="1200" dirty="0"/>
              <a:t> </a:t>
            </a:r>
            <a:r>
              <a:rPr lang="ru-RU" sz="1200" dirty="0" err="1"/>
              <a:t>дивідендів</a:t>
            </a:r>
            <a:r>
              <a:rPr lang="ru-RU" sz="1200" dirty="0"/>
              <a:t> та </a:t>
            </a:r>
            <a:r>
              <a:rPr lang="ru-RU" sz="1200" dirty="0" err="1"/>
              <a:t>ін</a:t>
            </a:r>
            <a:r>
              <a:rPr lang="ru-RU" sz="1200" dirty="0"/>
              <a:t>.) треба детально </a:t>
            </a:r>
            <a:r>
              <a:rPr lang="ru-RU" sz="1200" dirty="0" err="1"/>
              <a:t>прописати</a:t>
            </a:r>
            <a:r>
              <a:rPr lang="ru-RU" sz="1200" dirty="0"/>
              <a:t> в </a:t>
            </a:r>
            <a:r>
              <a:rPr lang="ru-RU" sz="1200" dirty="0" err="1"/>
              <a:t>статуті</a:t>
            </a:r>
            <a:r>
              <a:rPr lang="ru-RU" sz="1200" dirty="0"/>
              <a:t>, </a:t>
            </a:r>
            <a:r>
              <a:rPr lang="ru-RU" sz="1200" dirty="0" err="1"/>
              <a:t>формулювання</a:t>
            </a:r>
            <a:r>
              <a:rPr lang="ru-RU" sz="1200" dirty="0"/>
              <a:t> </a:t>
            </a:r>
            <a:r>
              <a:rPr lang="ru-RU" sz="1200" dirty="0" err="1"/>
              <a:t>повинні</a:t>
            </a:r>
            <a:r>
              <a:rPr lang="ru-RU" sz="1200" dirty="0"/>
              <a:t> бути </a:t>
            </a:r>
            <a:r>
              <a:rPr lang="ru-RU" sz="1200" dirty="0" err="1"/>
              <a:t>чіткі</a:t>
            </a:r>
            <a:r>
              <a:rPr lang="ru-RU" sz="1200" dirty="0"/>
              <a:t> та </a:t>
            </a:r>
            <a:r>
              <a:rPr lang="ru-RU" sz="1200" dirty="0" err="1"/>
              <a:t>недвозначні</a:t>
            </a:r>
            <a:r>
              <a:rPr lang="ru-RU" sz="1200" dirty="0"/>
              <a:t>.</a:t>
            </a:r>
          </a:p>
          <a:p>
            <a:r>
              <a:rPr lang="uk-UA" sz="1200" b="1" dirty="0"/>
              <a:t>Недолік- </a:t>
            </a:r>
            <a:r>
              <a:rPr lang="uk-UA" sz="1200" dirty="0"/>
              <a:t>ведення </a:t>
            </a:r>
            <a:r>
              <a:rPr lang="uk-UA" sz="1200" dirty="0" err="1"/>
              <a:t>бухобліку</a:t>
            </a:r>
            <a:r>
              <a:rPr lang="uk-UA" sz="1200" dirty="0"/>
              <a:t> та </a:t>
            </a:r>
            <a:r>
              <a:rPr lang="uk-UA" sz="1200" dirty="0" err="1"/>
              <a:t>інш</a:t>
            </a:r>
            <a:r>
              <a:rPr lang="uk-UA" sz="1200" dirty="0"/>
              <a:t> видів обліку</a:t>
            </a:r>
            <a:endParaRPr lang="ru-RU" sz="1200" dirty="0"/>
          </a:p>
          <a:p>
            <a:r>
              <a:rPr lang="ru-RU" sz="1200" b="1" dirty="0" err="1"/>
              <a:t>Статутний</a:t>
            </a:r>
            <a:r>
              <a:rPr lang="ru-RU" sz="1200" b="1" dirty="0"/>
              <a:t> </a:t>
            </a:r>
            <a:r>
              <a:rPr lang="ru-RU" sz="1200" b="1" dirty="0" err="1"/>
              <a:t>капітал</a:t>
            </a:r>
            <a:r>
              <a:rPr lang="ru-RU" sz="1200" b="1" dirty="0"/>
              <a:t> ПП-</a:t>
            </a:r>
            <a:r>
              <a:rPr lang="ru-RU" sz="1200" dirty="0"/>
              <a:t> </a:t>
            </a:r>
            <a:r>
              <a:rPr lang="ru-RU" sz="1200" dirty="0" err="1"/>
              <a:t>має</a:t>
            </a:r>
            <a:r>
              <a:rPr lang="ru-RU" sz="1200" dirty="0"/>
              <a:t> бути </a:t>
            </a:r>
            <a:r>
              <a:rPr lang="ru-RU" sz="1200" dirty="0" err="1"/>
              <a:t>сформований</a:t>
            </a:r>
            <a:r>
              <a:rPr lang="ru-RU" sz="1200" dirty="0"/>
              <a:t> в </a:t>
            </a:r>
            <a:r>
              <a:rPr lang="ru-RU" sz="1200" dirty="0" err="1"/>
              <a:t>принципі</a:t>
            </a:r>
            <a:r>
              <a:rPr lang="ru-RU" sz="1200" dirty="0"/>
              <a:t>, </a:t>
            </a:r>
            <a:r>
              <a:rPr lang="ru-RU" sz="1200" dirty="0" err="1"/>
              <a:t>це</a:t>
            </a:r>
            <a:r>
              <a:rPr lang="ru-RU" sz="1200" dirty="0"/>
              <a:t> </a:t>
            </a:r>
            <a:r>
              <a:rPr lang="ru-RU" sz="1200" dirty="0" err="1"/>
              <a:t>вимога</a:t>
            </a:r>
            <a:r>
              <a:rPr lang="ru-RU" sz="1200" dirty="0"/>
              <a:t> ГК. </a:t>
            </a:r>
          </a:p>
          <a:p>
            <a:r>
              <a:rPr lang="ru-RU" sz="1200" dirty="0" err="1"/>
              <a:t>Формується</a:t>
            </a:r>
            <a:r>
              <a:rPr lang="ru-RU" sz="1200" dirty="0"/>
              <a:t> </a:t>
            </a:r>
            <a:r>
              <a:rPr lang="ru-RU" sz="1200" dirty="0" err="1"/>
              <a:t>статутний</a:t>
            </a:r>
            <a:r>
              <a:rPr lang="ru-RU" sz="1200" dirty="0"/>
              <a:t> </a:t>
            </a:r>
            <a:r>
              <a:rPr lang="ru-RU" sz="1200" dirty="0" err="1"/>
              <a:t>капітал</a:t>
            </a:r>
            <a:r>
              <a:rPr lang="ru-RU" sz="1200" dirty="0"/>
              <a:t> за </a:t>
            </a:r>
            <a:r>
              <a:rPr lang="ru-RU" sz="1200" dirty="0" err="1"/>
              <a:t>рахунок</a:t>
            </a:r>
            <a:r>
              <a:rPr lang="ru-RU" sz="1200" dirty="0"/>
              <a:t> </a:t>
            </a:r>
            <a:r>
              <a:rPr lang="ru-RU" sz="1200" dirty="0" err="1"/>
              <a:t>внесків</a:t>
            </a:r>
            <a:r>
              <a:rPr lang="ru-RU" sz="1200" dirty="0"/>
              <a:t> </a:t>
            </a:r>
            <a:r>
              <a:rPr lang="ru-RU" sz="1200" dirty="0" err="1"/>
              <a:t>засновників</a:t>
            </a:r>
            <a:r>
              <a:rPr lang="ru-RU" sz="1200" dirty="0"/>
              <a:t> як </a:t>
            </a:r>
            <a:r>
              <a:rPr lang="ru-RU" sz="1200" dirty="0" err="1"/>
              <a:t>грошовими</a:t>
            </a:r>
            <a:r>
              <a:rPr lang="ru-RU" sz="1200" dirty="0"/>
              <a:t> коштами, так і </a:t>
            </a:r>
            <a:r>
              <a:rPr lang="ru-RU" sz="1200" dirty="0" err="1"/>
              <a:t>цінними</a:t>
            </a:r>
            <a:r>
              <a:rPr lang="ru-RU" sz="1200" dirty="0"/>
              <a:t> </a:t>
            </a:r>
            <a:r>
              <a:rPr lang="ru-RU" sz="1200" dirty="0" err="1"/>
              <a:t>паперами</a:t>
            </a:r>
            <a:r>
              <a:rPr lang="ru-RU" sz="1200" dirty="0"/>
              <a:t>, речами, </a:t>
            </a:r>
            <a:r>
              <a:rPr lang="ru-RU" sz="1200" dirty="0" err="1"/>
              <a:t>об’єктами</a:t>
            </a:r>
            <a:r>
              <a:rPr lang="ru-RU" sz="1200" dirty="0"/>
              <a:t> </a:t>
            </a:r>
            <a:r>
              <a:rPr lang="ru-RU" sz="1200" dirty="0" err="1"/>
              <a:t>інтелектуальної</a:t>
            </a:r>
            <a:r>
              <a:rPr lang="ru-RU" sz="1200" dirty="0"/>
              <a:t> </a:t>
            </a:r>
            <a:r>
              <a:rPr lang="ru-RU" sz="1200" dirty="0" err="1"/>
              <a:t>власності</a:t>
            </a:r>
            <a:r>
              <a:rPr lang="ru-RU" sz="1200" dirty="0"/>
              <a:t>.</a:t>
            </a:r>
          </a:p>
          <a:p>
            <a:r>
              <a:rPr lang="ru-RU" sz="1200" dirty="0" err="1"/>
              <a:t>Рішення</a:t>
            </a:r>
            <a:r>
              <a:rPr lang="ru-RU" sz="1200" dirty="0"/>
              <a:t> про </a:t>
            </a:r>
            <a:r>
              <a:rPr lang="ru-RU" sz="1200" dirty="0" err="1"/>
              <a:t>формування</a:t>
            </a:r>
            <a:r>
              <a:rPr lang="ru-RU" sz="1200" dirty="0"/>
              <a:t> статутного </a:t>
            </a:r>
            <a:r>
              <a:rPr lang="ru-RU" sz="1200" dirty="0" err="1"/>
              <a:t>капіталу</a:t>
            </a:r>
            <a:r>
              <a:rPr lang="ru-RU" sz="1200" dirty="0"/>
              <a:t> </a:t>
            </a:r>
            <a:r>
              <a:rPr lang="ru-RU" sz="1200" dirty="0" err="1"/>
              <a:t>приймається</a:t>
            </a:r>
            <a:r>
              <a:rPr lang="ru-RU" sz="1200" dirty="0"/>
              <a:t> </a:t>
            </a:r>
            <a:r>
              <a:rPr lang="ru-RU" sz="1200" dirty="0" err="1"/>
              <a:t>одночасно</a:t>
            </a:r>
            <a:r>
              <a:rPr lang="ru-RU" sz="1200" dirty="0"/>
              <a:t> з </a:t>
            </a:r>
            <a:r>
              <a:rPr lang="ru-RU" sz="1200" dirty="0" err="1"/>
              <a:t>рішенням</a:t>
            </a:r>
            <a:r>
              <a:rPr lang="ru-RU" sz="1200" dirty="0"/>
              <a:t> про </a:t>
            </a:r>
            <a:r>
              <a:rPr lang="ru-RU" sz="1200" dirty="0" err="1"/>
              <a:t>створення</a:t>
            </a:r>
            <a:r>
              <a:rPr lang="ru-RU" sz="1200" dirty="0"/>
              <a:t> ПП (</a:t>
            </a:r>
            <a:r>
              <a:rPr lang="ru-RU" sz="1200" dirty="0" err="1"/>
              <a:t>якщо</a:t>
            </a:r>
            <a:r>
              <a:rPr lang="ru-RU" sz="1200" dirty="0"/>
              <a:t> </a:t>
            </a:r>
            <a:r>
              <a:rPr lang="ru-RU" sz="1200" dirty="0" err="1"/>
              <a:t>засновників</a:t>
            </a:r>
            <a:r>
              <a:rPr lang="ru-RU" sz="1200" dirty="0"/>
              <a:t> </a:t>
            </a:r>
            <a:r>
              <a:rPr lang="ru-RU" sz="1200" dirty="0" err="1"/>
              <a:t>декілька</a:t>
            </a:r>
            <a:r>
              <a:rPr lang="ru-RU" sz="1200" dirty="0"/>
              <a:t>, </a:t>
            </a:r>
            <a:r>
              <a:rPr lang="ru-RU" sz="1200" dirty="0" err="1"/>
              <a:t>оформляється</a:t>
            </a:r>
            <a:r>
              <a:rPr lang="ru-RU" sz="1200" dirty="0"/>
              <a:t> протокол </a:t>
            </a:r>
            <a:r>
              <a:rPr lang="ru-RU" sz="1200" dirty="0" err="1"/>
              <a:t>зборів</a:t>
            </a:r>
            <a:r>
              <a:rPr lang="ru-RU" sz="1200" dirty="0"/>
              <a:t> </a:t>
            </a:r>
            <a:r>
              <a:rPr lang="ru-RU" sz="1200" dirty="0" err="1"/>
              <a:t>засновників</a:t>
            </a:r>
            <a:r>
              <a:rPr lang="ru-RU" sz="1200" dirty="0"/>
              <a:t>).</a:t>
            </a:r>
          </a:p>
          <a:p>
            <a:endParaRPr lang="ru-RU" sz="1200" dirty="0"/>
          </a:p>
        </p:txBody>
      </p:sp>
      <p:sp>
        <p:nvSpPr>
          <p:cNvPr id="14" name="Текст 1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Так, </a:t>
            </a:r>
            <a:r>
              <a:rPr lang="ru-RU" sz="2000" dirty="0" err="1"/>
              <a:t>приватним</a:t>
            </a:r>
            <a:r>
              <a:rPr lang="ru-RU" sz="2000" dirty="0"/>
              <a:t> є </a:t>
            </a:r>
            <a:r>
              <a:rPr lang="ru-RU" sz="2000" dirty="0" err="1"/>
              <a:t>підприємство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діє</a:t>
            </a:r>
            <a:r>
              <a:rPr lang="ru-RU" sz="2000" dirty="0"/>
              <a:t>:</a:t>
            </a:r>
          </a:p>
          <a:p>
            <a:r>
              <a:rPr lang="ru-RU" sz="2000" dirty="0"/>
              <a:t>- на </a:t>
            </a:r>
            <a:r>
              <a:rPr lang="ru-RU" sz="2000" dirty="0" err="1"/>
              <a:t>основі</a:t>
            </a:r>
            <a:r>
              <a:rPr lang="ru-RU" sz="2000" dirty="0"/>
              <a:t> </a:t>
            </a:r>
            <a:r>
              <a:rPr lang="ru-RU" sz="2000" dirty="0" err="1"/>
              <a:t>приватної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 одного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декількох</a:t>
            </a:r>
            <a:r>
              <a:rPr lang="ru-RU" sz="2000" dirty="0"/>
              <a:t> </a:t>
            </a:r>
            <a:r>
              <a:rPr lang="ru-RU" sz="2000" dirty="0" err="1"/>
              <a:t>громадян</a:t>
            </a:r>
            <a:r>
              <a:rPr lang="ru-RU" sz="2000" dirty="0"/>
              <a:t> та </a:t>
            </a:r>
            <a:r>
              <a:rPr lang="ru-RU" sz="2000" dirty="0" err="1"/>
              <a:t>його</a:t>
            </a:r>
            <a:r>
              <a:rPr lang="ru-RU" sz="2000" dirty="0"/>
              <a:t> (</a:t>
            </a:r>
            <a:r>
              <a:rPr lang="ru-RU" sz="2000" dirty="0" err="1"/>
              <a:t>їх</a:t>
            </a:r>
            <a:r>
              <a:rPr lang="ru-RU" sz="2000" dirty="0"/>
              <a:t>) </a:t>
            </a:r>
            <a:r>
              <a:rPr lang="ru-RU" sz="2000" dirty="0" err="1"/>
              <a:t>праці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з </a:t>
            </a:r>
            <a:r>
              <a:rPr lang="ru-RU" sz="2000" dirty="0" err="1"/>
              <a:t>використанням</a:t>
            </a:r>
            <a:r>
              <a:rPr lang="ru-RU" sz="2000" dirty="0"/>
              <a:t> </a:t>
            </a:r>
            <a:r>
              <a:rPr lang="ru-RU" sz="2000" dirty="0" err="1"/>
              <a:t>найманої</a:t>
            </a:r>
            <a:r>
              <a:rPr lang="ru-RU" sz="2000" dirty="0"/>
              <a:t> </a:t>
            </a:r>
            <a:r>
              <a:rPr lang="ru-RU" sz="2000" dirty="0" err="1"/>
              <a:t>праці</a:t>
            </a:r>
            <a:r>
              <a:rPr lang="ru-RU" sz="2000" dirty="0"/>
              <a:t>;</a:t>
            </a:r>
          </a:p>
          <a:p>
            <a:r>
              <a:rPr lang="ru-RU" sz="2000" dirty="0"/>
              <a:t>- на </a:t>
            </a:r>
            <a:r>
              <a:rPr lang="ru-RU" sz="2000" dirty="0" err="1"/>
              <a:t>основі</a:t>
            </a:r>
            <a:r>
              <a:rPr lang="ru-RU" sz="2000" dirty="0"/>
              <a:t> </a:t>
            </a:r>
            <a:r>
              <a:rPr lang="ru-RU" sz="2000" dirty="0" err="1"/>
              <a:t>приватної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 </a:t>
            </a:r>
            <a:r>
              <a:rPr lang="ru-RU" sz="2000" dirty="0" err="1"/>
              <a:t>суб’єкта</a:t>
            </a:r>
            <a:r>
              <a:rPr lang="ru-RU" sz="2000" dirty="0"/>
              <a:t> </a:t>
            </a:r>
            <a:r>
              <a:rPr lang="ru-RU" sz="2000" dirty="0" err="1"/>
              <a:t>господарювання</a:t>
            </a:r>
            <a:r>
              <a:rPr lang="ru-RU" sz="2000" dirty="0"/>
              <a:t> – </a:t>
            </a:r>
            <a:r>
              <a:rPr lang="ru-RU" sz="2000" dirty="0" err="1"/>
              <a:t>юридичної</a:t>
            </a:r>
            <a:r>
              <a:rPr lang="ru-RU" sz="2000" dirty="0"/>
              <a:t> особи.</a:t>
            </a: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887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04532" y="255020"/>
            <a:ext cx="3505199" cy="976312"/>
          </a:xfrm>
        </p:spPr>
        <p:txBody>
          <a:bodyPr/>
          <a:lstStyle/>
          <a:p>
            <a:r>
              <a:rPr lang="ru-RU" b="1" dirty="0"/>
              <a:t>ВИРОБНИЧИЙ КООПЕРАТИВ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23012" y="446088"/>
            <a:ext cx="5168403" cy="5736348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/>
              <a:t>1. </a:t>
            </a:r>
            <a:r>
              <a:rPr lang="ru-RU" b="1" dirty="0" err="1"/>
              <a:t>Виробничим</a:t>
            </a:r>
            <a:r>
              <a:rPr lang="ru-RU" b="1" dirty="0"/>
              <a:t> кооперативом є </a:t>
            </a:r>
            <a:r>
              <a:rPr lang="ru-RU" b="1" dirty="0" err="1"/>
              <a:t>добровільне</a:t>
            </a:r>
            <a:r>
              <a:rPr lang="ru-RU" b="1" dirty="0"/>
              <a:t> </a:t>
            </a:r>
            <a:r>
              <a:rPr lang="ru-RU" b="1" dirty="0" err="1"/>
              <a:t>об'єднання</a:t>
            </a:r>
            <a:r>
              <a:rPr lang="ru-RU" b="1" dirty="0"/>
              <a:t> </a:t>
            </a:r>
            <a:r>
              <a:rPr lang="ru-RU" b="1" dirty="0" err="1"/>
              <a:t>громадян</a:t>
            </a:r>
            <a:r>
              <a:rPr lang="ru-RU" b="1" dirty="0"/>
              <a:t> на засадах членства для </a:t>
            </a:r>
            <a:r>
              <a:rPr lang="ru-RU" b="1" dirty="0" err="1"/>
              <a:t>спільної</a:t>
            </a:r>
            <a:r>
              <a:rPr lang="ru-RU" b="1" dirty="0"/>
              <a:t> </a:t>
            </a:r>
            <a:r>
              <a:rPr lang="ru-RU" b="1" dirty="0" err="1"/>
              <a:t>виробничої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іншої</a:t>
            </a:r>
            <a:r>
              <a:rPr lang="ru-RU" b="1" dirty="0"/>
              <a:t> </a:t>
            </a:r>
            <a:r>
              <a:rPr lang="ru-RU" b="1" dirty="0" err="1"/>
              <a:t>господарської</a:t>
            </a:r>
            <a:r>
              <a:rPr lang="ru-RU" b="1" dirty="0"/>
              <a:t> </a:t>
            </a:r>
            <a:r>
              <a:rPr lang="ru-RU" b="1" dirty="0" err="1"/>
              <a:t>діяльності</a:t>
            </a:r>
            <a:r>
              <a:rPr lang="ru-RU" b="1" dirty="0">
                <a:solidFill>
                  <a:srgbClr val="FF0000"/>
                </a:solidFill>
              </a:rPr>
              <a:t>, яка </a:t>
            </a:r>
            <a:r>
              <a:rPr lang="ru-RU" b="1" dirty="0" err="1">
                <a:solidFill>
                  <a:srgbClr val="FF0000"/>
                </a:solidFill>
              </a:rPr>
              <a:t>базується</a:t>
            </a:r>
            <a:r>
              <a:rPr lang="ru-RU" b="1" dirty="0">
                <a:solidFill>
                  <a:srgbClr val="FF0000"/>
                </a:solidFill>
              </a:rPr>
              <a:t> на </a:t>
            </a:r>
            <a:r>
              <a:rPr lang="ru-RU" b="1" dirty="0" err="1">
                <a:solidFill>
                  <a:srgbClr val="FF0000"/>
                </a:solidFill>
              </a:rPr>
              <a:t>їхній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особистій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трудовій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участі</a:t>
            </a:r>
            <a:r>
              <a:rPr lang="ru-RU" b="1" dirty="0">
                <a:solidFill>
                  <a:srgbClr val="FF0000"/>
                </a:solidFill>
              </a:rPr>
              <a:t> та </a:t>
            </a:r>
            <a:r>
              <a:rPr lang="ru-RU" b="1" dirty="0" err="1">
                <a:solidFill>
                  <a:srgbClr val="FF0000"/>
                </a:solidFill>
              </a:rPr>
              <a:t>об'єднанні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його</a:t>
            </a:r>
            <a:r>
              <a:rPr lang="ru-RU" b="1" dirty="0">
                <a:solidFill>
                  <a:srgbClr val="FF0000"/>
                </a:solidFill>
              </a:rPr>
              <a:t> членами </a:t>
            </a:r>
            <a:r>
              <a:rPr lang="ru-RU" b="1" dirty="0" err="1">
                <a:solidFill>
                  <a:srgbClr val="FF0000"/>
                </a:solidFill>
              </a:rPr>
              <a:t>майнових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пайових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вне­сків</a:t>
            </a:r>
            <a:r>
              <a:rPr lang="ru-RU" b="1" dirty="0"/>
              <a:t>. Статутом кооперативу та законом </a:t>
            </a:r>
            <a:r>
              <a:rPr lang="ru-RU" b="1" dirty="0" err="1"/>
              <a:t>може</a:t>
            </a:r>
            <a:r>
              <a:rPr lang="ru-RU" b="1" dirty="0"/>
              <a:t> бути </a:t>
            </a:r>
            <a:r>
              <a:rPr lang="ru-RU" b="1" dirty="0" err="1"/>
              <a:t>передбачено</a:t>
            </a:r>
            <a:r>
              <a:rPr lang="ru-RU" b="1" dirty="0"/>
              <a:t> участь у </a:t>
            </a:r>
            <a:r>
              <a:rPr lang="ru-RU" b="1" dirty="0" err="1"/>
              <a:t>діяльності</a:t>
            </a:r>
            <a:r>
              <a:rPr lang="ru-RU" b="1" dirty="0"/>
              <a:t> </a:t>
            </a:r>
            <a:r>
              <a:rPr lang="ru-RU" b="1" dirty="0" err="1"/>
              <a:t>виробничого</a:t>
            </a:r>
            <a:r>
              <a:rPr lang="ru-RU" b="1" dirty="0"/>
              <a:t> кооперативу на засадах членства </a:t>
            </a:r>
            <a:r>
              <a:rPr lang="ru-RU" b="1" dirty="0" err="1"/>
              <a:t>також</a:t>
            </a:r>
            <a:r>
              <a:rPr lang="ru-RU" b="1" dirty="0"/>
              <a:t> </a:t>
            </a:r>
            <a:r>
              <a:rPr lang="ru-RU" b="1" dirty="0" err="1"/>
              <a:t>інших</a:t>
            </a:r>
            <a:r>
              <a:rPr lang="ru-RU" b="1" dirty="0"/>
              <a:t> </a:t>
            </a:r>
            <a:r>
              <a:rPr lang="ru-RU" b="1" dirty="0" err="1"/>
              <a:t>осіб</a:t>
            </a:r>
            <a:r>
              <a:rPr lang="ru-RU" b="1" dirty="0"/>
              <a:t>.</a:t>
            </a:r>
            <a:endParaRPr lang="ru-RU" dirty="0"/>
          </a:p>
          <a:p>
            <a:r>
              <a:rPr lang="ru-RU" b="1" dirty="0"/>
              <a:t>2. Члени  </a:t>
            </a:r>
            <a:r>
              <a:rPr lang="ru-RU" b="1" dirty="0" err="1"/>
              <a:t>виробничого</a:t>
            </a:r>
            <a:r>
              <a:rPr lang="ru-RU" b="1" dirty="0"/>
              <a:t>  кооперативу  </a:t>
            </a:r>
            <a:r>
              <a:rPr lang="ru-RU" b="1" dirty="0" err="1"/>
              <a:t>несуть</a:t>
            </a:r>
            <a:r>
              <a:rPr lang="ru-RU" b="1" dirty="0"/>
              <a:t>  </a:t>
            </a:r>
            <a:r>
              <a:rPr lang="ru-RU" b="1" dirty="0" err="1"/>
              <a:t>субсидіарну</a:t>
            </a:r>
            <a:r>
              <a:rPr lang="ru-RU" b="1" dirty="0"/>
              <a:t>  </a:t>
            </a:r>
            <a:r>
              <a:rPr lang="ru-RU" b="1" dirty="0" err="1"/>
              <a:t>відповідальність</a:t>
            </a:r>
            <a:r>
              <a:rPr lang="ru-RU" b="1" dirty="0"/>
              <a:t> за </a:t>
            </a:r>
            <a:r>
              <a:rPr lang="ru-RU" b="1" dirty="0" err="1"/>
              <a:t>зобов'язаннями</a:t>
            </a:r>
            <a:r>
              <a:rPr lang="ru-RU" b="1" dirty="0"/>
              <a:t> кооперативу у </a:t>
            </a:r>
            <a:r>
              <a:rPr lang="ru-RU" b="1" dirty="0" err="1"/>
              <a:t>розмірах</a:t>
            </a:r>
            <a:r>
              <a:rPr lang="ru-RU" b="1" dirty="0"/>
              <a:t> та порядку, </a:t>
            </a:r>
            <a:r>
              <a:rPr lang="ru-RU" b="1" dirty="0" err="1"/>
              <a:t>встановлених</a:t>
            </a:r>
            <a:r>
              <a:rPr lang="ru-RU" b="1" dirty="0"/>
              <a:t> статутом ко­оперативу і законом.</a:t>
            </a:r>
            <a:endParaRPr lang="ru-RU" dirty="0"/>
          </a:p>
          <a:p>
            <a:r>
              <a:rPr lang="ru-RU" b="1" dirty="0"/>
              <a:t>3. </a:t>
            </a:r>
            <a:r>
              <a:rPr lang="ru-RU" b="1" dirty="0" err="1"/>
              <a:t>Найменування</a:t>
            </a:r>
            <a:r>
              <a:rPr lang="ru-RU" b="1" dirty="0"/>
              <a:t> кооперативу </a:t>
            </a:r>
            <a:r>
              <a:rPr lang="ru-RU" b="1" dirty="0" err="1"/>
              <a:t>має</a:t>
            </a:r>
            <a:r>
              <a:rPr lang="ru-RU" b="1" dirty="0"/>
              <a:t> </a:t>
            </a:r>
            <a:r>
              <a:rPr lang="ru-RU" b="1" dirty="0" err="1"/>
              <a:t>містити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назву</a:t>
            </a:r>
            <a:r>
              <a:rPr lang="ru-RU" b="1" dirty="0"/>
              <a:t>, а </a:t>
            </a:r>
            <a:r>
              <a:rPr lang="ru-RU" b="1" dirty="0" err="1"/>
              <a:t>також</a:t>
            </a:r>
            <a:r>
              <a:rPr lang="ru-RU" b="1" dirty="0"/>
              <a:t> слова «</a:t>
            </a:r>
            <a:r>
              <a:rPr lang="ru-RU" b="1" dirty="0" err="1"/>
              <a:t>виробничий</a:t>
            </a:r>
            <a:r>
              <a:rPr lang="ru-RU" b="1" dirty="0"/>
              <a:t> кооператив».</a:t>
            </a:r>
            <a:endParaRPr lang="ru-RU" dirty="0"/>
          </a:p>
          <a:p>
            <a:r>
              <a:rPr lang="ru-RU" b="1" dirty="0"/>
              <a:t>4. </a:t>
            </a:r>
            <a:r>
              <a:rPr lang="ru-RU" b="1" dirty="0" err="1"/>
              <a:t>Правовий</a:t>
            </a:r>
            <a:r>
              <a:rPr lang="ru-RU" b="1" dirty="0"/>
              <a:t> статус </a:t>
            </a:r>
            <a:r>
              <a:rPr lang="ru-RU" b="1" dirty="0" err="1"/>
              <a:t>виробничих</a:t>
            </a:r>
            <a:r>
              <a:rPr lang="ru-RU" b="1" dirty="0"/>
              <a:t> </a:t>
            </a:r>
            <a:r>
              <a:rPr lang="ru-RU" b="1" dirty="0" err="1"/>
              <a:t>кооперативів</a:t>
            </a:r>
            <a:r>
              <a:rPr lang="ru-RU" b="1" dirty="0"/>
              <a:t>, права та </a:t>
            </a:r>
            <a:r>
              <a:rPr lang="ru-RU" b="1" dirty="0" err="1"/>
              <a:t>обов'язки</a:t>
            </a:r>
            <a:r>
              <a:rPr lang="ru-RU" b="1" dirty="0"/>
              <a:t>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/>
              <a:t>членів</a:t>
            </a:r>
            <a:r>
              <a:rPr lang="ru-RU" b="1" dirty="0"/>
              <a:t> </a:t>
            </a:r>
            <a:r>
              <a:rPr lang="ru-RU" b="1" dirty="0" err="1"/>
              <a:t>вста­новлюються</a:t>
            </a:r>
            <a:r>
              <a:rPr lang="ru-RU" b="1" dirty="0"/>
              <a:t> </a:t>
            </a:r>
            <a:r>
              <a:rPr lang="ru-RU" b="1" dirty="0" err="1"/>
              <a:t>цим</a:t>
            </a:r>
            <a:r>
              <a:rPr lang="ru-RU" b="1" dirty="0"/>
              <a:t> Кодексом та </a:t>
            </a:r>
            <a:r>
              <a:rPr lang="ru-RU" b="1" dirty="0" err="1"/>
              <a:t>іншим</a:t>
            </a:r>
            <a:r>
              <a:rPr lang="ru-RU" b="1" dirty="0"/>
              <a:t> законом.</a:t>
            </a:r>
            <a:endParaRPr lang="ru-RU" dirty="0"/>
          </a:p>
          <a:p>
            <a:r>
              <a:rPr lang="ru-RU" b="1" dirty="0"/>
              <a:t>5. </a:t>
            </a:r>
            <a:r>
              <a:rPr lang="ru-RU" b="1" dirty="0" err="1"/>
              <a:t>Особливості</a:t>
            </a:r>
            <a:r>
              <a:rPr lang="ru-RU" b="1" dirty="0"/>
              <a:t> </a:t>
            </a:r>
            <a:r>
              <a:rPr lang="ru-RU" b="1" dirty="0" err="1"/>
              <a:t>створення</a:t>
            </a:r>
            <a:r>
              <a:rPr lang="ru-RU" b="1" dirty="0"/>
              <a:t> і </a:t>
            </a:r>
            <a:r>
              <a:rPr lang="ru-RU" b="1" dirty="0" err="1"/>
              <a:t>діяльності</a:t>
            </a:r>
            <a:r>
              <a:rPr lang="ru-RU" b="1" dirty="0"/>
              <a:t> </a:t>
            </a:r>
            <a:r>
              <a:rPr lang="ru-RU" b="1" dirty="0" err="1"/>
              <a:t>сільськогосподарських</a:t>
            </a:r>
            <a:r>
              <a:rPr lang="ru-RU" b="1" dirty="0"/>
              <a:t> </a:t>
            </a:r>
            <a:r>
              <a:rPr lang="ru-RU" b="1" dirty="0" err="1"/>
              <a:t>кооперативів</a:t>
            </a:r>
            <a:r>
              <a:rPr lang="ru-RU" b="1" dirty="0"/>
              <a:t> </a:t>
            </a:r>
            <a:r>
              <a:rPr lang="ru-RU" b="1" dirty="0" err="1"/>
              <a:t>можуть</a:t>
            </a:r>
            <a:r>
              <a:rPr lang="ru-RU" b="1" dirty="0"/>
              <a:t> </a:t>
            </a:r>
            <a:r>
              <a:rPr lang="ru-RU" b="1" dirty="0" err="1"/>
              <a:t>встановлюватися</a:t>
            </a:r>
            <a:r>
              <a:rPr lang="ru-RU" b="1" dirty="0"/>
              <a:t> законом.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620519" cy="4720300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AutoNum type="arabicPeriod"/>
            </a:pPr>
            <a:r>
              <a:rPr lang="ru-RU" dirty="0" err="1"/>
              <a:t>Виробничі</a:t>
            </a:r>
            <a:r>
              <a:rPr lang="ru-RU" dirty="0"/>
              <a:t> </a:t>
            </a:r>
            <a:r>
              <a:rPr lang="ru-RU" dirty="0" err="1"/>
              <a:t>кооперативи</a:t>
            </a:r>
            <a:r>
              <a:rPr lang="ru-RU" dirty="0"/>
              <a:t> </a:t>
            </a:r>
            <a:r>
              <a:rPr lang="ru-RU" dirty="0" err="1"/>
              <a:t>визнаються</a:t>
            </a:r>
            <a:r>
              <a:rPr lang="ru-RU" dirty="0"/>
              <a:t> видом </a:t>
            </a:r>
            <a:r>
              <a:rPr lang="ru-RU" dirty="0" err="1"/>
              <a:t>підприємницьких</a:t>
            </a:r>
            <a:r>
              <a:rPr lang="ru-RU" dirty="0"/>
              <a:t> </a:t>
            </a:r>
            <a:r>
              <a:rPr lang="ru-RU" dirty="0" err="1"/>
              <a:t>товариств</a:t>
            </a:r>
            <a:r>
              <a:rPr lang="ru-RU" dirty="0"/>
              <a:t> (ст. 84 ЦК). </a:t>
            </a:r>
          </a:p>
          <a:p>
            <a:pPr marL="342900" indent="-342900">
              <a:buAutoNum type="arabicPeriod"/>
            </a:pPr>
            <a:r>
              <a:rPr lang="ru-RU" dirty="0"/>
              <a:t>Але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підприємницьких</a:t>
            </a:r>
            <a:r>
              <a:rPr lang="ru-RU" dirty="0"/>
              <a:t> </a:t>
            </a:r>
            <a:r>
              <a:rPr lang="ru-RU" dirty="0" err="1"/>
              <a:t>товариств</a:t>
            </a:r>
            <a:r>
              <a:rPr lang="ru-RU" dirty="0"/>
              <a:t> у </a:t>
            </a:r>
            <a:r>
              <a:rPr lang="ru-RU" dirty="0" err="1"/>
              <a:t>Цивільному</a:t>
            </a:r>
            <a:r>
              <a:rPr lang="ru-RU" dirty="0"/>
              <a:t> </a:t>
            </a:r>
            <a:r>
              <a:rPr lang="ru-RU" dirty="0" err="1"/>
              <a:t>кодексі</a:t>
            </a:r>
            <a:r>
              <a:rPr lang="ru-RU" dirty="0"/>
              <a:t> не </a:t>
            </a:r>
            <a:r>
              <a:rPr lang="ru-RU" dirty="0" err="1"/>
              <a:t>формулюються</a:t>
            </a:r>
            <a:r>
              <a:rPr lang="ru-RU" dirty="0"/>
              <a:t> </a:t>
            </a:r>
            <a:r>
              <a:rPr lang="ru-RU" dirty="0" err="1"/>
              <a:t>роз­горнені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.</a:t>
            </a:r>
          </a:p>
          <a:p>
            <a:pPr marL="342900" indent="-342900">
              <a:buAutoNum type="arabicPeriod"/>
            </a:pPr>
            <a:r>
              <a:rPr lang="ru-RU" dirty="0"/>
              <a:t> Лише ст. 84 ЦК </a:t>
            </a:r>
            <a:r>
              <a:rPr lang="ru-RU" dirty="0" err="1"/>
              <a:t>формулює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про </a:t>
            </a:r>
            <a:r>
              <a:rPr lang="ru-RU" dirty="0" err="1"/>
              <a:t>під­приємницькі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поширюються</a:t>
            </a:r>
            <a:r>
              <a:rPr lang="ru-RU" dirty="0"/>
              <a:t> і на </a:t>
            </a:r>
            <a:r>
              <a:rPr lang="ru-RU" dirty="0" err="1"/>
              <a:t>виробничі</a:t>
            </a:r>
            <a:r>
              <a:rPr lang="ru-RU" dirty="0"/>
              <a:t> </a:t>
            </a:r>
            <a:r>
              <a:rPr lang="ru-RU" dirty="0" err="1"/>
              <a:t>кооперативи</a:t>
            </a:r>
            <a:r>
              <a:rPr lang="ru-RU" dirty="0"/>
              <a:t>.</a:t>
            </a:r>
          </a:p>
          <a:p>
            <a:pPr marL="342900" indent="-342900">
              <a:buAutoNum type="arabicPeriod"/>
            </a:pP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2 ст. 93 ГК </a:t>
            </a:r>
            <a:r>
              <a:rPr lang="ru-RU" dirty="0" err="1"/>
              <a:t>відносить</a:t>
            </a:r>
            <a:r>
              <a:rPr lang="ru-RU" dirty="0"/>
              <a:t> </a:t>
            </a:r>
            <a:r>
              <a:rPr lang="ru-RU" dirty="0" err="1"/>
              <a:t>кооперативи</a:t>
            </a:r>
            <a:r>
              <a:rPr lang="ru-RU" dirty="0"/>
              <a:t> до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колективної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</a:t>
            </a:r>
          </a:p>
          <a:p>
            <a:pPr marL="342900" indent="-342900">
              <a:buAutoNum type="arabicPeriod"/>
            </a:pP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3 ст. 94 ГК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, а і </a:t>
            </a:r>
            <a:r>
              <a:rPr lang="ru-RU" dirty="0" err="1"/>
              <a:t>споживчих</a:t>
            </a:r>
            <a:r>
              <a:rPr lang="ru-RU" dirty="0"/>
              <a:t>, </a:t>
            </a:r>
            <a:r>
              <a:rPr lang="ru-RU" dirty="0" err="1"/>
              <a:t>житлових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кооперативів</a:t>
            </a:r>
            <a:r>
              <a:rPr lang="ru-RU" dirty="0"/>
              <a:t>. Але </a:t>
            </a:r>
            <a:r>
              <a:rPr lang="ru-RU" dirty="0" err="1"/>
              <a:t>ні</a:t>
            </a:r>
            <a:r>
              <a:rPr lang="ru-RU" dirty="0"/>
              <a:t> </a:t>
            </a:r>
            <a:r>
              <a:rPr lang="ru-RU" dirty="0" err="1"/>
              <a:t>Цивільний</a:t>
            </a:r>
            <a:r>
              <a:rPr lang="ru-RU" dirty="0"/>
              <a:t>, </a:t>
            </a:r>
            <a:r>
              <a:rPr lang="ru-RU" dirty="0" err="1"/>
              <a:t>ні</a:t>
            </a:r>
            <a:r>
              <a:rPr lang="ru-RU" dirty="0"/>
              <a:t> </a:t>
            </a:r>
            <a:r>
              <a:rPr lang="ru-RU" dirty="0" err="1"/>
              <a:t>Господарський</a:t>
            </a:r>
            <a:r>
              <a:rPr lang="ru-RU" dirty="0"/>
              <a:t> [42] </a:t>
            </a:r>
            <a:r>
              <a:rPr lang="ru-RU" dirty="0" err="1"/>
              <a:t>кодекси</a:t>
            </a:r>
            <a:r>
              <a:rPr lang="ru-RU" dirty="0"/>
              <a:t> не </a:t>
            </a:r>
            <a:r>
              <a:rPr lang="ru-RU" dirty="0" err="1"/>
              <a:t>формулюють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кооперативів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E24C-3A31-4DF6-98ED-130C388CFF2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76861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106</TotalTime>
  <Words>997</Words>
  <Application>Microsoft Macintosh PowerPoint</Application>
  <PresentationFormat>Широкоэкранный</PresentationFormat>
  <Paragraphs>122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Century Gothic</vt:lpstr>
      <vt:lpstr>Symbol</vt:lpstr>
      <vt:lpstr>Times New Roman</vt:lpstr>
      <vt:lpstr>Verdana</vt:lpstr>
      <vt:lpstr>Wingdings 3</vt:lpstr>
      <vt:lpstr>Легкий дым</vt:lpstr>
      <vt:lpstr>Організаційно-правові форми підприємств</vt:lpstr>
      <vt:lpstr>Чому таке різноманіття ? -вимоги підприємців дуже різні !!! </vt:lpstr>
      <vt:lpstr>Мета (комерційні, некомерційні) відношення до власності (корпоративні , унітарні) форма власності(приватні, державні, колективні, напрям (вид діяльності)(виробничі, сервісні…)  масштаб умови розвитку бізнесу  </vt:lpstr>
      <vt:lpstr>Презентация PowerPoint</vt:lpstr>
      <vt:lpstr>Презентация PowerPoint</vt:lpstr>
      <vt:lpstr>Презентация PowerPoint</vt:lpstr>
      <vt:lpstr>Презентация PowerPoint</vt:lpstr>
      <vt:lpstr>Приватне підприємство (ПП) згадується тільки в Господарському кодексі. </vt:lpstr>
      <vt:lpstr>ВИРОБНИЧИЙ КООПЕРАТИВ</vt:lpstr>
      <vt:lpstr>Господарські товариства- ЮО уставний капітал розділений між учасниками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Організаційно-правові форми підприємств</dc:title>
  <dc:creator>Mila</dc:creator>
  <cp:lastModifiedBy>Microsoft Office User</cp:lastModifiedBy>
  <cp:revision>14</cp:revision>
  <dcterms:created xsi:type="dcterms:W3CDTF">2017-10-09T20:57:00Z</dcterms:created>
  <dcterms:modified xsi:type="dcterms:W3CDTF">2025-12-09T18:01:33Z</dcterms:modified>
</cp:coreProperties>
</file>