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21"/>
  </p:notesMasterIdLst>
  <p:sldIdLst>
    <p:sldId id="260" r:id="rId3"/>
    <p:sldId id="337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8" r:id="rId12"/>
    <p:sldId id="329" r:id="rId13"/>
    <p:sldId id="327" r:id="rId14"/>
    <p:sldId id="330" r:id="rId15"/>
    <p:sldId id="334" r:id="rId16"/>
    <p:sldId id="331" r:id="rId17"/>
    <p:sldId id="335" r:id="rId18"/>
    <p:sldId id="332" r:id="rId19"/>
    <p:sldId id="33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3E21D-DF07-4BB3-845E-7C4FA56C3545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E3D2514-AFCF-4A3A-9034-69FB4B739477}">
      <dgm:prSet phldrT="[Text]"/>
      <dgm:spPr/>
      <dgm:t>
        <a:bodyPr/>
        <a:lstStyle/>
        <a:p>
          <a:r>
            <a:rPr lang="uk-UA" dirty="0"/>
            <a:t>Вступ</a:t>
          </a:r>
          <a:endParaRPr lang="en-US" dirty="0"/>
        </a:p>
      </dgm:t>
    </dgm:pt>
    <dgm:pt modelId="{0B964637-DAFA-4349-942B-5D2D590EF0A6}" type="parTrans" cxnId="{85356C62-4683-4CA7-97E4-44581BEA0FF5}">
      <dgm:prSet/>
      <dgm:spPr/>
      <dgm:t>
        <a:bodyPr/>
        <a:lstStyle/>
        <a:p>
          <a:endParaRPr lang="en-US"/>
        </a:p>
      </dgm:t>
    </dgm:pt>
    <dgm:pt modelId="{604CA55A-70F8-4D07-890E-FEFF3E14BD54}" type="sibTrans" cxnId="{85356C62-4683-4CA7-97E4-44581BEA0FF5}">
      <dgm:prSet/>
      <dgm:spPr/>
      <dgm:t>
        <a:bodyPr/>
        <a:lstStyle/>
        <a:p>
          <a:endParaRPr lang="en-US"/>
        </a:p>
      </dgm:t>
    </dgm:pt>
    <dgm:pt modelId="{2EC551D0-78D7-4DFE-9BC8-40FA7CF63368}">
      <dgm:prSet phldrT="[Text]"/>
      <dgm:spPr/>
      <dgm:t>
        <a:bodyPr/>
        <a:lstStyle/>
        <a:p>
          <a:r>
            <a:rPr lang="uk-UA" dirty="0"/>
            <a:t>Звернення </a:t>
          </a:r>
          <a:endParaRPr lang="en-US" dirty="0"/>
        </a:p>
      </dgm:t>
    </dgm:pt>
    <dgm:pt modelId="{62854B6F-9CC5-457F-BC0E-38EED4DE3073}" type="parTrans" cxnId="{B24DB9CB-B824-4C2C-B0B3-0E59F1381D52}">
      <dgm:prSet/>
      <dgm:spPr/>
      <dgm:t>
        <a:bodyPr/>
        <a:lstStyle/>
        <a:p>
          <a:endParaRPr lang="en-US"/>
        </a:p>
      </dgm:t>
    </dgm:pt>
    <dgm:pt modelId="{CB5C02ED-A598-4227-912F-38CBEF90DB7D}" type="sibTrans" cxnId="{B24DB9CB-B824-4C2C-B0B3-0E59F1381D52}">
      <dgm:prSet/>
      <dgm:spPr/>
      <dgm:t>
        <a:bodyPr/>
        <a:lstStyle/>
        <a:p>
          <a:endParaRPr lang="en-US"/>
        </a:p>
      </dgm:t>
    </dgm:pt>
    <dgm:pt modelId="{CF9BC90C-F7AF-4404-8D05-394173EE8394}">
      <dgm:prSet phldrT="[Text]"/>
      <dgm:spPr/>
      <dgm:t>
        <a:bodyPr/>
        <a:lstStyle/>
        <a:p>
          <a:r>
            <a:rPr lang="uk-UA" dirty="0"/>
            <a:t>Представлення</a:t>
          </a:r>
          <a:endParaRPr lang="en-US" dirty="0"/>
        </a:p>
      </dgm:t>
    </dgm:pt>
    <dgm:pt modelId="{15F52F6B-1E51-4CA3-BC35-8E0B9F57D0BE}" type="parTrans" cxnId="{A46A7666-D418-40F9-8F30-187F0B8C6979}">
      <dgm:prSet/>
      <dgm:spPr/>
      <dgm:t>
        <a:bodyPr/>
        <a:lstStyle/>
        <a:p>
          <a:endParaRPr lang="en-US"/>
        </a:p>
      </dgm:t>
    </dgm:pt>
    <dgm:pt modelId="{F44F0D5E-BA33-4CF6-84CA-13419F97A27D}" type="sibTrans" cxnId="{A46A7666-D418-40F9-8F30-187F0B8C6979}">
      <dgm:prSet/>
      <dgm:spPr/>
      <dgm:t>
        <a:bodyPr/>
        <a:lstStyle/>
        <a:p>
          <a:endParaRPr lang="en-US"/>
        </a:p>
      </dgm:t>
    </dgm:pt>
    <dgm:pt modelId="{5976C5AE-1112-4652-9A0A-4096D1C5E7F5}">
      <dgm:prSet phldrT="[Text]"/>
      <dgm:spPr/>
      <dgm:t>
        <a:bodyPr/>
        <a:lstStyle/>
        <a:p>
          <a:r>
            <a:rPr lang="uk-UA" dirty="0"/>
            <a:t>Запит</a:t>
          </a:r>
          <a:endParaRPr lang="en-US" dirty="0"/>
        </a:p>
      </dgm:t>
    </dgm:pt>
    <dgm:pt modelId="{DE304B64-A7D6-46D9-9D82-B68B6EAD7080}" type="parTrans" cxnId="{6D06EF1F-7226-43F2-989D-73BE0C78C334}">
      <dgm:prSet/>
      <dgm:spPr/>
      <dgm:t>
        <a:bodyPr/>
        <a:lstStyle/>
        <a:p>
          <a:endParaRPr lang="en-US"/>
        </a:p>
      </dgm:t>
    </dgm:pt>
    <dgm:pt modelId="{FAF9FA70-DEB9-4A62-8E45-79DC7E589E1B}" type="sibTrans" cxnId="{6D06EF1F-7226-43F2-989D-73BE0C78C334}">
      <dgm:prSet/>
      <dgm:spPr/>
      <dgm:t>
        <a:bodyPr/>
        <a:lstStyle/>
        <a:p>
          <a:endParaRPr lang="en-US"/>
        </a:p>
      </dgm:t>
    </dgm:pt>
    <dgm:pt modelId="{B43C0917-A409-4798-A3D1-7E7042FC2205}">
      <dgm:prSet phldrT="[Text]"/>
      <dgm:spPr/>
      <dgm:t>
        <a:bodyPr/>
        <a:lstStyle/>
        <a:p>
          <a:r>
            <a:rPr lang="uk-UA" dirty="0"/>
            <a:t>Програма фінансування навчання/стажування</a:t>
          </a:r>
          <a:endParaRPr lang="en-US" dirty="0"/>
        </a:p>
      </dgm:t>
    </dgm:pt>
    <dgm:pt modelId="{63661EC7-9B22-491E-A7D4-7C543A7D0783}" type="parTrans" cxnId="{55A1BC47-F8FB-4A1C-AD94-3BB4F5085145}">
      <dgm:prSet/>
      <dgm:spPr/>
      <dgm:t>
        <a:bodyPr/>
        <a:lstStyle/>
        <a:p>
          <a:endParaRPr lang="en-US"/>
        </a:p>
      </dgm:t>
    </dgm:pt>
    <dgm:pt modelId="{E88F7AAA-4B1F-4D63-96B6-96D44E43EF69}" type="sibTrans" cxnId="{55A1BC47-F8FB-4A1C-AD94-3BB4F5085145}">
      <dgm:prSet/>
      <dgm:spPr/>
      <dgm:t>
        <a:bodyPr/>
        <a:lstStyle/>
        <a:p>
          <a:endParaRPr lang="en-US"/>
        </a:p>
      </dgm:t>
    </dgm:pt>
    <dgm:pt modelId="{8B2A84CE-AF58-46D5-BE0E-6236F97F6676}">
      <dgm:prSet phldrT="[Text]"/>
      <dgm:spPr/>
      <dgm:t>
        <a:bodyPr/>
        <a:lstStyle/>
        <a:p>
          <a:r>
            <a:rPr lang="uk-UA" dirty="0"/>
            <a:t>Термін та мета навчання або стажування</a:t>
          </a:r>
          <a:endParaRPr lang="en-US" dirty="0"/>
        </a:p>
      </dgm:t>
    </dgm:pt>
    <dgm:pt modelId="{5AC944FB-B5EB-4E68-A969-C14771DF05A7}" type="parTrans" cxnId="{73B3AF2A-8315-491D-86D3-B529C255B7D5}">
      <dgm:prSet/>
      <dgm:spPr/>
      <dgm:t>
        <a:bodyPr/>
        <a:lstStyle/>
        <a:p>
          <a:endParaRPr lang="en-US"/>
        </a:p>
      </dgm:t>
    </dgm:pt>
    <dgm:pt modelId="{4DFE6E2E-788B-4DBF-AEAE-A75E82435D91}" type="sibTrans" cxnId="{73B3AF2A-8315-491D-86D3-B529C255B7D5}">
      <dgm:prSet/>
      <dgm:spPr/>
      <dgm:t>
        <a:bodyPr/>
        <a:lstStyle/>
        <a:p>
          <a:endParaRPr lang="en-US"/>
        </a:p>
      </dgm:t>
    </dgm:pt>
    <dgm:pt modelId="{BF308670-5AD6-433E-8B31-C012CDD416B6}">
      <dgm:prSet phldrT="[Text]"/>
      <dgm:spPr/>
      <dgm:t>
        <a:bodyPr/>
        <a:lstStyle/>
        <a:p>
          <a:r>
            <a:rPr lang="uk-UA" dirty="0"/>
            <a:t>Аргументація</a:t>
          </a:r>
          <a:endParaRPr lang="en-US" dirty="0"/>
        </a:p>
      </dgm:t>
    </dgm:pt>
    <dgm:pt modelId="{7870798D-C143-4AC4-AC71-16EA9C7EDF94}" type="parTrans" cxnId="{40F32598-2180-40E1-94ED-3389A2240493}">
      <dgm:prSet/>
      <dgm:spPr/>
      <dgm:t>
        <a:bodyPr/>
        <a:lstStyle/>
        <a:p>
          <a:endParaRPr lang="en-US"/>
        </a:p>
      </dgm:t>
    </dgm:pt>
    <dgm:pt modelId="{ADAD685A-A30D-4444-BDC4-4186EABE38D1}" type="sibTrans" cxnId="{40F32598-2180-40E1-94ED-3389A2240493}">
      <dgm:prSet/>
      <dgm:spPr/>
      <dgm:t>
        <a:bodyPr/>
        <a:lstStyle/>
        <a:p>
          <a:endParaRPr lang="en-US"/>
        </a:p>
      </dgm:t>
    </dgm:pt>
    <dgm:pt modelId="{F015AE7F-BA15-4049-9E17-D0BCFBEDD413}">
      <dgm:prSet phldrT="[Text]"/>
      <dgm:spPr/>
      <dgm:t>
        <a:bodyPr/>
        <a:lstStyle/>
        <a:p>
          <a:r>
            <a:rPr lang="uk-UA" dirty="0"/>
            <a:t>Обгрунтування необхідності</a:t>
          </a:r>
          <a:endParaRPr lang="en-US" dirty="0"/>
        </a:p>
      </dgm:t>
    </dgm:pt>
    <dgm:pt modelId="{8F66F08F-9D93-40CC-8A5E-2EB2AAA2585D}" type="parTrans" cxnId="{20A87854-F321-4B31-9FA6-7144C2C93FF6}">
      <dgm:prSet/>
      <dgm:spPr/>
      <dgm:t>
        <a:bodyPr/>
        <a:lstStyle/>
        <a:p>
          <a:endParaRPr lang="en-US"/>
        </a:p>
      </dgm:t>
    </dgm:pt>
    <dgm:pt modelId="{FEFC2CBF-FB85-4A49-8CF2-F7963200391A}" type="sibTrans" cxnId="{20A87854-F321-4B31-9FA6-7144C2C93FF6}">
      <dgm:prSet/>
      <dgm:spPr/>
      <dgm:t>
        <a:bodyPr/>
        <a:lstStyle/>
        <a:p>
          <a:endParaRPr lang="en-US"/>
        </a:p>
      </dgm:t>
    </dgm:pt>
    <dgm:pt modelId="{E502EC55-B3FA-4448-8366-10BF13C8662C}">
      <dgm:prSet phldrT="[Text]"/>
      <dgm:spPr/>
      <dgm:t>
        <a:bodyPr/>
        <a:lstStyle/>
        <a:p>
          <a:r>
            <a:rPr lang="uk-UA" dirty="0"/>
            <a:t>Наявна кваліфікація </a:t>
          </a:r>
          <a:endParaRPr lang="en-US" dirty="0"/>
        </a:p>
      </dgm:t>
    </dgm:pt>
    <dgm:pt modelId="{0F97997D-02E2-4AA6-AA0C-622280F47C3D}" type="parTrans" cxnId="{19EE5E51-4319-4841-BF78-C2DE59713140}">
      <dgm:prSet/>
      <dgm:spPr/>
      <dgm:t>
        <a:bodyPr/>
        <a:lstStyle/>
        <a:p>
          <a:endParaRPr lang="en-US"/>
        </a:p>
      </dgm:t>
    </dgm:pt>
    <dgm:pt modelId="{01F12CEE-8B98-4CC3-B60D-CE32E2C9789B}" type="sibTrans" cxnId="{19EE5E51-4319-4841-BF78-C2DE59713140}">
      <dgm:prSet/>
      <dgm:spPr/>
      <dgm:t>
        <a:bodyPr/>
        <a:lstStyle/>
        <a:p>
          <a:endParaRPr lang="en-US"/>
        </a:p>
      </dgm:t>
    </dgm:pt>
    <dgm:pt modelId="{4A818742-A649-4ABF-A51F-840E10B8BD65}">
      <dgm:prSet/>
      <dgm:spPr/>
      <dgm:t>
        <a:bodyPr/>
        <a:lstStyle/>
        <a:p>
          <a:r>
            <a:rPr lang="uk-UA" dirty="0"/>
            <a:t>Додатки</a:t>
          </a:r>
          <a:endParaRPr lang="en-US" dirty="0"/>
        </a:p>
      </dgm:t>
    </dgm:pt>
    <dgm:pt modelId="{D29103C2-6F43-4AB4-91EE-DE7C4337FE73}" type="parTrans" cxnId="{6071F29F-121E-44D0-A819-96017FE852A6}">
      <dgm:prSet/>
      <dgm:spPr/>
      <dgm:t>
        <a:bodyPr/>
        <a:lstStyle/>
        <a:p>
          <a:endParaRPr lang="en-US"/>
        </a:p>
      </dgm:t>
    </dgm:pt>
    <dgm:pt modelId="{BBCB1208-86B3-4AED-BDB7-C084F5C66DA1}" type="sibTrans" cxnId="{6071F29F-121E-44D0-A819-96017FE852A6}">
      <dgm:prSet/>
      <dgm:spPr/>
      <dgm:t>
        <a:bodyPr/>
        <a:lstStyle/>
        <a:p>
          <a:endParaRPr lang="en-US"/>
        </a:p>
      </dgm:t>
    </dgm:pt>
    <dgm:pt modelId="{404F91E9-6F31-48DB-9623-044FAF9C591D}">
      <dgm:prSet/>
      <dgm:spPr/>
      <dgm:t>
        <a:bodyPr/>
        <a:lstStyle/>
        <a:p>
          <a:r>
            <a:rPr lang="en-US" dirty="0"/>
            <a:t>CV + </a:t>
          </a:r>
          <a:r>
            <a:rPr lang="uk-UA" dirty="0"/>
            <a:t>перелік публікацій</a:t>
          </a:r>
          <a:endParaRPr lang="en-US" dirty="0"/>
        </a:p>
      </dgm:t>
    </dgm:pt>
    <dgm:pt modelId="{30B0ADD9-FB7E-4AE1-88D9-32D65C20372D}" type="parTrans" cxnId="{9D9FCB1E-9683-4A1A-847C-F067FE2CEF37}">
      <dgm:prSet/>
      <dgm:spPr/>
      <dgm:t>
        <a:bodyPr/>
        <a:lstStyle/>
        <a:p>
          <a:endParaRPr lang="en-US"/>
        </a:p>
      </dgm:t>
    </dgm:pt>
    <dgm:pt modelId="{DBC263E3-1596-41EA-9308-9C4E9BDD7420}" type="sibTrans" cxnId="{9D9FCB1E-9683-4A1A-847C-F067FE2CEF37}">
      <dgm:prSet/>
      <dgm:spPr/>
      <dgm:t>
        <a:bodyPr/>
        <a:lstStyle/>
        <a:p>
          <a:endParaRPr lang="en-US"/>
        </a:p>
      </dgm:t>
    </dgm:pt>
    <dgm:pt modelId="{A923FDE5-E48A-4863-9525-AB10F3893399}">
      <dgm:prSet/>
      <dgm:spPr/>
      <dgm:t>
        <a:bodyPr/>
        <a:lstStyle/>
        <a:p>
          <a:r>
            <a:rPr lang="uk-UA"/>
            <a:t>План-проспект </a:t>
          </a:r>
          <a:endParaRPr lang="en-US" dirty="0"/>
        </a:p>
      </dgm:t>
    </dgm:pt>
    <dgm:pt modelId="{8706FE46-8205-475B-B621-2C5B2ACA9550}" type="parTrans" cxnId="{484F2E60-1A9C-46A5-8C29-3390F1AB14DA}">
      <dgm:prSet/>
      <dgm:spPr/>
      <dgm:t>
        <a:bodyPr/>
        <a:lstStyle/>
        <a:p>
          <a:endParaRPr lang="en-US"/>
        </a:p>
      </dgm:t>
    </dgm:pt>
    <dgm:pt modelId="{9D187383-713A-4246-8BD4-B88CC8CC123F}" type="sibTrans" cxnId="{484F2E60-1A9C-46A5-8C29-3390F1AB14DA}">
      <dgm:prSet/>
      <dgm:spPr/>
      <dgm:t>
        <a:bodyPr/>
        <a:lstStyle/>
        <a:p>
          <a:endParaRPr lang="en-US"/>
        </a:p>
      </dgm:t>
    </dgm:pt>
    <dgm:pt modelId="{85017E8D-7612-44B8-BAC5-D4E50588CF22}" type="pres">
      <dgm:prSet presAssocID="{4993E21D-DF07-4BB3-845E-7C4FA56C3545}" presName="Name0" presStyleCnt="0">
        <dgm:presLayoutVars>
          <dgm:dir/>
          <dgm:animLvl val="lvl"/>
          <dgm:resizeHandles val="exact"/>
        </dgm:presLayoutVars>
      </dgm:prSet>
      <dgm:spPr/>
    </dgm:pt>
    <dgm:pt modelId="{1C1C0505-C4D5-43B4-ACE8-D2CC7D3B9678}" type="pres">
      <dgm:prSet presAssocID="{AE3D2514-AFCF-4A3A-9034-69FB4B739477}" presName="linNode" presStyleCnt="0"/>
      <dgm:spPr/>
    </dgm:pt>
    <dgm:pt modelId="{EE618CC9-6F6A-4FF9-9D17-7B2D06CE79E3}" type="pres">
      <dgm:prSet presAssocID="{AE3D2514-AFCF-4A3A-9034-69FB4B73947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FAFD207-C5A4-4928-A687-07B46068D478}" type="pres">
      <dgm:prSet presAssocID="{AE3D2514-AFCF-4A3A-9034-69FB4B739477}" presName="descendantText" presStyleLbl="alignAccFollowNode1" presStyleIdx="0" presStyleCnt="4">
        <dgm:presLayoutVars>
          <dgm:bulletEnabled val="1"/>
        </dgm:presLayoutVars>
      </dgm:prSet>
      <dgm:spPr/>
    </dgm:pt>
    <dgm:pt modelId="{12DAAE7F-4E76-4874-81BF-C48B9DCFA1C0}" type="pres">
      <dgm:prSet presAssocID="{604CA55A-70F8-4D07-890E-FEFF3E14BD54}" presName="sp" presStyleCnt="0"/>
      <dgm:spPr/>
    </dgm:pt>
    <dgm:pt modelId="{10531610-E818-43AB-9862-83C162F4F618}" type="pres">
      <dgm:prSet presAssocID="{5976C5AE-1112-4652-9A0A-4096D1C5E7F5}" presName="linNode" presStyleCnt="0"/>
      <dgm:spPr/>
    </dgm:pt>
    <dgm:pt modelId="{3E18D6FB-83B7-4B40-9811-74138E8A5E9F}" type="pres">
      <dgm:prSet presAssocID="{5976C5AE-1112-4652-9A0A-4096D1C5E7F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DEBAA0D-5928-4F54-82DF-638948271ED9}" type="pres">
      <dgm:prSet presAssocID="{5976C5AE-1112-4652-9A0A-4096D1C5E7F5}" presName="descendantText" presStyleLbl="alignAccFollowNode1" presStyleIdx="1" presStyleCnt="4">
        <dgm:presLayoutVars>
          <dgm:bulletEnabled val="1"/>
        </dgm:presLayoutVars>
      </dgm:prSet>
      <dgm:spPr/>
    </dgm:pt>
    <dgm:pt modelId="{959B3EDA-54B7-4BEA-ABFE-4DB0B0672D8D}" type="pres">
      <dgm:prSet presAssocID="{FAF9FA70-DEB9-4A62-8E45-79DC7E589E1B}" presName="sp" presStyleCnt="0"/>
      <dgm:spPr/>
    </dgm:pt>
    <dgm:pt modelId="{BEAB722A-EB7C-46F7-8475-4DBF0D245DAB}" type="pres">
      <dgm:prSet presAssocID="{BF308670-5AD6-433E-8B31-C012CDD416B6}" presName="linNode" presStyleCnt="0"/>
      <dgm:spPr/>
    </dgm:pt>
    <dgm:pt modelId="{ACBA693C-3651-4889-B528-EFB57C1F814B}" type="pres">
      <dgm:prSet presAssocID="{BF308670-5AD6-433E-8B31-C012CDD416B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9D642D6-4812-4386-88B9-6286B934A109}" type="pres">
      <dgm:prSet presAssocID="{BF308670-5AD6-433E-8B31-C012CDD416B6}" presName="descendantText" presStyleLbl="alignAccFollowNode1" presStyleIdx="2" presStyleCnt="4" custLinFactNeighborX="1" custLinFactNeighborY="3943">
        <dgm:presLayoutVars>
          <dgm:bulletEnabled val="1"/>
        </dgm:presLayoutVars>
      </dgm:prSet>
      <dgm:spPr/>
    </dgm:pt>
    <dgm:pt modelId="{67B27EF3-104E-42F3-B4BF-EC24F52C5A4E}" type="pres">
      <dgm:prSet presAssocID="{ADAD685A-A30D-4444-BDC4-4186EABE38D1}" presName="sp" presStyleCnt="0"/>
      <dgm:spPr/>
    </dgm:pt>
    <dgm:pt modelId="{AD318685-6B70-4291-9403-06EB0406B7C9}" type="pres">
      <dgm:prSet presAssocID="{4A818742-A649-4ABF-A51F-840E10B8BD65}" presName="linNode" presStyleCnt="0"/>
      <dgm:spPr/>
    </dgm:pt>
    <dgm:pt modelId="{0C28CAC6-5345-471C-AA72-46BF3065EC47}" type="pres">
      <dgm:prSet presAssocID="{4A818742-A649-4ABF-A51F-840E10B8BD6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3F3281F-22BC-42C1-BBB1-6D19B03410F5}" type="pres">
      <dgm:prSet presAssocID="{4A818742-A649-4ABF-A51F-840E10B8BD6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6CF5E17-1CFC-4B2C-AE8F-8DC9D8DDBABE}" type="presOf" srcId="{8B2A84CE-AF58-46D5-BE0E-6236F97F6676}" destId="{ADEBAA0D-5928-4F54-82DF-638948271ED9}" srcOrd="0" destOrd="1" presId="urn:microsoft.com/office/officeart/2005/8/layout/vList5"/>
    <dgm:cxn modelId="{9D9FCB1E-9683-4A1A-847C-F067FE2CEF37}" srcId="{4A818742-A649-4ABF-A51F-840E10B8BD65}" destId="{404F91E9-6F31-48DB-9623-044FAF9C591D}" srcOrd="0" destOrd="0" parTransId="{30B0ADD9-FB7E-4AE1-88D9-32D65C20372D}" sibTransId="{DBC263E3-1596-41EA-9308-9C4E9BDD7420}"/>
    <dgm:cxn modelId="{160A231F-710B-47F5-A943-317BF6064011}" type="presOf" srcId="{A923FDE5-E48A-4863-9525-AB10F3893399}" destId="{13F3281F-22BC-42C1-BBB1-6D19B03410F5}" srcOrd="0" destOrd="1" presId="urn:microsoft.com/office/officeart/2005/8/layout/vList5"/>
    <dgm:cxn modelId="{6D06EF1F-7226-43F2-989D-73BE0C78C334}" srcId="{4993E21D-DF07-4BB3-845E-7C4FA56C3545}" destId="{5976C5AE-1112-4652-9A0A-4096D1C5E7F5}" srcOrd="1" destOrd="0" parTransId="{DE304B64-A7D6-46D9-9D82-B68B6EAD7080}" sibTransId="{FAF9FA70-DEB9-4A62-8E45-79DC7E589E1B}"/>
    <dgm:cxn modelId="{73B3AF2A-8315-491D-86D3-B529C255B7D5}" srcId="{5976C5AE-1112-4652-9A0A-4096D1C5E7F5}" destId="{8B2A84CE-AF58-46D5-BE0E-6236F97F6676}" srcOrd="1" destOrd="0" parTransId="{5AC944FB-B5EB-4E68-A969-C14771DF05A7}" sibTransId="{4DFE6E2E-788B-4DBF-AEAE-A75E82435D91}"/>
    <dgm:cxn modelId="{4C811D2D-2417-4015-9DC2-3490C435110D}" type="presOf" srcId="{4A818742-A649-4ABF-A51F-840E10B8BD65}" destId="{0C28CAC6-5345-471C-AA72-46BF3065EC47}" srcOrd="0" destOrd="0" presId="urn:microsoft.com/office/officeart/2005/8/layout/vList5"/>
    <dgm:cxn modelId="{E0F8CA3D-7DEC-40B9-89B0-48493B75BDC0}" type="presOf" srcId="{BF308670-5AD6-433E-8B31-C012CDD416B6}" destId="{ACBA693C-3651-4889-B528-EFB57C1F814B}" srcOrd="0" destOrd="0" presId="urn:microsoft.com/office/officeart/2005/8/layout/vList5"/>
    <dgm:cxn modelId="{484F2E60-1A9C-46A5-8C29-3390F1AB14DA}" srcId="{4A818742-A649-4ABF-A51F-840E10B8BD65}" destId="{A923FDE5-E48A-4863-9525-AB10F3893399}" srcOrd="1" destOrd="0" parTransId="{8706FE46-8205-475B-B621-2C5B2ACA9550}" sibTransId="{9D187383-713A-4246-8BD4-B88CC8CC123F}"/>
    <dgm:cxn modelId="{85356C62-4683-4CA7-97E4-44581BEA0FF5}" srcId="{4993E21D-DF07-4BB3-845E-7C4FA56C3545}" destId="{AE3D2514-AFCF-4A3A-9034-69FB4B739477}" srcOrd="0" destOrd="0" parTransId="{0B964637-DAFA-4349-942B-5D2D590EF0A6}" sibTransId="{604CA55A-70F8-4D07-890E-FEFF3E14BD54}"/>
    <dgm:cxn modelId="{A46A7666-D418-40F9-8F30-187F0B8C6979}" srcId="{AE3D2514-AFCF-4A3A-9034-69FB4B739477}" destId="{CF9BC90C-F7AF-4404-8D05-394173EE8394}" srcOrd="1" destOrd="0" parTransId="{15F52F6B-1E51-4CA3-BC35-8E0B9F57D0BE}" sibTransId="{F44F0D5E-BA33-4CF6-84CA-13419F97A27D}"/>
    <dgm:cxn modelId="{A755AC67-798C-476F-AF6F-843F07ECFE2B}" type="presOf" srcId="{E502EC55-B3FA-4448-8366-10BF13C8662C}" destId="{D9D642D6-4812-4386-88B9-6286B934A109}" srcOrd="0" destOrd="1" presId="urn:microsoft.com/office/officeart/2005/8/layout/vList5"/>
    <dgm:cxn modelId="{55A1BC47-F8FB-4A1C-AD94-3BB4F5085145}" srcId="{5976C5AE-1112-4652-9A0A-4096D1C5E7F5}" destId="{B43C0917-A409-4798-A3D1-7E7042FC2205}" srcOrd="0" destOrd="0" parTransId="{63661EC7-9B22-491E-A7D4-7C543A7D0783}" sibTransId="{E88F7AAA-4B1F-4D63-96B6-96D44E43EF69}"/>
    <dgm:cxn modelId="{19EE5E51-4319-4841-BF78-C2DE59713140}" srcId="{BF308670-5AD6-433E-8B31-C012CDD416B6}" destId="{E502EC55-B3FA-4448-8366-10BF13C8662C}" srcOrd="1" destOrd="0" parTransId="{0F97997D-02E2-4AA6-AA0C-622280F47C3D}" sibTransId="{01F12CEE-8B98-4CC3-B60D-CE32E2C9789B}"/>
    <dgm:cxn modelId="{20A87854-F321-4B31-9FA6-7144C2C93FF6}" srcId="{BF308670-5AD6-433E-8B31-C012CDD416B6}" destId="{F015AE7F-BA15-4049-9E17-D0BCFBEDD413}" srcOrd="0" destOrd="0" parTransId="{8F66F08F-9D93-40CC-8A5E-2EB2AAA2585D}" sibTransId="{FEFC2CBF-FB85-4A49-8CF2-F7963200391A}"/>
    <dgm:cxn modelId="{D7BE8976-6D3A-4C77-A31C-9BD00AAE5547}" type="presOf" srcId="{4993E21D-DF07-4BB3-845E-7C4FA56C3545}" destId="{85017E8D-7612-44B8-BAC5-D4E50588CF22}" srcOrd="0" destOrd="0" presId="urn:microsoft.com/office/officeart/2005/8/layout/vList5"/>
    <dgm:cxn modelId="{54EDB056-167E-4D25-9985-ECB87CA47861}" type="presOf" srcId="{F015AE7F-BA15-4049-9E17-D0BCFBEDD413}" destId="{D9D642D6-4812-4386-88B9-6286B934A109}" srcOrd="0" destOrd="0" presId="urn:microsoft.com/office/officeart/2005/8/layout/vList5"/>
    <dgm:cxn modelId="{EF9AFA89-419D-40D5-A9A9-738F58AC616F}" type="presOf" srcId="{2EC551D0-78D7-4DFE-9BC8-40FA7CF63368}" destId="{CFAFD207-C5A4-4928-A687-07B46068D478}" srcOrd="0" destOrd="0" presId="urn:microsoft.com/office/officeart/2005/8/layout/vList5"/>
    <dgm:cxn modelId="{581D8F95-9D05-401A-875F-F5A32C25EABA}" type="presOf" srcId="{404F91E9-6F31-48DB-9623-044FAF9C591D}" destId="{13F3281F-22BC-42C1-BBB1-6D19B03410F5}" srcOrd="0" destOrd="0" presId="urn:microsoft.com/office/officeart/2005/8/layout/vList5"/>
    <dgm:cxn modelId="{40F32598-2180-40E1-94ED-3389A2240493}" srcId="{4993E21D-DF07-4BB3-845E-7C4FA56C3545}" destId="{BF308670-5AD6-433E-8B31-C012CDD416B6}" srcOrd="2" destOrd="0" parTransId="{7870798D-C143-4AC4-AC71-16EA9C7EDF94}" sibTransId="{ADAD685A-A30D-4444-BDC4-4186EABE38D1}"/>
    <dgm:cxn modelId="{6071F29F-121E-44D0-A819-96017FE852A6}" srcId="{4993E21D-DF07-4BB3-845E-7C4FA56C3545}" destId="{4A818742-A649-4ABF-A51F-840E10B8BD65}" srcOrd="3" destOrd="0" parTransId="{D29103C2-6F43-4AB4-91EE-DE7C4337FE73}" sibTransId="{BBCB1208-86B3-4AED-BDB7-C084F5C66DA1}"/>
    <dgm:cxn modelId="{ED3BA6B1-73A5-4B8A-94C2-D92121621B86}" type="presOf" srcId="{AE3D2514-AFCF-4A3A-9034-69FB4B739477}" destId="{EE618CC9-6F6A-4FF9-9D17-7B2D06CE79E3}" srcOrd="0" destOrd="0" presId="urn:microsoft.com/office/officeart/2005/8/layout/vList5"/>
    <dgm:cxn modelId="{9D1991CA-A5A1-4C9E-BEC6-5DA912C54B51}" type="presOf" srcId="{CF9BC90C-F7AF-4404-8D05-394173EE8394}" destId="{CFAFD207-C5A4-4928-A687-07B46068D478}" srcOrd="0" destOrd="1" presId="urn:microsoft.com/office/officeart/2005/8/layout/vList5"/>
    <dgm:cxn modelId="{B24DB9CB-B824-4C2C-B0B3-0E59F1381D52}" srcId="{AE3D2514-AFCF-4A3A-9034-69FB4B739477}" destId="{2EC551D0-78D7-4DFE-9BC8-40FA7CF63368}" srcOrd="0" destOrd="0" parTransId="{62854B6F-9CC5-457F-BC0E-38EED4DE3073}" sibTransId="{CB5C02ED-A598-4227-912F-38CBEF90DB7D}"/>
    <dgm:cxn modelId="{90040DDE-81D6-4065-89FF-2F1367B56C32}" type="presOf" srcId="{5976C5AE-1112-4652-9A0A-4096D1C5E7F5}" destId="{3E18D6FB-83B7-4B40-9811-74138E8A5E9F}" srcOrd="0" destOrd="0" presId="urn:microsoft.com/office/officeart/2005/8/layout/vList5"/>
    <dgm:cxn modelId="{4BB3D2FB-7A79-4922-85B7-504AF8B6C1B4}" type="presOf" srcId="{B43C0917-A409-4798-A3D1-7E7042FC2205}" destId="{ADEBAA0D-5928-4F54-82DF-638948271ED9}" srcOrd="0" destOrd="0" presId="urn:microsoft.com/office/officeart/2005/8/layout/vList5"/>
    <dgm:cxn modelId="{195B42D0-C3A2-425C-9130-2FFE8CFFC206}" type="presParOf" srcId="{85017E8D-7612-44B8-BAC5-D4E50588CF22}" destId="{1C1C0505-C4D5-43B4-ACE8-D2CC7D3B9678}" srcOrd="0" destOrd="0" presId="urn:microsoft.com/office/officeart/2005/8/layout/vList5"/>
    <dgm:cxn modelId="{F1475456-0F6D-460B-8AEF-B3541C590A22}" type="presParOf" srcId="{1C1C0505-C4D5-43B4-ACE8-D2CC7D3B9678}" destId="{EE618CC9-6F6A-4FF9-9D17-7B2D06CE79E3}" srcOrd="0" destOrd="0" presId="urn:microsoft.com/office/officeart/2005/8/layout/vList5"/>
    <dgm:cxn modelId="{038EC5A8-A364-4215-8E32-B3ACD045E16F}" type="presParOf" srcId="{1C1C0505-C4D5-43B4-ACE8-D2CC7D3B9678}" destId="{CFAFD207-C5A4-4928-A687-07B46068D478}" srcOrd="1" destOrd="0" presId="urn:microsoft.com/office/officeart/2005/8/layout/vList5"/>
    <dgm:cxn modelId="{F86D8874-9707-4109-B20E-5BC97A204652}" type="presParOf" srcId="{85017E8D-7612-44B8-BAC5-D4E50588CF22}" destId="{12DAAE7F-4E76-4874-81BF-C48B9DCFA1C0}" srcOrd="1" destOrd="0" presId="urn:microsoft.com/office/officeart/2005/8/layout/vList5"/>
    <dgm:cxn modelId="{E5C8FE2B-16A0-492A-A21C-AE71D2E60DB5}" type="presParOf" srcId="{85017E8D-7612-44B8-BAC5-D4E50588CF22}" destId="{10531610-E818-43AB-9862-83C162F4F618}" srcOrd="2" destOrd="0" presId="urn:microsoft.com/office/officeart/2005/8/layout/vList5"/>
    <dgm:cxn modelId="{2B302AC2-EC62-403C-AFEB-6FFFF263231D}" type="presParOf" srcId="{10531610-E818-43AB-9862-83C162F4F618}" destId="{3E18D6FB-83B7-4B40-9811-74138E8A5E9F}" srcOrd="0" destOrd="0" presId="urn:microsoft.com/office/officeart/2005/8/layout/vList5"/>
    <dgm:cxn modelId="{5AD4F28E-E6E0-4A67-BE99-D8BD18D28A84}" type="presParOf" srcId="{10531610-E818-43AB-9862-83C162F4F618}" destId="{ADEBAA0D-5928-4F54-82DF-638948271ED9}" srcOrd="1" destOrd="0" presId="urn:microsoft.com/office/officeart/2005/8/layout/vList5"/>
    <dgm:cxn modelId="{EDB6C344-5206-4A0E-89A4-E68D6D20DDEB}" type="presParOf" srcId="{85017E8D-7612-44B8-BAC5-D4E50588CF22}" destId="{959B3EDA-54B7-4BEA-ABFE-4DB0B0672D8D}" srcOrd="3" destOrd="0" presId="urn:microsoft.com/office/officeart/2005/8/layout/vList5"/>
    <dgm:cxn modelId="{EAF5DE6A-A398-48BE-BCCE-7EAEB158D14B}" type="presParOf" srcId="{85017E8D-7612-44B8-BAC5-D4E50588CF22}" destId="{BEAB722A-EB7C-46F7-8475-4DBF0D245DAB}" srcOrd="4" destOrd="0" presId="urn:microsoft.com/office/officeart/2005/8/layout/vList5"/>
    <dgm:cxn modelId="{EA3ABF95-D5AE-479A-9F19-D98A433767CF}" type="presParOf" srcId="{BEAB722A-EB7C-46F7-8475-4DBF0D245DAB}" destId="{ACBA693C-3651-4889-B528-EFB57C1F814B}" srcOrd="0" destOrd="0" presId="urn:microsoft.com/office/officeart/2005/8/layout/vList5"/>
    <dgm:cxn modelId="{D7BFA091-42A0-414F-BC27-DE0D736FE5EA}" type="presParOf" srcId="{BEAB722A-EB7C-46F7-8475-4DBF0D245DAB}" destId="{D9D642D6-4812-4386-88B9-6286B934A109}" srcOrd="1" destOrd="0" presId="urn:microsoft.com/office/officeart/2005/8/layout/vList5"/>
    <dgm:cxn modelId="{44047BC1-9803-48A3-906D-26CAD049C142}" type="presParOf" srcId="{85017E8D-7612-44B8-BAC5-D4E50588CF22}" destId="{67B27EF3-104E-42F3-B4BF-EC24F52C5A4E}" srcOrd="5" destOrd="0" presId="urn:microsoft.com/office/officeart/2005/8/layout/vList5"/>
    <dgm:cxn modelId="{EA331BCC-0494-412F-AA72-34A5C3850C98}" type="presParOf" srcId="{85017E8D-7612-44B8-BAC5-D4E50588CF22}" destId="{AD318685-6B70-4291-9403-06EB0406B7C9}" srcOrd="6" destOrd="0" presId="urn:microsoft.com/office/officeart/2005/8/layout/vList5"/>
    <dgm:cxn modelId="{4E0DC6E0-5967-4831-BA54-F298610D7267}" type="presParOf" srcId="{AD318685-6B70-4291-9403-06EB0406B7C9}" destId="{0C28CAC6-5345-471C-AA72-46BF3065EC47}" srcOrd="0" destOrd="0" presId="urn:microsoft.com/office/officeart/2005/8/layout/vList5"/>
    <dgm:cxn modelId="{69757C77-DC6F-4EB7-B1BE-55DA303B1978}" type="presParOf" srcId="{AD318685-6B70-4291-9403-06EB0406B7C9}" destId="{13F3281F-22BC-42C1-BBB1-6D19B03410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AED2D-9954-4E5A-BFF9-29A020105B7C}" type="doc">
      <dgm:prSet loTypeId="urn:microsoft.com/office/officeart/2005/8/layout/matrix1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5FE1FAC-269E-49EE-ACFA-1ED81E8D0404}">
      <dgm:prSet phldrT="[Text]"/>
      <dgm:spPr/>
      <dgm:t>
        <a:bodyPr/>
        <a:lstStyle/>
        <a:p>
          <a:r>
            <a:rPr lang="uk-UA" dirty="0"/>
            <a:t>Мотивація</a:t>
          </a:r>
          <a:endParaRPr lang="en-US" dirty="0"/>
        </a:p>
      </dgm:t>
    </dgm:pt>
    <dgm:pt modelId="{2C50F896-4B93-4D43-AE17-5214A2B58599}" type="parTrans" cxnId="{78AE6007-D972-447B-8B72-3BD216A7499C}">
      <dgm:prSet/>
      <dgm:spPr/>
      <dgm:t>
        <a:bodyPr/>
        <a:lstStyle/>
        <a:p>
          <a:endParaRPr lang="en-US"/>
        </a:p>
      </dgm:t>
    </dgm:pt>
    <dgm:pt modelId="{513B6C20-ED0B-4C22-8F6B-81D0C75949C8}" type="sibTrans" cxnId="{78AE6007-D972-447B-8B72-3BD216A7499C}">
      <dgm:prSet/>
      <dgm:spPr/>
      <dgm:t>
        <a:bodyPr/>
        <a:lstStyle/>
        <a:p>
          <a:endParaRPr lang="en-US"/>
        </a:p>
      </dgm:t>
    </dgm:pt>
    <dgm:pt modelId="{20899F00-B5CC-4E45-B117-1EBF2957900A}">
      <dgm:prSet phldrT="[Text]"/>
      <dgm:spPr/>
      <dgm:t>
        <a:bodyPr/>
        <a:lstStyle/>
        <a:p>
          <a:r>
            <a:rPr lang="uk-UA" dirty="0"/>
            <a:t>Вибір теми, обгрунтування мети й завдань</a:t>
          </a:r>
          <a:endParaRPr lang="en-US" dirty="0"/>
        </a:p>
      </dgm:t>
    </dgm:pt>
    <dgm:pt modelId="{7CF3F404-52D3-4603-9D6E-7B31C32C19C6}" type="parTrans" cxnId="{2EA46010-C336-4C4D-87E5-3BA513BCE447}">
      <dgm:prSet/>
      <dgm:spPr/>
      <dgm:t>
        <a:bodyPr/>
        <a:lstStyle/>
        <a:p>
          <a:endParaRPr lang="en-US"/>
        </a:p>
      </dgm:t>
    </dgm:pt>
    <dgm:pt modelId="{04A12ED0-4599-45F4-BC35-14EEF75412D8}" type="sibTrans" cxnId="{2EA46010-C336-4C4D-87E5-3BA513BCE447}">
      <dgm:prSet/>
      <dgm:spPr/>
      <dgm:t>
        <a:bodyPr/>
        <a:lstStyle/>
        <a:p>
          <a:endParaRPr lang="en-US"/>
        </a:p>
      </dgm:t>
    </dgm:pt>
    <dgm:pt modelId="{0869571C-C37F-4619-B34C-2C06F89013A9}">
      <dgm:prSet phldrT="[Text]"/>
      <dgm:spPr/>
      <dgm:t>
        <a:bodyPr/>
        <a:lstStyle/>
        <a:p>
          <a:r>
            <a:rPr lang="uk-UA" dirty="0"/>
            <a:t>Вибір місця стажування </a:t>
          </a:r>
          <a:endParaRPr lang="en-US" dirty="0"/>
        </a:p>
      </dgm:t>
    </dgm:pt>
    <dgm:pt modelId="{38145099-95A4-44EB-88AB-655A26EBBCAB}" type="parTrans" cxnId="{E03127ED-772D-4115-818A-49D5120D55C9}">
      <dgm:prSet/>
      <dgm:spPr/>
      <dgm:t>
        <a:bodyPr/>
        <a:lstStyle/>
        <a:p>
          <a:endParaRPr lang="en-US"/>
        </a:p>
      </dgm:t>
    </dgm:pt>
    <dgm:pt modelId="{BF6E10B3-D08B-46A3-9CED-B15A3F385843}" type="sibTrans" cxnId="{E03127ED-772D-4115-818A-49D5120D55C9}">
      <dgm:prSet/>
      <dgm:spPr/>
      <dgm:t>
        <a:bodyPr/>
        <a:lstStyle/>
        <a:p>
          <a:endParaRPr lang="en-US"/>
        </a:p>
      </dgm:t>
    </dgm:pt>
    <dgm:pt modelId="{4173C814-57DA-4F56-B343-5A08BC6D8F7B}">
      <dgm:prSet phldrT="[Text]"/>
      <dgm:spPr/>
      <dgm:t>
        <a:bodyPr/>
        <a:lstStyle/>
        <a:p>
          <a:r>
            <a:rPr lang="uk-UA" dirty="0"/>
            <a:t>Наявна кваліфікація</a:t>
          </a:r>
          <a:endParaRPr lang="en-US" dirty="0"/>
        </a:p>
      </dgm:t>
    </dgm:pt>
    <dgm:pt modelId="{CE8AC7FD-6965-4624-A880-9C00CE04BC69}" type="parTrans" cxnId="{2D856DEF-BD72-457A-B0C4-555F06FB399B}">
      <dgm:prSet/>
      <dgm:spPr/>
      <dgm:t>
        <a:bodyPr/>
        <a:lstStyle/>
        <a:p>
          <a:endParaRPr lang="en-US"/>
        </a:p>
      </dgm:t>
    </dgm:pt>
    <dgm:pt modelId="{2C1D063C-A359-4D8D-8976-3E3D5572B1DD}" type="sibTrans" cxnId="{2D856DEF-BD72-457A-B0C4-555F06FB399B}">
      <dgm:prSet/>
      <dgm:spPr/>
      <dgm:t>
        <a:bodyPr/>
        <a:lstStyle/>
        <a:p>
          <a:endParaRPr lang="en-US"/>
        </a:p>
      </dgm:t>
    </dgm:pt>
    <dgm:pt modelId="{8934658C-937F-46C0-8708-2953F26CA08D}">
      <dgm:prSet phldrT="[Text]"/>
      <dgm:spPr/>
      <dgm:t>
        <a:bodyPr/>
        <a:lstStyle/>
        <a:p>
          <a:r>
            <a:rPr lang="uk-UA" dirty="0"/>
            <a:t>Особистісні якості</a:t>
          </a:r>
          <a:endParaRPr lang="en-US" dirty="0"/>
        </a:p>
      </dgm:t>
    </dgm:pt>
    <dgm:pt modelId="{69D44956-83D0-4D0B-A3D2-BE43DC3447AA}" type="parTrans" cxnId="{2F6E285B-042E-4F30-B5E0-41355DEF5647}">
      <dgm:prSet/>
      <dgm:spPr/>
      <dgm:t>
        <a:bodyPr/>
        <a:lstStyle/>
        <a:p>
          <a:endParaRPr lang="en-US"/>
        </a:p>
      </dgm:t>
    </dgm:pt>
    <dgm:pt modelId="{D6837E12-6387-48A4-86B2-CDDF21AEC981}" type="sibTrans" cxnId="{2F6E285B-042E-4F30-B5E0-41355DEF5647}">
      <dgm:prSet/>
      <dgm:spPr/>
      <dgm:t>
        <a:bodyPr/>
        <a:lstStyle/>
        <a:p>
          <a:endParaRPr lang="en-US"/>
        </a:p>
      </dgm:t>
    </dgm:pt>
    <dgm:pt modelId="{DDCCD300-F8A7-484A-8666-EAB50DAF5D88}" type="pres">
      <dgm:prSet presAssocID="{0F7AED2D-9954-4E5A-BFF9-29A020105B7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2725B3-829C-4857-811F-536C4C41534F}" type="pres">
      <dgm:prSet presAssocID="{0F7AED2D-9954-4E5A-BFF9-29A020105B7C}" presName="matrix" presStyleCnt="0"/>
      <dgm:spPr/>
    </dgm:pt>
    <dgm:pt modelId="{345FB31D-C690-4F49-85A9-D903C9B8E650}" type="pres">
      <dgm:prSet presAssocID="{0F7AED2D-9954-4E5A-BFF9-29A020105B7C}" presName="tile1" presStyleLbl="node1" presStyleIdx="0" presStyleCnt="4"/>
      <dgm:spPr/>
    </dgm:pt>
    <dgm:pt modelId="{F3F30712-A45F-4CD9-87F6-A375BFF42EE8}" type="pres">
      <dgm:prSet presAssocID="{0F7AED2D-9954-4E5A-BFF9-29A020105B7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E86A988-A427-4408-9655-1C27AE9508DA}" type="pres">
      <dgm:prSet presAssocID="{0F7AED2D-9954-4E5A-BFF9-29A020105B7C}" presName="tile2" presStyleLbl="node1" presStyleIdx="1" presStyleCnt="4"/>
      <dgm:spPr/>
    </dgm:pt>
    <dgm:pt modelId="{ECD14D75-67B9-49C0-BA14-A60ABE6DCCCA}" type="pres">
      <dgm:prSet presAssocID="{0F7AED2D-9954-4E5A-BFF9-29A020105B7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374B67-ECFE-47B9-BB8B-B09AD47BABA2}" type="pres">
      <dgm:prSet presAssocID="{0F7AED2D-9954-4E5A-BFF9-29A020105B7C}" presName="tile3" presStyleLbl="node1" presStyleIdx="2" presStyleCnt="4"/>
      <dgm:spPr/>
    </dgm:pt>
    <dgm:pt modelId="{2AEC1D1B-E3CB-441F-929B-F44E71CADC7E}" type="pres">
      <dgm:prSet presAssocID="{0F7AED2D-9954-4E5A-BFF9-29A020105B7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B329B7E-198B-4506-BE3C-DEB95895EFAA}" type="pres">
      <dgm:prSet presAssocID="{0F7AED2D-9954-4E5A-BFF9-29A020105B7C}" presName="tile4" presStyleLbl="node1" presStyleIdx="3" presStyleCnt="4"/>
      <dgm:spPr/>
    </dgm:pt>
    <dgm:pt modelId="{D58C1F03-CE90-4DA9-ADB0-5D422A59B5C9}" type="pres">
      <dgm:prSet presAssocID="{0F7AED2D-9954-4E5A-BFF9-29A020105B7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EE9DCE8-80AD-4A20-A0AD-8C8C2A41BC3D}" type="pres">
      <dgm:prSet presAssocID="{0F7AED2D-9954-4E5A-BFF9-29A020105B7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8AE6007-D972-447B-8B72-3BD216A7499C}" srcId="{0F7AED2D-9954-4E5A-BFF9-29A020105B7C}" destId="{35FE1FAC-269E-49EE-ACFA-1ED81E8D0404}" srcOrd="0" destOrd="0" parTransId="{2C50F896-4B93-4D43-AE17-5214A2B58599}" sibTransId="{513B6C20-ED0B-4C22-8F6B-81D0C75949C8}"/>
    <dgm:cxn modelId="{2EA46010-C336-4C4D-87E5-3BA513BCE447}" srcId="{35FE1FAC-269E-49EE-ACFA-1ED81E8D0404}" destId="{20899F00-B5CC-4E45-B117-1EBF2957900A}" srcOrd="0" destOrd="0" parTransId="{7CF3F404-52D3-4603-9D6E-7B31C32C19C6}" sibTransId="{04A12ED0-4599-45F4-BC35-14EEF75412D8}"/>
    <dgm:cxn modelId="{2F6E285B-042E-4F30-B5E0-41355DEF5647}" srcId="{35FE1FAC-269E-49EE-ACFA-1ED81E8D0404}" destId="{8934658C-937F-46C0-8708-2953F26CA08D}" srcOrd="3" destOrd="0" parTransId="{69D44956-83D0-4D0B-A3D2-BE43DC3447AA}" sibTransId="{D6837E12-6387-48A4-86B2-CDDF21AEC981}"/>
    <dgm:cxn modelId="{3C80E876-18EA-4A29-B17E-8C394B310400}" type="presOf" srcId="{4173C814-57DA-4F56-B343-5A08BC6D8F7B}" destId="{77374B67-ECFE-47B9-BB8B-B09AD47BABA2}" srcOrd="0" destOrd="0" presId="urn:microsoft.com/office/officeart/2005/8/layout/matrix1"/>
    <dgm:cxn modelId="{AF8A9B58-79F7-4552-961B-F9B3D6304729}" type="presOf" srcId="{20899F00-B5CC-4E45-B117-1EBF2957900A}" destId="{F3F30712-A45F-4CD9-87F6-A375BFF42EE8}" srcOrd="1" destOrd="0" presId="urn:microsoft.com/office/officeart/2005/8/layout/matrix1"/>
    <dgm:cxn modelId="{66BEF37B-012E-4F1B-B0FB-439159EA5C66}" type="presOf" srcId="{4173C814-57DA-4F56-B343-5A08BC6D8F7B}" destId="{2AEC1D1B-E3CB-441F-929B-F44E71CADC7E}" srcOrd="1" destOrd="0" presId="urn:microsoft.com/office/officeart/2005/8/layout/matrix1"/>
    <dgm:cxn modelId="{6A3242A8-2A8C-4BC1-B379-1592725895E1}" type="presOf" srcId="{0F7AED2D-9954-4E5A-BFF9-29A020105B7C}" destId="{DDCCD300-F8A7-484A-8666-EAB50DAF5D88}" srcOrd="0" destOrd="0" presId="urn:microsoft.com/office/officeart/2005/8/layout/matrix1"/>
    <dgm:cxn modelId="{CF2CC4B9-933B-49B4-891D-EFD801E26E8B}" type="presOf" srcId="{0869571C-C37F-4619-B34C-2C06F89013A9}" destId="{ECD14D75-67B9-49C0-BA14-A60ABE6DCCCA}" srcOrd="1" destOrd="0" presId="urn:microsoft.com/office/officeart/2005/8/layout/matrix1"/>
    <dgm:cxn modelId="{E040E5C4-4E24-4C8D-AD02-5297DC709E54}" type="presOf" srcId="{20899F00-B5CC-4E45-B117-1EBF2957900A}" destId="{345FB31D-C690-4F49-85A9-D903C9B8E650}" srcOrd="0" destOrd="0" presId="urn:microsoft.com/office/officeart/2005/8/layout/matrix1"/>
    <dgm:cxn modelId="{75160EE0-93FF-4FBC-B986-DDE46AE7950F}" type="presOf" srcId="{8934658C-937F-46C0-8708-2953F26CA08D}" destId="{D58C1F03-CE90-4DA9-ADB0-5D422A59B5C9}" srcOrd="1" destOrd="0" presId="urn:microsoft.com/office/officeart/2005/8/layout/matrix1"/>
    <dgm:cxn modelId="{E03127ED-772D-4115-818A-49D5120D55C9}" srcId="{35FE1FAC-269E-49EE-ACFA-1ED81E8D0404}" destId="{0869571C-C37F-4619-B34C-2C06F89013A9}" srcOrd="1" destOrd="0" parTransId="{38145099-95A4-44EB-88AB-655A26EBBCAB}" sibTransId="{BF6E10B3-D08B-46A3-9CED-B15A3F385843}"/>
    <dgm:cxn modelId="{2D856DEF-BD72-457A-B0C4-555F06FB399B}" srcId="{35FE1FAC-269E-49EE-ACFA-1ED81E8D0404}" destId="{4173C814-57DA-4F56-B343-5A08BC6D8F7B}" srcOrd="2" destOrd="0" parTransId="{CE8AC7FD-6965-4624-A880-9C00CE04BC69}" sibTransId="{2C1D063C-A359-4D8D-8976-3E3D5572B1DD}"/>
    <dgm:cxn modelId="{AF3BE1F3-9B44-4662-B47F-E04D623C28B3}" type="presOf" srcId="{0869571C-C37F-4619-B34C-2C06F89013A9}" destId="{0E86A988-A427-4408-9655-1C27AE9508DA}" srcOrd="0" destOrd="0" presId="urn:microsoft.com/office/officeart/2005/8/layout/matrix1"/>
    <dgm:cxn modelId="{3731AAFD-3CF4-4FE1-B9C5-BE0DE6E97953}" type="presOf" srcId="{35FE1FAC-269E-49EE-ACFA-1ED81E8D0404}" destId="{0EE9DCE8-80AD-4A20-A0AD-8C8C2A41BC3D}" srcOrd="0" destOrd="0" presId="urn:microsoft.com/office/officeart/2005/8/layout/matrix1"/>
    <dgm:cxn modelId="{772640FF-248F-4C63-A582-99935F52DC75}" type="presOf" srcId="{8934658C-937F-46C0-8708-2953F26CA08D}" destId="{1B329B7E-198B-4506-BE3C-DEB95895EFAA}" srcOrd="0" destOrd="0" presId="urn:microsoft.com/office/officeart/2005/8/layout/matrix1"/>
    <dgm:cxn modelId="{51298D02-82CE-43B3-AEFC-DEF5392CE849}" type="presParOf" srcId="{DDCCD300-F8A7-484A-8666-EAB50DAF5D88}" destId="{062725B3-829C-4857-811F-536C4C41534F}" srcOrd="0" destOrd="0" presId="urn:microsoft.com/office/officeart/2005/8/layout/matrix1"/>
    <dgm:cxn modelId="{F34A14D4-FBD6-4813-BD65-0545163B9EAD}" type="presParOf" srcId="{062725B3-829C-4857-811F-536C4C41534F}" destId="{345FB31D-C690-4F49-85A9-D903C9B8E650}" srcOrd="0" destOrd="0" presId="urn:microsoft.com/office/officeart/2005/8/layout/matrix1"/>
    <dgm:cxn modelId="{0C79ECCC-F9BC-4080-9335-BD5C1F3BC7A5}" type="presParOf" srcId="{062725B3-829C-4857-811F-536C4C41534F}" destId="{F3F30712-A45F-4CD9-87F6-A375BFF42EE8}" srcOrd="1" destOrd="0" presId="urn:microsoft.com/office/officeart/2005/8/layout/matrix1"/>
    <dgm:cxn modelId="{17327812-B237-4BDB-A9A5-F522493B1C2E}" type="presParOf" srcId="{062725B3-829C-4857-811F-536C4C41534F}" destId="{0E86A988-A427-4408-9655-1C27AE9508DA}" srcOrd="2" destOrd="0" presId="urn:microsoft.com/office/officeart/2005/8/layout/matrix1"/>
    <dgm:cxn modelId="{BBDE1077-A217-4700-A8B6-0C03416498F3}" type="presParOf" srcId="{062725B3-829C-4857-811F-536C4C41534F}" destId="{ECD14D75-67B9-49C0-BA14-A60ABE6DCCCA}" srcOrd="3" destOrd="0" presId="urn:microsoft.com/office/officeart/2005/8/layout/matrix1"/>
    <dgm:cxn modelId="{C63A6BFB-8E49-474B-96FE-411B7AEBAE12}" type="presParOf" srcId="{062725B3-829C-4857-811F-536C4C41534F}" destId="{77374B67-ECFE-47B9-BB8B-B09AD47BABA2}" srcOrd="4" destOrd="0" presId="urn:microsoft.com/office/officeart/2005/8/layout/matrix1"/>
    <dgm:cxn modelId="{85ED672E-DD61-4557-826E-341D027D3FAF}" type="presParOf" srcId="{062725B3-829C-4857-811F-536C4C41534F}" destId="{2AEC1D1B-E3CB-441F-929B-F44E71CADC7E}" srcOrd="5" destOrd="0" presId="urn:microsoft.com/office/officeart/2005/8/layout/matrix1"/>
    <dgm:cxn modelId="{F61F9523-503F-41F2-BE9B-66BCB84B3410}" type="presParOf" srcId="{062725B3-829C-4857-811F-536C4C41534F}" destId="{1B329B7E-198B-4506-BE3C-DEB95895EFAA}" srcOrd="6" destOrd="0" presId="urn:microsoft.com/office/officeart/2005/8/layout/matrix1"/>
    <dgm:cxn modelId="{69EF8601-A135-4CC8-9855-630684CF0489}" type="presParOf" srcId="{062725B3-829C-4857-811F-536C4C41534F}" destId="{D58C1F03-CE90-4DA9-ADB0-5D422A59B5C9}" srcOrd="7" destOrd="0" presId="urn:microsoft.com/office/officeart/2005/8/layout/matrix1"/>
    <dgm:cxn modelId="{CB348663-823C-4C43-8D0A-1918121B9836}" type="presParOf" srcId="{DDCCD300-F8A7-484A-8666-EAB50DAF5D88}" destId="{0EE9DCE8-80AD-4A20-A0AD-8C8C2A41BC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FD207-C5A4-4928-A687-07B46068D478}">
      <dsp:nvSpPr>
        <dsp:cNvPr id="0" name=""/>
        <dsp:cNvSpPr/>
      </dsp:nvSpPr>
      <dsp:spPr>
        <a:xfrm rot="5400000">
          <a:off x="5646017" y="-2323418"/>
          <a:ext cx="850181" cy="5713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Звернення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Представлення</a:t>
          </a:r>
          <a:endParaRPr lang="en-US" sz="1800" kern="1200" dirty="0"/>
        </a:p>
      </dsp:txBody>
      <dsp:txXfrm rot="-5400000">
        <a:off x="3214116" y="149985"/>
        <a:ext cx="5672482" cy="767177"/>
      </dsp:txXfrm>
    </dsp:sp>
    <dsp:sp modelId="{EE618CC9-6F6A-4FF9-9D17-7B2D06CE79E3}">
      <dsp:nvSpPr>
        <dsp:cNvPr id="0" name=""/>
        <dsp:cNvSpPr/>
      </dsp:nvSpPr>
      <dsp:spPr>
        <a:xfrm>
          <a:off x="0" y="2209"/>
          <a:ext cx="3214116" cy="1062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Вступ</a:t>
          </a:r>
          <a:endParaRPr lang="en-US" sz="3100" kern="1200" dirty="0"/>
        </a:p>
      </dsp:txBody>
      <dsp:txXfrm>
        <a:off x="51878" y="54087"/>
        <a:ext cx="3110360" cy="958971"/>
      </dsp:txXfrm>
    </dsp:sp>
    <dsp:sp modelId="{ADEBAA0D-5928-4F54-82DF-638948271ED9}">
      <dsp:nvSpPr>
        <dsp:cNvPr id="0" name=""/>
        <dsp:cNvSpPr/>
      </dsp:nvSpPr>
      <dsp:spPr>
        <a:xfrm rot="5400000">
          <a:off x="5646017" y="-1207554"/>
          <a:ext cx="850181" cy="5713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Програма фінансування навчання/стажування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Термін та мета навчання або стажування</a:t>
          </a:r>
          <a:endParaRPr lang="en-US" sz="1800" kern="1200" dirty="0"/>
        </a:p>
      </dsp:txBody>
      <dsp:txXfrm rot="-5400000">
        <a:off x="3214116" y="1265849"/>
        <a:ext cx="5672482" cy="767177"/>
      </dsp:txXfrm>
    </dsp:sp>
    <dsp:sp modelId="{3E18D6FB-83B7-4B40-9811-74138E8A5E9F}">
      <dsp:nvSpPr>
        <dsp:cNvPr id="0" name=""/>
        <dsp:cNvSpPr/>
      </dsp:nvSpPr>
      <dsp:spPr>
        <a:xfrm>
          <a:off x="0" y="1118073"/>
          <a:ext cx="3214116" cy="10627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Запит</a:t>
          </a:r>
          <a:endParaRPr lang="en-US" sz="3100" kern="1200" dirty="0"/>
        </a:p>
      </dsp:txBody>
      <dsp:txXfrm>
        <a:off x="51878" y="1169951"/>
        <a:ext cx="3110360" cy="958971"/>
      </dsp:txXfrm>
    </dsp:sp>
    <dsp:sp modelId="{D9D642D6-4812-4386-88B9-6286B934A109}">
      <dsp:nvSpPr>
        <dsp:cNvPr id="0" name=""/>
        <dsp:cNvSpPr/>
      </dsp:nvSpPr>
      <dsp:spPr>
        <a:xfrm rot="5400000">
          <a:off x="5646017" y="-58168"/>
          <a:ext cx="850181" cy="5713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Обгрунтування необхідності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Наявна кваліфікація </a:t>
          </a:r>
          <a:endParaRPr lang="en-US" sz="1800" kern="1200" dirty="0"/>
        </a:p>
      </dsp:txBody>
      <dsp:txXfrm rot="-5400000">
        <a:off x="3214116" y="2415235"/>
        <a:ext cx="5672482" cy="767177"/>
      </dsp:txXfrm>
    </dsp:sp>
    <dsp:sp modelId="{ACBA693C-3651-4889-B528-EFB57C1F814B}">
      <dsp:nvSpPr>
        <dsp:cNvPr id="0" name=""/>
        <dsp:cNvSpPr/>
      </dsp:nvSpPr>
      <dsp:spPr>
        <a:xfrm>
          <a:off x="0" y="2233937"/>
          <a:ext cx="3214116" cy="10627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Аргументація</a:t>
          </a:r>
          <a:endParaRPr lang="en-US" sz="3100" kern="1200" dirty="0"/>
        </a:p>
      </dsp:txBody>
      <dsp:txXfrm>
        <a:off x="51878" y="2285815"/>
        <a:ext cx="3110360" cy="958971"/>
      </dsp:txXfrm>
    </dsp:sp>
    <dsp:sp modelId="{13F3281F-22BC-42C1-BBB1-6D19B03410F5}">
      <dsp:nvSpPr>
        <dsp:cNvPr id="0" name=""/>
        <dsp:cNvSpPr/>
      </dsp:nvSpPr>
      <dsp:spPr>
        <a:xfrm rot="5400000">
          <a:off x="5646017" y="1024172"/>
          <a:ext cx="850181" cy="5713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CV + </a:t>
          </a:r>
          <a:r>
            <a:rPr lang="uk-UA" sz="1800" kern="1200" dirty="0"/>
            <a:t>перелік публікацій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/>
            <a:t>План-проспект </a:t>
          </a:r>
          <a:endParaRPr lang="en-US" sz="1800" kern="1200" dirty="0"/>
        </a:p>
      </dsp:txBody>
      <dsp:txXfrm rot="-5400000">
        <a:off x="3214116" y="3497575"/>
        <a:ext cx="5672482" cy="767177"/>
      </dsp:txXfrm>
    </dsp:sp>
    <dsp:sp modelId="{0C28CAC6-5345-471C-AA72-46BF3065EC47}">
      <dsp:nvSpPr>
        <dsp:cNvPr id="0" name=""/>
        <dsp:cNvSpPr/>
      </dsp:nvSpPr>
      <dsp:spPr>
        <a:xfrm>
          <a:off x="0" y="3349801"/>
          <a:ext cx="3214116" cy="10627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Додатки</a:t>
          </a:r>
          <a:endParaRPr lang="en-US" sz="3100" kern="1200" dirty="0"/>
        </a:p>
      </dsp:txBody>
      <dsp:txXfrm>
        <a:off x="51878" y="3401679"/>
        <a:ext cx="3110360" cy="958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FB31D-C690-4F49-85A9-D903C9B8E650}">
      <dsp:nvSpPr>
        <dsp:cNvPr id="0" name=""/>
        <dsp:cNvSpPr/>
      </dsp:nvSpPr>
      <dsp:spPr>
        <a:xfrm rot="16200000">
          <a:off x="976312" y="-976312"/>
          <a:ext cx="2162175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Вибір теми, обгрунтування мети й завдань</a:t>
          </a:r>
          <a:endParaRPr lang="en-US" sz="2400" kern="1200" dirty="0"/>
        </a:p>
      </dsp:txBody>
      <dsp:txXfrm rot="5400000">
        <a:off x="0" y="0"/>
        <a:ext cx="4114800" cy="1621631"/>
      </dsp:txXfrm>
    </dsp:sp>
    <dsp:sp modelId="{0E86A988-A427-4408-9655-1C27AE9508DA}">
      <dsp:nvSpPr>
        <dsp:cNvPr id="0" name=""/>
        <dsp:cNvSpPr/>
      </dsp:nvSpPr>
      <dsp:spPr>
        <a:xfrm>
          <a:off x="4114800" y="0"/>
          <a:ext cx="4114800" cy="216217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Вибір місця стажування </a:t>
          </a:r>
          <a:endParaRPr lang="en-US" sz="2400" kern="1200" dirty="0"/>
        </a:p>
      </dsp:txBody>
      <dsp:txXfrm>
        <a:off x="4114800" y="0"/>
        <a:ext cx="4114800" cy="1621631"/>
      </dsp:txXfrm>
    </dsp:sp>
    <dsp:sp modelId="{77374B67-ECFE-47B9-BB8B-B09AD47BABA2}">
      <dsp:nvSpPr>
        <dsp:cNvPr id="0" name=""/>
        <dsp:cNvSpPr/>
      </dsp:nvSpPr>
      <dsp:spPr>
        <a:xfrm rot="10800000">
          <a:off x="0" y="2162175"/>
          <a:ext cx="4114800" cy="216217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Наявна кваліфікація</a:t>
          </a:r>
          <a:endParaRPr lang="en-US" sz="2400" kern="1200" dirty="0"/>
        </a:p>
      </dsp:txBody>
      <dsp:txXfrm rot="10800000">
        <a:off x="0" y="2702718"/>
        <a:ext cx="4114800" cy="1621631"/>
      </dsp:txXfrm>
    </dsp:sp>
    <dsp:sp modelId="{1B329B7E-198B-4506-BE3C-DEB95895EFAA}">
      <dsp:nvSpPr>
        <dsp:cNvPr id="0" name=""/>
        <dsp:cNvSpPr/>
      </dsp:nvSpPr>
      <dsp:spPr>
        <a:xfrm rot="5400000">
          <a:off x="5091112" y="1185862"/>
          <a:ext cx="2162175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Особистісні якості</a:t>
          </a:r>
          <a:endParaRPr lang="en-US" sz="2400" kern="1200" dirty="0"/>
        </a:p>
      </dsp:txBody>
      <dsp:txXfrm rot="-5400000">
        <a:off x="4114800" y="2702718"/>
        <a:ext cx="4114800" cy="1621631"/>
      </dsp:txXfrm>
    </dsp:sp>
    <dsp:sp modelId="{0EE9DCE8-80AD-4A20-A0AD-8C8C2A41BC3D}">
      <dsp:nvSpPr>
        <dsp:cNvPr id="0" name=""/>
        <dsp:cNvSpPr/>
      </dsp:nvSpPr>
      <dsp:spPr>
        <a:xfrm>
          <a:off x="2880359" y="1621631"/>
          <a:ext cx="2468880" cy="108108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Мотивація</a:t>
          </a:r>
          <a:endParaRPr lang="en-US" sz="2400" kern="1200" dirty="0"/>
        </a:p>
      </dsp:txBody>
      <dsp:txXfrm>
        <a:off x="2933133" y="1674405"/>
        <a:ext cx="2363332" cy="97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/>
              <a:t>Презентація</a:t>
            </a:r>
            <a:r>
              <a:rPr lang="ru-RU" dirty="0"/>
              <a:t> курсу  </a:t>
            </a:r>
          </a:p>
          <a:p>
            <a:r>
              <a:rPr lang="ru-RU" dirty="0"/>
              <a:t>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EDD0-7792-4166-A92B-3646A9A592D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1C0-0229-408D-ACF5-3E0769DEE3B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D56C-2A55-40CE-A9A7-7F2B69CBFE5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4F24-F837-4E92-A0DE-A6C0BBBD501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C1D3-0090-450B-994A-AF9349ABD92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1E3D-DC9F-43D0-97DE-F9110A18472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412376-62F5-4521-96B3-2348253657B1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611D-99D2-4686-8637-27314B9DFC9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56BD-9A95-41C8-A3DB-26D1340F99C3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280-8E4E-4230-9382-8439040327E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otivationalletter.com/" TargetMode="External"/><Relationship Id="rId2" Type="http://schemas.openxmlformats.org/officeDocument/2006/relationships/hyperlink" Target="http://europass.cedefop.europa.eu/documents/curriculum-vitae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829761"/>
          </a:xfrm>
        </p:spPr>
        <p:txBody>
          <a:bodyPr/>
          <a:lstStyle/>
          <a:p>
            <a:r>
              <a:rPr lang="uk-UA" dirty="0"/>
              <a:t>Ефективна презентація досвіду  та планування                 наукового стажування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9045297" cy="1199704"/>
          </a:xfrm>
        </p:spPr>
        <p:txBody>
          <a:bodyPr/>
          <a:lstStyle/>
          <a:p>
            <a:r>
              <a:rPr lang="uk-UA" dirty="0"/>
              <a:t>Практичне заняття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476672"/>
            <a:ext cx="3250704" cy="1373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Sheffield Skills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2060848"/>
            <a:ext cx="3528392" cy="4797152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Базові навички: </a:t>
            </a:r>
          </a:p>
          <a:p>
            <a:pPr>
              <a:buFontTx/>
              <a:buChar char="-"/>
            </a:pPr>
            <a:r>
              <a:rPr lang="uk-UA" dirty="0"/>
              <a:t>комунікація; </a:t>
            </a:r>
          </a:p>
          <a:p>
            <a:pPr>
              <a:buFontTx/>
              <a:buChar char="-"/>
            </a:pPr>
            <a:r>
              <a:rPr lang="uk-UA" dirty="0"/>
              <a:t>математична грамотність; </a:t>
            </a:r>
          </a:p>
          <a:p>
            <a:pPr>
              <a:buFontTx/>
              <a:buChar char="-"/>
            </a:pPr>
            <a:r>
              <a:rPr lang="uk-UA" dirty="0"/>
              <a:t>загальна грамотність; </a:t>
            </a:r>
          </a:p>
          <a:p>
            <a:pPr>
              <a:buFontTx/>
              <a:buChar char="-"/>
            </a:pPr>
            <a:r>
              <a:rPr lang="uk-UA" dirty="0"/>
              <a:t>творче мислення </a:t>
            </a:r>
          </a:p>
          <a:p>
            <a:r>
              <a:rPr lang="uk-UA" dirty="0"/>
              <a:t>Особистісні навички: </a:t>
            </a:r>
          </a:p>
          <a:p>
            <a:pPr>
              <a:buFontTx/>
              <a:buChar char="-"/>
            </a:pPr>
            <a:r>
              <a:rPr lang="uk-UA" dirty="0"/>
              <a:t>відповідальність, </a:t>
            </a:r>
          </a:p>
          <a:p>
            <a:pPr>
              <a:buFontTx/>
              <a:buChar char="-"/>
            </a:pPr>
            <a:r>
              <a:rPr lang="uk-UA" dirty="0"/>
              <a:t>адаптивність, </a:t>
            </a:r>
          </a:p>
          <a:p>
            <a:pPr>
              <a:buFontTx/>
              <a:buChar char="-"/>
            </a:pPr>
            <a:r>
              <a:rPr lang="uk-UA" dirty="0"/>
              <a:t>стресоусталеність, </a:t>
            </a:r>
          </a:p>
          <a:p>
            <a:pPr>
              <a:buFontTx/>
              <a:buChar char="-"/>
            </a:pPr>
            <a:r>
              <a:rPr lang="uk-UA" dirty="0"/>
              <a:t>цілеспрямованість, </a:t>
            </a:r>
          </a:p>
          <a:p>
            <a:pPr>
              <a:buFontTx/>
              <a:buChar char="-"/>
            </a:pPr>
            <a:r>
              <a:rPr lang="uk-UA" dirty="0"/>
              <a:t>впевненість </a:t>
            </a:r>
          </a:p>
          <a:p>
            <a:r>
              <a:rPr lang="uk-UA" dirty="0"/>
              <a:t> Спеціальні навички:</a:t>
            </a:r>
          </a:p>
          <a:p>
            <a:pPr>
              <a:buFontTx/>
              <a:buChar char="-"/>
            </a:pPr>
            <a:r>
              <a:rPr lang="uk-UA" dirty="0"/>
              <a:t>освітні; </a:t>
            </a:r>
          </a:p>
          <a:p>
            <a:pPr>
              <a:buFontTx/>
              <a:buChar char="-"/>
            </a:pPr>
            <a:r>
              <a:rPr lang="uk-UA" dirty="0"/>
              <a:t>дослідницькі; </a:t>
            </a:r>
          </a:p>
          <a:p>
            <a:pPr>
              <a:buFontTx/>
              <a:buChar char="-"/>
            </a:pPr>
            <a:r>
              <a:rPr lang="uk-UA" dirty="0"/>
              <a:t>організаційні </a:t>
            </a:r>
          </a:p>
          <a:p>
            <a:endParaRPr lang="en-US" dirty="0"/>
          </a:p>
        </p:txBody>
      </p:sp>
      <p:pic>
        <p:nvPicPr>
          <p:cNvPr id="51202" name="Picture 2" descr="Картинки по запросу skills frame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25658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Картинки по запросу skills 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communicative sk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63"/>
            <a:ext cx="9144000" cy="686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Мотиваційний лист: структура</a:t>
            </a:r>
            <a:endParaRPr lang="en-US" sz="3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9552" y="16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student 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506" y="2780928"/>
            <a:ext cx="3691494" cy="2903588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6480720" cy="4525963"/>
          </a:xfrm>
        </p:spPr>
        <p:txBody>
          <a:bodyPr/>
          <a:lstStyle/>
          <a:p>
            <a:r>
              <a:rPr lang="uk-UA" dirty="0"/>
              <a:t>Розпочинайте з висновку</a:t>
            </a:r>
          </a:p>
          <a:p>
            <a:r>
              <a:rPr lang="uk-UA" dirty="0"/>
              <a:t>Схема “аргумент + доказ”</a:t>
            </a:r>
          </a:p>
          <a:p>
            <a:r>
              <a:rPr lang="en-US" dirty="0"/>
              <a:t>ABC approach: Activity + Benefit = Course </a:t>
            </a:r>
            <a:endParaRPr lang="uk-UA" dirty="0"/>
          </a:p>
          <a:p>
            <a:r>
              <a:rPr lang="uk-UA" dirty="0"/>
              <a:t>Правило Гомера: послідовність аргументів впливає на їх переконливість</a:t>
            </a:r>
          </a:p>
          <a:p>
            <a:r>
              <a:rPr lang="uk-UA" dirty="0"/>
              <a:t>Правило трьох “так”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Мотиваційний лист:             риторика переконання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60848"/>
            <a:ext cx="8928992" cy="4525963"/>
          </a:xfrm>
        </p:spPr>
        <p:txBody>
          <a:bodyPr/>
          <a:lstStyle/>
          <a:p>
            <a:r>
              <a:rPr lang="uk-UA" dirty="0"/>
              <a:t>Надто глобальна мета</a:t>
            </a:r>
          </a:p>
          <a:p>
            <a:r>
              <a:rPr lang="uk-UA" dirty="0"/>
              <a:t>Вказані завдання неможливо виконати у термін, передбачений стажуванням</a:t>
            </a:r>
          </a:p>
          <a:p>
            <a:r>
              <a:rPr lang="uk-UA" dirty="0"/>
              <a:t>Кваліфікація не відповідає темі стажування</a:t>
            </a:r>
          </a:p>
          <a:p>
            <a:r>
              <a:rPr lang="uk-UA" dirty="0"/>
              <a:t>Повністю ігнорується особистісний фактор: як саме стажування сприяє розвитку апліканта? </a:t>
            </a:r>
          </a:p>
          <a:p>
            <a:r>
              <a:rPr lang="uk-UA" dirty="0"/>
              <a:t>Хаотична структура </a:t>
            </a:r>
          </a:p>
          <a:p>
            <a:r>
              <a:rPr lang="uk-UA" dirty="0"/>
              <a:t>Замалий/завеликий обсяг 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368152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Мотиваційний лист: </a:t>
            </a:r>
            <a:br>
              <a:rPr lang="uk-UA" sz="3200" dirty="0"/>
            </a:br>
            <a:r>
              <a:rPr lang="uk-UA" sz="3200" dirty="0"/>
              <a:t>найчастіші помилки</a:t>
            </a:r>
            <a:endParaRPr lang="en-US" sz="3200" dirty="0"/>
          </a:p>
        </p:txBody>
      </p:sp>
      <p:pic>
        <p:nvPicPr>
          <p:cNvPr id="5" name="Picture 2" descr="Картинки по запросу mistakes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0"/>
            <a:ext cx="253365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age.mel.fm/i/i/iNx254jovJ/590.png"/>
          <p:cNvPicPr>
            <a:picLocks noChangeAspect="1" noChangeArrowheads="1"/>
          </p:cNvPicPr>
          <p:nvPr/>
        </p:nvPicPr>
        <p:blipFill>
          <a:blip r:embed="rId2" cstate="print"/>
          <a:srcRect l="5125" r="3844"/>
          <a:stretch>
            <a:fillRect/>
          </a:stretch>
        </p:blipFill>
        <p:spPr bwMode="auto">
          <a:xfrm>
            <a:off x="10193" y="0"/>
            <a:ext cx="91338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 подаєте заявку на короткотермінове (1 місяць) стажування з метою роботи над першим розділом вашого дисертаційного дослідження;</a:t>
            </a:r>
          </a:p>
          <a:p>
            <a:r>
              <a:rPr lang="uk-UA" dirty="0"/>
              <a:t>Складіть: </a:t>
            </a:r>
          </a:p>
          <a:p>
            <a:pPr>
              <a:buFontTx/>
              <a:buChar char="-"/>
            </a:pPr>
            <a:r>
              <a:rPr lang="uk-UA" dirty="0"/>
              <a:t>лист-запит </a:t>
            </a:r>
          </a:p>
          <a:p>
            <a:pPr>
              <a:buFontTx/>
              <a:buChar char="-"/>
            </a:pPr>
            <a:r>
              <a:rPr lang="en-US" dirty="0"/>
              <a:t>CV </a:t>
            </a:r>
            <a:r>
              <a:rPr lang="uk-UA" dirty="0"/>
              <a:t>у форматі </a:t>
            </a:r>
            <a:r>
              <a:rPr lang="en-US" dirty="0" err="1"/>
              <a:t>Europass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мотивац</a:t>
            </a:r>
            <a:r>
              <a:rPr lang="uk-UA" dirty="0"/>
              <a:t>ійний лист  </a:t>
            </a:r>
          </a:p>
          <a:p>
            <a:pPr>
              <a:buNone/>
            </a:pPr>
            <a:r>
              <a:rPr lang="uk-UA" dirty="0"/>
              <a:t>Мови виконання: українська, англійська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000" dirty="0"/>
              <a:t>Завдання 1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00808"/>
            <a:ext cx="8928992" cy="4525963"/>
          </a:xfrm>
        </p:spPr>
        <p:txBody>
          <a:bodyPr/>
          <a:lstStyle/>
          <a:p>
            <a:r>
              <a:rPr lang="en-US" dirty="0" err="1"/>
              <a:t>Europass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http://europass.cedefop.europa.eu/documents/curriculum-vitae</a:t>
            </a:r>
            <a:endParaRPr lang="en-US" dirty="0"/>
          </a:p>
          <a:p>
            <a:r>
              <a:rPr lang="uk-UA" dirty="0"/>
              <a:t>Мотиваційні листи (шаблони та зразки): </a:t>
            </a:r>
            <a:r>
              <a:rPr lang="en-US" dirty="0">
                <a:hlinkClick r:id="rId3"/>
              </a:rPr>
              <a:t>http://motivationalletter.com/</a:t>
            </a:r>
            <a:endParaRPr lang="uk-UA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500" dirty="0"/>
              <a:t>Корисні посилання</a:t>
            </a:r>
            <a:endParaRPr lang="en-US" sz="4500" dirty="0"/>
          </a:p>
        </p:txBody>
      </p:sp>
      <p:pic>
        <p:nvPicPr>
          <p:cNvPr id="5" name="Picture 2" descr="Картинки по запросу good luck"/>
          <p:cNvPicPr>
            <a:picLocks noChangeAspect="1" noChangeArrowheads="1"/>
          </p:cNvPicPr>
          <p:nvPr/>
        </p:nvPicPr>
        <p:blipFill>
          <a:blip r:embed="rId4" cstate="print"/>
          <a:srcRect l="12094" t="15874" r="12094" b="17386"/>
          <a:stretch>
            <a:fillRect/>
          </a:stretch>
        </p:blipFill>
        <p:spPr bwMode="auto">
          <a:xfrm>
            <a:off x="3419872" y="4077072"/>
            <a:ext cx="2465430" cy="2170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484784"/>
          </a:xfrm>
        </p:spPr>
        <p:txBody>
          <a:bodyPr>
            <a:normAutofit/>
          </a:bodyPr>
          <a:lstStyle/>
          <a:p>
            <a:r>
              <a:rPr lang="uk-UA" dirty="0"/>
              <a:t>Ефективна презентація досвіду та планування наукового стажування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67544" y="1844824"/>
            <a:ext cx="8229600" cy="373041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Формат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Europass</a:t>
            </a:r>
            <a:r>
              <a:rPr kumimoji="0" lang="uk-UA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особливості структурування досвіду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kumimoji="0" lang="uk-UA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Матриці навичок і компетенцій науковця-дослідника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kumimoji="0" lang="uk-UA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Мотиваційний лист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uk-UA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лан навчальної та наукової роботи;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Каталоги курсів та принципи роботи з ними.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check 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949" y="1340768"/>
            <a:ext cx="4352051" cy="551723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112568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Копія закордонного паспорту </a:t>
            </a:r>
          </a:p>
          <a:p>
            <a:r>
              <a:rPr lang="uk-UA" dirty="0"/>
              <a:t>Довідка з місця навчання/роботи </a:t>
            </a:r>
          </a:p>
          <a:p>
            <a:r>
              <a:rPr lang="uk-UA" dirty="0"/>
              <a:t>Копія диплому про вищу освіту</a:t>
            </a:r>
            <a:endParaRPr lang="en-US" dirty="0"/>
          </a:p>
          <a:p>
            <a:r>
              <a:rPr lang="uk-UA" dirty="0"/>
              <a:t>Лист згоди від приймаючої сторони</a:t>
            </a:r>
          </a:p>
          <a:p>
            <a:r>
              <a:rPr lang="uk-UA" dirty="0"/>
              <a:t>Мовний сертифікат  </a:t>
            </a:r>
          </a:p>
          <a:p>
            <a:r>
              <a:rPr lang="en-US" dirty="0"/>
              <a:t>CV </a:t>
            </a:r>
            <a:r>
              <a:rPr lang="uk-UA" dirty="0"/>
              <a:t>у форматі </a:t>
            </a:r>
            <a:r>
              <a:rPr lang="en-US" dirty="0" err="1"/>
              <a:t>Europass</a:t>
            </a:r>
            <a:r>
              <a:rPr lang="en-US" dirty="0"/>
              <a:t> </a:t>
            </a:r>
          </a:p>
          <a:p>
            <a:r>
              <a:rPr lang="uk-UA" dirty="0"/>
              <a:t>Мотиваційний лист </a:t>
            </a:r>
          </a:p>
          <a:p>
            <a:r>
              <a:rPr lang="en-US" dirty="0"/>
              <a:t>Mobility Activity Plan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Структура аплікаційного пакету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Як отримати згоду приймаючої сторони?</a:t>
            </a:r>
            <a:endParaRPr lang="en-US" sz="4000" dirty="0"/>
          </a:p>
        </p:txBody>
      </p:sp>
      <p:pic>
        <p:nvPicPr>
          <p:cNvPr id="5" name="Picture 2" descr="Картинки по запросу letter to professor phd comic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46" y="1988840"/>
            <a:ext cx="8732542" cy="378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Лист-запит: структура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1606551"/>
          <a:ext cx="8928100" cy="44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144063"/>
          </a:xfrm>
        </p:spPr>
        <p:txBody>
          <a:bodyPr/>
          <a:lstStyle/>
          <a:p>
            <a:r>
              <a:rPr lang="uk-UA" dirty="0"/>
              <a:t>Особисті дані </a:t>
            </a:r>
          </a:p>
          <a:p>
            <a:r>
              <a:rPr lang="uk-UA" dirty="0"/>
              <a:t>Досвід роботи</a:t>
            </a:r>
          </a:p>
          <a:p>
            <a:r>
              <a:rPr lang="uk-UA" dirty="0"/>
              <a:t>Наявна освіта </a:t>
            </a:r>
          </a:p>
          <a:p>
            <a:r>
              <a:rPr lang="uk-UA" dirty="0"/>
              <a:t>Мовні компетенції </a:t>
            </a:r>
          </a:p>
          <a:p>
            <a:r>
              <a:rPr lang="uk-UA" dirty="0"/>
              <a:t>Навички та вміння</a:t>
            </a:r>
          </a:p>
          <a:p>
            <a:r>
              <a:rPr lang="uk-UA" dirty="0"/>
              <a:t>Сертифікати й нагороди</a:t>
            </a:r>
          </a:p>
          <a:p>
            <a:r>
              <a:rPr lang="uk-UA" dirty="0"/>
              <a:t>Основні публікації 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</a:t>
            </a:r>
            <a:r>
              <a:rPr lang="uk-UA" dirty="0"/>
              <a:t>у форматі </a:t>
            </a:r>
            <a:r>
              <a:rPr lang="en-US" dirty="0" err="1"/>
              <a:t>Europass</a:t>
            </a:r>
            <a:endParaRPr lang="en-US" dirty="0"/>
          </a:p>
        </p:txBody>
      </p:sp>
      <p:pic>
        <p:nvPicPr>
          <p:cNvPr id="5" name="Picture 2" descr="Картинки по запросу europ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3024336" cy="4362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Складається з урахуванням </a:t>
            </a:r>
            <a:r>
              <a:rPr lang="ru-RU" b="1" dirty="0"/>
              <a:t>пріоритетів конкретної грантової програми </a:t>
            </a:r>
          </a:p>
          <a:p>
            <a:r>
              <a:rPr lang="ru-RU" dirty="0"/>
              <a:t>Найб</a:t>
            </a:r>
            <a:r>
              <a:rPr lang="uk-UA" dirty="0"/>
              <a:t>ільш актуальна інформація – </a:t>
            </a:r>
            <a:r>
              <a:rPr lang="uk-UA" b="1" dirty="0"/>
              <a:t>на початку</a:t>
            </a:r>
          </a:p>
          <a:p>
            <a:r>
              <a:rPr lang="uk-UA" dirty="0"/>
              <a:t>Лише ті кваліфікації, що мають </a:t>
            </a:r>
            <a:r>
              <a:rPr lang="uk-UA" b="1" dirty="0"/>
              <a:t>документальне підтвердження </a:t>
            </a:r>
          </a:p>
          <a:p>
            <a:r>
              <a:rPr lang="uk-UA" b="1" dirty="0"/>
              <a:t>Приклади</a:t>
            </a:r>
            <a:r>
              <a:rPr lang="uk-UA" dirty="0"/>
              <a:t> навичок та вмінь </a:t>
            </a:r>
          </a:p>
          <a:p>
            <a:r>
              <a:rPr lang="uk-UA" dirty="0"/>
              <a:t>Навички, сертифікати,  нагороди, публікації,  </a:t>
            </a:r>
            <a:r>
              <a:rPr lang="uk-UA" b="1" dirty="0"/>
              <a:t>релевантні темі стажування </a:t>
            </a:r>
          </a:p>
          <a:p>
            <a:r>
              <a:rPr lang="uk-UA" dirty="0"/>
              <a:t>Максимальний обсяг – </a:t>
            </a:r>
            <a:r>
              <a:rPr lang="uk-UA" b="1" dirty="0"/>
              <a:t>2 аркуші 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CV: </a:t>
            </a:r>
            <a:r>
              <a:rPr lang="ru-RU" sz="4000" dirty="0"/>
              <a:t>принципи складання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</a:t>
            </a:r>
            <a:r>
              <a:rPr lang="uk-UA" dirty="0"/>
              <a:t>і навички та вміння потрібні науковцю?</a:t>
            </a:r>
            <a:endParaRPr lang="en-US" dirty="0"/>
          </a:p>
        </p:txBody>
      </p:sp>
      <p:pic>
        <p:nvPicPr>
          <p:cNvPr id="5" name="Picture 2" descr="Картинки по запросу what makes a good resear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13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skills framework"/>
          <p:cNvPicPr>
            <a:picLocks noChangeAspect="1" noChangeArrowheads="1"/>
          </p:cNvPicPr>
          <p:nvPr/>
        </p:nvPicPr>
        <p:blipFill>
          <a:blip r:embed="rId2" cstate="print"/>
          <a:srcRect t="12598" b="75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134</TotalTime>
  <Words>508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Lucida Sans Unicode</vt:lpstr>
      <vt:lpstr>Verdana</vt:lpstr>
      <vt:lpstr>Wingdings 2</vt:lpstr>
      <vt:lpstr>Wingdings 3</vt:lpstr>
      <vt:lpstr>шаблон для презентацій за проектом Жана Моне</vt:lpstr>
      <vt:lpstr>Открытая</vt:lpstr>
      <vt:lpstr>Ефективна презентація досвіду  та планування                 наукового стажування</vt:lpstr>
      <vt:lpstr>Ефективна презентація досвіду та планування наукового стажування</vt:lpstr>
      <vt:lpstr>Структура аплікаційного пакету</vt:lpstr>
      <vt:lpstr>Як отримати згоду приймаючої сторони?</vt:lpstr>
      <vt:lpstr>Лист-запит: структура</vt:lpstr>
      <vt:lpstr>CV у форматі Europass</vt:lpstr>
      <vt:lpstr>CV: принципи складання</vt:lpstr>
      <vt:lpstr>Які навички та вміння потрібні науковцю?</vt:lpstr>
      <vt:lpstr>Презентация PowerPoint</vt:lpstr>
      <vt:lpstr>Sheffield Skills Framework</vt:lpstr>
      <vt:lpstr>Презентация PowerPoint</vt:lpstr>
      <vt:lpstr>Презентация PowerPoint</vt:lpstr>
      <vt:lpstr>Мотиваційний лист: структура</vt:lpstr>
      <vt:lpstr>Мотиваційний лист:             риторика переконання</vt:lpstr>
      <vt:lpstr>Мотиваційний лист:  найчастіші помилки</vt:lpstr>
      <vt:lpstr>Презентация PowerPoint</vt:lpstr>
      <vt:lpstr>Завдання 1</vt:lpstr>
      <vt:lpstr>Корисні посилання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x</cp:lastModifiedBy>
  <cp:revision>6</cp:revision>
  <dcterms:created xsi:type="dcterms:W3CDTF">2017-12-14T18:44:42Z</dcterms:created>
  <dcterms:modified xsi:type="dcterms:W3CDTF">2024-10-07T15:48:47Z</dcterms:modified>
</cp:coreProperties>
</file>