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0" r:id="rId6"/>
    <p:sldId id="261" r:id="rId7"/>
    <p:sldId id="262" r:id="rId8"/>
    <p:sldId id="259" r:id="rId9"/>
    <p:sldId id="264" r:id="rId10"/>
    <p:sldId id="265" r:id="rId11"/>
    <p:sldId id="267" r:id="rId12"/>
    <p:sldId id="268" r:id="rId13"/>
    <p:sldId id="266" r:id="rId14"/>
    <p:sldId id="263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5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9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5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9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5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0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3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5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0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9B20-E37B-45E9-B18A-1353A22E8F5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CC00FF"/>
          </a:solidFill>
        </p:spPr>
        <p:txBody>
          <a:bodyPr>
            <a:normAutofit/>
          </a:bodyPr>
          <a:lstStyle/>
          <a:p>
            <a:r>
              <a:rPr lang="uk-UA" sz="8000" dirty="0" err="1" smtClean="0">
                <a:solidFill>
                  <a:schemeClr val="bg1"/>
                </a:solidFill>
              </a:rPr>
              <a:t>БРіФ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</a:rPr>
              <a:t>Організація ПР-кампанії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1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95" y="589935"/>
            <a:ext cx="8219766" cy="54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9" y="211293"/>
            <a:ext cx="9016180" cy="64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5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33" y="0"/>
            <a:ext cx="8359058" cy="67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9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Існує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кілька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такої</a:t>
            </a:r>
            <a:r>
              <a:rPr lang="ru-RU" b="1" dirty="0">
                <a:solidFill>
                  <a:srgbClr val="FF0000"/>
                </a:solidFill>
              </a:rPr>
              <a:t> угоди, а </a:t>
            </a:r>
            <a:r>
              <a:rPr lang="ru-RU" b="1" dirty="0" err="1">
                <a:solidFill>
                  <a:srgbClr val="FF0000"/>
                </a:solidFill>
              </a:rPr>
              <a:t>саме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Бріф</a:t>
            </a:r>
            <a:r>
              <a:rPr lang="ru-RU" dirty="0">
                <a:solidFill>
                  <a:srgbClr val="FF0000"/>
                </a:solidFill>
              </a:rPr>
              <a:t>-анкета</a:t>
            </a:r>
            <a:r>
              <a:rPr lang="ru-RU" dirty="0"/>
              <a:t> —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стороною угоди </a:t>
            </a:r>
            <a:r>
              <a:rPr lang="ru-RU" dirty="0" err="1"/>
              <a:t>іншої</a:t>
            </a:r>
            <a:r>
              <a:rPr lang="ru-RU" dirty="0"/>
              <a:t> з метою </a:t>
            </a:r>
            <a:r>
              <a:rPr lang="ru-RU" dirty="0" err="1"/>
              <a:t>з’ясування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деталей і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Технічний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бріф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(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),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</a:t>
            </a:r>
            <a:r>
              <a:rPr lang="ru-RU" dirty="0" err="1" smtClean="0"/>
              <a:t>ПрРрішення</a:t>
            </a:r>
            <a:r>
              <a:rPr lang="ru-RU" dirty="0" smtClean="0"/>
              <a:t>, </a:t>
            </a:r>
            <a:r>
              <a:rPr lang="ru-RU" dirty="0" err="1" smtClean="0"/>
              <a:t>концепція</a:t>
            </a:r>
            <a:r>
              <a:rPr lang="ru-RU" dirty="0" smtClean="0"/>
              <a:t>, </a:t>
            </a:r>
            <a:r>
              <a:rPr lang="ru-RU" dirty="0" err="1" smtClean="0"/>
              <a:t>стратегіяі</a:t>
            </a:r>
            <a:r>
              <a:rPr lang="ru-RU" dirty="0" smtClean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ПР--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Медіа-бріф</a:t>
            </a:r>
            <a:r>
              <a:rPr lang="ru-RU" dirty="0"/>
              <a:t> — </a:t>
            </a:r>
            <a:r>
              <a:rPr lang="ru-RU" dirty="0" err="1"/>
              <a:t>особливий</a:t>
            </a:r>
            <a:r>
              <a:rPr lang="ru-RU" dirty="0"/>
              <a:t> вид угоди,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Креативний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бріф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створюється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рекламного продукту.</a:t>
            </a:r>
          </a:p>
          <a:p>
            <a:r>
              <a:rPr lang="ru-RU" dirty="0" err="1">
                <a:solidFill>
                  <a:srgbClr val="FF0000"/>
                </a:solidFill>
              </a:rPr>
              <a:t>Експертний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бріф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бріф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марки) — </a:t>
            </a:r>
            <a:r>
              <a:rPr lang="ru-RU" dirty="0" err="1"/>
              <a:t>інструмент</a:t>
            </a:r>
            <a:r>
              <a:rPr lang="ru-RU" dirty="0"/>
              <a:t> маркетингового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створюється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на </a:t>
            </a:r>
            <a:r>
              <a:rPr lang="ru-RU" dirty="0" err="1"/>
              <a:t>розробку</a:t>
            </a:r>
            <a:r>
              <a:rPr lang="ru-RU" dirty="0"/>
              <a:t> й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марки.</a:t>
            </a:r>
          </a:p>
          <a:p>
            <a:endParaRPr lang="ru-RU" dirty="0"/>
          </a:p>
        </p:txBody>
      </p:sp>
      <p:pic>
        <p:nvPicPr>
          <p:cNvPr id="9219" name="Picture 3" descr="Картинки по запросу &quot;бриф это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7745"/>
            <a:ext cx="5181600" cy="46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Головне правило </a:t>
            </a:r>
            <a:r>
              <a:rPr lang="ru-RU" b="1" i="1" dirty="0" err="1" smtClean="0">
                <a:solidFill>
                  <a:srgbClr val="00B050"/>
                </a:solidFill>
              </a:rPr>
              <a:t>цього</a:t>
            </a:r>
            <a:r>
              <a:rPr lang="ru-RU" b="1" i="1" dirty="0" smtClean="0">
                <a:solidFill>
                  <a:srgbClr val="00B050"/>
                </a:solidFill>
              </a:rPr>
              <a:t> документа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виконавцям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поставлені</a:t>
            </a:r>
            <a:r>
              <a:rPr lang="ru-RU" dirty="0"/>
              <a:t> </a:t>
            </a:r>
            <a:r>
              <a:rPr lang="ru-RU" dirty="0" err="1"/>
              <a:t>замовником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Бріф</a:t>
            </a:r>
            <a:r>
              <a:rPr lang="ru-RU" dirty="0">
                <a:solidFill>
                  <a:srgbClr val="C00000"/>
                </a:solidFill>
              </a:rPr>
              <a:t> —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, перш за все, </a:t>
            </a:r>
            <a:r>
              <a:rPr lang="ru-RU" dirty="0" err="1">
                <a:solidFill>
                  <a:srgbClr val="C00000"/>
                </a:solidFill>
              </a:rPr>
              <a:t>виражені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письмовій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формі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дані</a:t>
            </a:r>
            <a:r>
              <a:rPr lang="ru-RU" dirty="0">
                <a:solidFill>
                  <a:srgbClr val="C00000"/>
                </a:solidFill>
              </a:rPr>
              <a:t>, на </a:t>
            </a:r>
            <a:r>
              <a:rPr lang="ru-RU" dirty="0" err="1">
                <a:solidFill>
                  <a:srgbClr val="C00000"/>
                </a:solidFill>
              </a:rPr>
              <a:t>основі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яких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працівник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оцінить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умови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виконання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визначить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терміни</a:t>
            </a:r>
            <a:r>
              <a:rPr lang="ru-RU" dirty="0">
                <a:solidFill>
                  <a:srgbClr val="C00000"/>
                </a:solidFill>
              </a:rPr>
              <a:t> й </a:t>
            </a:r>
            <a:r>
              <a:rPr lang="ru-RU" dirty="0" err="1">
                <a:solidFill>
                  <a:srgbClr val="C00000"/>
                </a:solidFill>
              </a:rPr>
              <a:t>кінцеву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вартість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>
                <a:solidFill>
                  <a:srgbClr val="00B050"/>
                </a:solidFill>
              </a:rPr>
              <a:t>Це</a:t>
            </a:r>
            <a:r>
              <a:rPr lang="ru-RU" dirty="0">
                <a:solidFill>
                  <a:srgbClr val="00B050"/>
                </a:solidFill>
              </a:rPr>
              <a:t> не </a:t>
            </a:r>
            <a:r>
              <a:rPr lang="ru-RU" dirty="0" err="1">
                <a:solidFill>
                  <a:srgbClr val="00B050"/>
                </a:solidFill>
              </a:rPr>
              <a:t>кінцевий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договір</a:t>
            </a:r>
            <a:r>
              <a:rPr lang="ru-RU" dirty="0">
                <a:solidFill>
                  <a:srgbClr val="00B050"/>
                </a:solidFill>
              </a:rPr>
              <a:t>, а </a:t>
            </a:r>
            <a:r>
              <a:rPr lang="ru-RU" dirty="0" err="1">
                <a:solidFill>
                  <a:srgbClr val="00B050"/>
                </a:solidFill>
              </a:rPr>
              <a:t>початковий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етап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співпраці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бріфа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сама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для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зручності</a:t>
            </a:r>
            <a:r>
              <a:rPr lang="ru-RU" dirty="0"/>
              <a:t>, але </a:t>
            </a:r>
            <a:r>
              <a:rPr lang="ru-RU" dirty="0" err="1"/>
              <a:t>між</a:t>
            </a:r>
            <a:r>
              <a:rPr lang="ru-RU" dirty="0"/>
              <a:t> собою вони </a:t>
            </a:r>
            <a:r>
              <a:rPr lang="ru-RU" dirty="0" err="1"/>
              <a:t>значно</a:t>
            </a:r>
            <a:r>
              <a:rPr lang="ru-RU" dirty="0"/>
              <a:t> не </a:t>
            </a:r>
            <a:r>
              <a:rPr lang="ru-RU" dirty="0" err="1"/>
              <a:t>вирізняються</a:t>
            </a:r>
            <a:r>
              <a:rPr lang="ru-RU" dirty="0"/>
              <a:t> й </a:t>
            </a:r>
            <a:r>
              <a:rPr lang="ru-RU" dirty="0" err="1"/>
              <a:t>містять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:</a:t>
            </a:r>
          </a:p>
          <a:p>
            <a:r>
              <a:rPr lang="ru-RU" dirty="0" err="1">
                <a:solidFill>
                  <a:srgbClr val="00B0F0"/>
                </a:solidFill>
              </a:rPr>
              <a:t>опис</a:t>
            </a:r>
            <a:r>
              <a:rPr lang="ru-RU" dirty="0">
                <a:solidFill>
                  <a:srgbClr val="00B0F0"/>
                </a:solidFill>
              </a:rPr>
              <a:t> продукту, </a:t>
            </a:r>
            <a:r>
              <a:rPr lang="ru-RU" dirty="0" err="1">
                <a:solidFill>
                  <a:srgbClr val="00B0F0"/>
                </a:solidFill>
              </a:rPr>
              <a:t>його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унікальні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переваги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>
                <a:solidFill>
                  <a:srgbClr val="00B0F0"/>
                </a:solidFill>
              </a:rPr>
              <a:t>опис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раніше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зроблених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дій</a:t>
            </a:r>
            <a:r>
              <a:rPr lang="ru-RU" dirty="0">
                <a:solidFill>
                  <a:srgbClr val="00B0F0"/>
                </a:solidFill>
              </a:rPr>
              <a:t> в </a:t>
            </a:r>
            <a:r>
              <a:rPr lang="ru-RU" dirty="0" err="1">
                <a:solidFill>
                  <a:srgbClr val="00B0F0"/>
                </a:solidFill>
              </a:rPr>
              <a:t>заданому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напрямку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>
                <a:solidFill>
                  <a:srgbClr val="00B0F0"/>
                </a:solidFill>
              </a:rPr>
              <a:t>опис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цільової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аудиторії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напрями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кампанії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>
                <a:solidFill>
                  <a:srgbClr val="00B0F0"/>
                </a:solidFill>
              </a:rPr>
              <a:t>цілі</a:t>
            </a:r>
            <a:r>
              <a:rPr lang="ru-RU" dirty="0">
                <a:solidFill>
                  <a:srgbClr val="00B0F0"/>
                </a:solidFill>
              </a:rPr>
              <a:t> й </a:t>
            </a:r>
            <a:r>
              <a:rPr lang="ru-RU" dirty="0" err="1">
                <a:solidFill>
                  <a:srgbClr val="00B0F0"/>
                </a:solidFill>
              </a:rPr>
              <a:t>завдання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>
                <a:solidFill>
                  <a:srgbClr val="00B0F0"/>
                </a:solidFill>
              </a:rPr>
              <a:t>інсайт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або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незадоволені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бажання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споживачів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>
                <a:solidFill>
                  <a:srgbClr val="00B0F0"/>
                </a:solidFill>
              </a:rPr>
              <a:t>бюджет </a:t>
            </a:r>
            <a:r>
              <a:rPr lang="ru-RU" dirty="0" err="1">
                <a:solidFill>
                  <a:srgbClr val="00B0F0"/>
                </a:solidFill>
              </a:rPr>
              <a:t>кампанії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00B0F0"/>
                </a:solidFill>
              </a:rPr>
              <a:t>терміни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і </a:t>
            </a:r>
            <a:r>
              <a:rPr lang="ru-RU" dirty="0" err="1"/>
              <a:t>реалізованих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бріфа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додадуться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&quot;бриф это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97625"/>
            <a:ext cx="5181600" cy="43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3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Як </a:t>
            </a:r>
            <a:r>
              <a:rPr lang="ru-RU" b="1" dirty="0" err="1" smtClean="0">
                <a:solidFill>
                  <a:schemeClr val="bg1"/>
                </a:solidFill>
              </a:rPr>
              <a:t>заповнювати</a:t>
            </a:r>
            <a:r>
              <a:rPr lang="ru-RU" b="1" dirty="0" smtClean="0">
                <a:solidFill>
                  <a:schemeClr val="bg1"/>
                </a:solidFill>
              </a:rPr>
              <a:t> бриф: </a:t>
            </a:r>
            <a:r>
              <a:rPr lang="ru-RU" b="1" dirty="0" err="1" smtClean="0">
                <a:solidFill>
                  <a:schemeClr val="bg1"/>
                </a:solidFill>
              </a:rPr>
              <a:t>практичні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рекомендації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err="1"/>
              <a:t>Швидко</a:t>
            </a:r>
            <a:r>
              <a:rPr lang="ru-RU" b="1" i="1" dirty="0"/>
              <a:t> і грамотно </a:t>
            </a:r>
            <a:r>
              <a:rPr lang="ru-RU" b="1" i="1" dirty="0" err="1"/>
              <a:t>заповнити</a:t>
            </a:r>
            <a:r>
              <a:rPr lang="ru-RU" b="1" i="1" dirty="0"/>
              <a:t> </a:t>
            </a:r>
            <a:r>
              <a:rPr lang="ru-RU" b="1" i="1" dirty="0" err="1"/>
              <a:t>даний</a:t>
            </a:r>
            <a:r>
              <a:rPr lang="ru-RU" b="1" i="1" dirty="0"/>
              <a:t> </a:t>
            </a:r>
            <a:r>
              <a:rPr lang="ru-RU" b="1" i="1" dirty="0" err="1"/>
              <a:t>опитувальник</a:t>
            </a:r>
            <a:r>
              <a:rPr lang="ru-RU" b="1" i="1" dirty="0"/>
              <a:t> </a:t>
            </a:r>
            <a:r>
              <a:rPr lang="ru-RU" b="1" i="1" dirty="0" err="1"/>
              <a:t>допоможуть</a:t>
            </a:r>
            <a:r>
              <a:rPr lang="ru-RU" b="1" i="1" dirty="0"/>
              <a:t> </a:t>
            </a:r>
            <a:r>
              <a:rPr lang="ru-RU" b="1" i="1" dirty="0" err="1"/>
              <a:t>наступні</a:t>
            </a:r>
            <a:r>
              <a:rPr lang="ru-RU" b="1" i="1" dirty="0"/>
              <a:t> </a:t>
            </a:r>
            <a:r>
              <a:rPr lang="ru-RU" b="1" i="1" dirty="0" err="1"/>
              <a:t>поради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dirty="0" err="1">
                <a:solidFill>
                  <a:srgbClr val="7030A0"/>
                </a:solidFill>
              </a:rPr>
              <a:t>після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опрацювання</a:t>
            </a:r>
            <a:r>
              <a:rPr lang="ru-RU" dirty="0">
                <a:solidFill>
                  <a:srgbClr val="7030A0"/>
                </a:solidFill>
              </a:rPr>
              <a:t> брифу часто </a:t>
            </a:r>
            <a:r>
              <a:rPr lang="ru-RU" dirty="0" err="1">
                <a:solidFill>
                  <a:srgbClr val="7030A0"/>
                </a:solidFill>
              </a:rPr>
              <a:t>залишаються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питання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починається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довге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листування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клієнтом</a:t>
            </a:r>
            <a:r>
              <a:rPr lang="ru-RU" dirty="0">
                <a:solidFill>
                  <a:srgbClr val="7030A0"/>
                </a:solidFill>
              </a:rPr>
              <a:t>, тому </a:t>
            </a:r>
            <a:r>
              <a:rPr lang="ru-RU" dirty="0" err="1">
                <a:solidFill>
                  <a:srgbClr val="7030A0"/>
                </a:solidFill>
              </a:rPr>
              <a:t>можна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заповнювати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його</a:t>
            </a:r>
            <a:r>
              <a:rPr lang="ru-RU" dirty="0">
                <a:solidFill>
                  <a:srgbClr val="7030A0"/>
                </a:solidFill>
              </a:rPr>
              <a:t> разом (по скайпу, телефону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при </a:t>
            </a:r>
            <a:r>
              <a:rPr lang="ru-RU" dirty="0" err="1">
                <a:solidFill>
                  <a:srgbClr val="7030A0"/>
                </a:solidFill>
              </a:rPr>
              <a:t>особистій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зустрічі</a:t>
            </a:r>
            <a:r>
              <a:rPr lang="ru-RU" dirty="0">
                <a:solidFill>
                  <a:srgbClr val="7030A0"/>
                </a:solidFill>
              </a:rPr>
              <a:t>);</a:t>
            </a:r>
          </a:p>
          <a:p>
            <a:r>
              <a:rPr lang="ru-RU" dirty="0" err="1">
                <a:solidFill>
                  <a:srgbClr val="7030A0"/>
                </a:solidFill>
              </a:rPr>
              <a:t>брифінг</a:t>
            </a:r>
            <a:r>
              <a:rPr lang="ru-RU" dirty="0">
                <a:solidFill>
                  <a:srgbClr val="7030A0"/>
                </a:solidFill>
              </a:rPr>
              <a:t> по телефону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скайпу </a:t>
            </a:r>
            <a:r>
              <a:rPr lang="ru-RU" dirty="0" err="1">
                <a:solidFill>
                  <a:srgbClr val="7030A0"/>
                </a:solidFill>
              </a:rPr>
              <a:t>допоможе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дізнатися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цікаві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подробиці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бізнес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замовника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Зрештою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деякі</a:t>
            </a:r>
            <a:r>
              <a:rPr lang="ru-RU" dirty="0">
                <a:solidFill>
                  <a:srgbClr val="7030A0"/>
                </a:solidFill>
              </a:rPr>
              <a:t> люди просто не </a:t>
            </a:r>
            <a:r>
              <a:rPr lang="ru-RU" dirty="0" err="1">
                <a:solidFill>
                  <a:srgbClr val="7030A0"/>
                </a:solidFill>
              </a:rPr>
              <a:t>люблять</a:t>
            </a:r>
            <a:r>
              <a:rPr lang="ru-RU" dirty="0">
                <a:solidFill>
                  <a:srgbClr val="7030A0"/>
                </a:solidFill>
              </a:rPr>
              <a:t> і не </a:t>
            </a:r>
            <a:r>
              <a:rPr lang="ru-RU" dirty="0" err="1">
                <a:solidFill>
                  <a:srgbClr val="7030A0"/>
                </a:solidFill>
              </a:rPr>
              <a:t>вміють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висловлювати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свої</a:t>
            </a:r>
            <a:r>
              <a:rPr lang="ru-RU" dirty="0">
                <a:solidFill>
                  <a:srgbClr val="7030A0"/>
                </a:solidFill>
              </a:rPr>
              <a:t> думки в </a:t>
            </a:r>
            <a:r>
              <a:rPr lang="ru-RU" dirty="0" err="1">
                <a:solidFill>
                  <a:srgbClr val="7030A0"/>
                </a:solidFill>
              </a:rPr>
              <a:t>письмовому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вигляді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>
                <a:solidFill>
                  <a:srgbClr val="7030A0"/>
                </a:solidFill>
              </a:rPr>
              <a:t>не </a:t>
            </a:r>
            <a:r>
              <a:rPr lang="ru-RU" dirty="0" err="1">
                <a:solidFill>
                  <a:srgbClr val="7030A0"/>
                </a:solidFill>
              </a:rPr>
              <a:t>варто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заповнювати</a:t>
            </a:r>
            <a:r>
              <a:rPr lang="ru-RU" dirty="0">
                <a:solidFill>
                  <a:srgbClr val="7030A0"/>
                </a:solidFill>
              </a:rPr>
              <a:t> анкету </a:t>
            </a:r>
            <a:r>
              <a:rPr lang="ru-RU" dirty="0" err="1">
                <a:solidFill>
                  <a:srgbClr val="7030A0"/>
                </a:solidFill>
              </a:rPr>
              <a:t>самостійно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тільки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потім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відправляти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клієнту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перевірку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хто</a:t>
            </a:r>
            <a:r>
              <a:rPr lang="ru-RU" dirty="0">
                <a:solidFill>
                  <a:srgbClr val="7030A0"/>
                </a:solidFill>
              </a:rPr>
              <a:t>, як не </a:t>
            </a:r>
            <a:r>
              <a:rPr lang="ru-RU" dirty="0" err="1">
                <a:solidFill>
                  <a:srgbClr val="7030A0"/>
                </a:solidFill>
              </a:rPr>
              <a:t>замовник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чітко</a:t>
            </a:r>
            <a:r>
              <a:rPr lang="ru-RU" dirty="0">
                <a:solidFill>
                  <a:srgbClr val="7030A0"/>
                </a:solidFill>
              </a:rPr>
              <a:t> і правильно </a:t>
            </a:r>
            <a:r>
              <a:rPr lang="ru-RU" dirty="0" err="1">
                <a:solidFill>
                  <a:srgbClr val="7030A0"/>
                </a:solidFill>
              </a:rPr>
              <a:t>вказати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відповіді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поставлені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питання</a:t>
            </a:r>
            <a:r>
              <a:rPr lang="ru-RU" dirty="0">
                <a:solidFill>
                  <a:srgbClr val="7030A0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Заповнений</a:t>
            </a:r>
            <a:r>
              <a:rPr lang="ru-RU" dirty="0">
                <a:solidFill>
                  <a:srgbClr val="C00000"/>
                </a:solidFill>
              </a:rPr>
              <a:t> бриф </a:t>
            </a:r>
            <a:r>
              <a:rPr lang="ru-RU" dirty="0" err="1">
                <a:solidFill>
                  <a:srgbClr val="C00000"/>
                </a:solidFill>
              </a:rPr>
              <a:t>дозволяє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отримати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в </a:t>
            </a:r>
            <a:r>
              <a:rPr lang="ru-RU" dirty="0" err="1"/>
              <a:t>нагоді</a:t>
            </a:r>
            <a:r>
              <a:rPr lang="ru-RU" dirty="0"/>
              <a:t> при </a:t>
            </a:r>
            <a:r>
              <a:rPr lang="ru-RU" dirty="0" err="1"/>
              <a:t>написанні</a:t>
            </a:r>
            <a:r>
              <a:rPr lang="ru-RU" dirty="0"/>
              <a:t> статей </a:t>
            </a:r>
            <a:r>
              <a:rPr lang="ru-RU" dirty="0" err="1"/>
              <a:t>експертного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4338" name="Picture 2" descr="Картинки по запросу &quot;бриф это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43" y="1825625"/>
            <a:ext cx="44099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3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Бріф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Бріф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коротка </a:t>
            </a:r>
            <a:r>
              <a:rPr lang="ru-RU" dirty="0" err="1">
                <a:solidFill>
                  <a:srgbClr val="002060"/>
                </a:solidFill>
              </a:rPr>
              <a:t>письмова</a:t>
            </a:r>
            <a:r>
              <a:rPr lang="ru-RU" dirty="0">
                <a:solidFill>
                  <a:srgbClr val="002060"/>
                </a:solidFill>
              </a:rPr>
              <a:t> форма </a:t>
            </a:r>
            <a:r>
              <a:rPr lang="ru-RU" dirty="0" err="1" smtClean="0">
                <a:solidFill>
                  <a:srgbClr val="002060"/>
                </a:solidFill>
              </a:rPr>
              <a:t>погоджувального</a:t>
            </a:r>
            <a:r>
              <a:rPr lang="ru-RU" dirty="0" smtClean="0">
                <a:solidFill>
                  <a:srgbClr val="002060"/>
                </a:solidFill>
              </a:rPr>
              <a:t> характеру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сторонами,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планують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співпрацювати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якій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прописуються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основні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майбутнього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програмного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графічного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медійного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іншого</a:t>
            </a:r>
            <a:r>
              <a:rPr lang="ru-RU" dirty="0">
                <a:solidFill>
                  <a:srgbClr val="002060"/>
                </a:solidFill>
              </a:rPr>
              <a:t> проекту. </a:t>
            </a:r>
          </a:p>
        </p:txBody>
      </p:sp>
      <p:pic>
        <p:nvPicPr>
          <p:cNvPr id="2052" name="Picture 4" descr="Картинки по запросу &quot;бриф это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5342"/>
            <a:ext cx="5257799" cy="40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6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БРІФ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b="1" i="1" dirty="0" err="1"/>
              <a:t>Бріф</a:t>
            </a:r>
            <a:r>
              <a:rPr lang="ru-RU" sz="1800" b="1" i="1" dirty="0"/>
              <a:t> </a:t>
            </a:r>
            <a:r>
              <a:rPr lang="ru-RU" sz="1800" b="1" i="1" dirty="0" err="1"/>
              <a:t>це</a:t>
            </a:r>
            <a:r>
              <a:rPr lang="ru-RU" sz="1800" b="1" i="1" dirty="0" smtClean="0"/>
              <a:t>:</a:t>
            </a:r>
            <a:r>
              <a:rPr lang="ru-RU" sz="1800" dirty="0" smtClean="0"/>
              <a:t> </a:t>
            </a:r>
            <a:r>
              <a:rPr lang="ru-RU" sz="1800" dirty="0" err="1"/>
              <a:t>технічне</a:t>
            </a:r>
            <a:r>
              <a:rPr lang="ru-RU" sz="1800" dirty="0"/>
              <a:t> </a:t>
            </a:r>
            <a:r>
              <a:rPr lang="ru-RU" sz="1800" dirty="0" err="1"/>
              <a:t>завдання</a:t>
            </a:r>
            <a:r>
              <a:rPr lang="ru-RU" sz="1800" dirty="0"/>
              <a:t>, яке </a:t>
            </a:r>
            <a:r>
              <a:rPr lang="ru-RU" sz="1800" dirty="0" err="1"/>
              <a:t>необхідно</a:t>
            </a:r>
            <a:r>
              <a:rPr lang="ru-RU" sz="1800" dirty="0"/>
              <a:t> </a:t>
            </a:r>
            <a:r>
              <a:rPr lang="ru-RU" sz="1800" dirty="0" err="1"/>
              <a:t>скласти</a:t>
            </a:r>
            <a:r>
              <a:rPr lang="ru-RU" sz="1800" dirty="0"/>
              <a:t> перш, </a:t>
            </a:r>
            <a:r>
              <a:rPr lang="ru-RU" sz="1800" dirty="0" err="1"/>
              <a:t>ніж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почнете </a:t>
            </a:r>
            <a:r>
              <a:rPr lang="ru-RU" sz="1800" dirty="0" err="1"/>
              <a:t>планувати</a:t>
            </a:r>
            <a:r>
              <a:rPr lang="ru-RU" sz="1800" dirty="0"/>
              <a:t> яку-</a:t>
            </a:r>
            <a:r>
              <a:rPr lang="ru-RU" sz="1800" dirty="0" err="1"/>
              <a:t>небудь</a:t>
            </a:r>
            <a:r>
              <a:rPr lang="ru-RU" sz="1800" dirty="0"/>
              <a:t> </a:t>
            </a:r>
            <a:r>
              <a:rPr lang="ru-RU" sz="1800" dirty="0" smtClean="0"/>
              <a:t>роботу</a:t>
            </a:r>
          </a:p>
          <a:p>
            <a:r>
              <a:rPr lang="ru-RU" sz="1800" dirty="0" smtClean="0"/>
              <a:t>. </a:t>
            </a:r>
            <a:r>
              <a:rPr lang="ru-RU" sz="1800" dirty="0" err="1"/>
              <a:t>Складання</a:t>
            </a:r>
            <a:r>
              <a:rPr lang="ru-RU" sz="1800" dirty="0"/>
              <a:t> </a:t>
            </a:r>
            <a:r>
              <a:rPr lang="ru-RU" sz="1800" dirty="0" err="1"/>
              <a:t>бріфу</a:t>
            </a:r>
            <a:r>
              <a:rPr lang="ru-RU" sz="1800" dirty="0"/>
              <a:t> буде </a:t>
            </a:r>
            <a:r>
              <a:rPr lang="ru-RU" sz="1800" dirty="0" err="1"/>
              <a:t>корисне</a:t>
            </a:r>
            <a:r>
              <a:rPr lang="ru-RU" sz="1800" dirty="0"/>
              <a:t> </a:t>
            </a:r>
            <a:r>
              <a:rPr lang="ru-RU" sz="1800" dirty="0" err="1"/>
              <a:t>обом</a:t>
            </a:r>
            <a:r>
              <a:rPr lang="ru-RU" sz="1800" dirty="0"/>
              <a:t> сторонам – і </a:t>
            </a:r>
            <a:r>
              <a:rPr lang="ru-RU" sz="1800" dirty="0" err="1"/>
              <a:t>замовникові</a:t>
            </a:r>
            <a:r>
              <a:rPr lang="ru-RU" sz="1800" dirty="0"/>
              <a:t> (</a:t>
            </a:r>
            <a:r>
              <a:rPr lang="ru-RU" sz="1800" dirty="0" err="1"/>
              <a:t>компанії</a:t>
            </a:r>
            <a:r>
              <a:rPr lang="ru-RU" sz="1800" dirty="0"/>
              <a:t>), і </a:t>
            </a:r>
            <a:r>
              <a:rPr lang="ru-RU" sz="1800" dirty="0" err="1"/>
              <a:t>виконавцеві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err="1" smtClean="0">
                <a:solidFill>
                  <a:srgbClr val="C00000"/>
                </a:solidFill>
              </a:rPr>
              <a:t>Замовник</a:t>
            </a:r>
            <a:r>
              <a:rPr lang="ru-RU" sz="1800" dirty="0" smtClean="0"/>
              <a:t> </a:t>
            </a:r>
            <a:r>
              <a:rPr lang="ru-RU" sz="1800" dirty="0" err="1"/>
              <a:t>ще</a:t>
            </a:r>
            <a:r>
              <a:rPr lang="ru-RU" sz="1800" dirty="0"/>
              <a:t> раз для себе повинен </a:t>
            </a:r>
            <a:r>
              <a:rPr lang="ru-RU" sz="1800" dirty="0" err="1"/>
              <a:t>визначитися</a:t>
            </a:r>
            <a:r>
              <a:rPr lang="ru-RU" sz="1800" dirty="0"/>
              <a:t> з </a:t>
            </a:r>
            <a:r>
              <a:rPr lang="ru-RU" sz="1800" dirty="0" err="1"/>
              <a:t>цілями</a:t>
            </a:r>
            <a:r>
              <a:rPr lang="ru-RU" sz="1800" dirty="0"/>
              <a:t> і </a:t>
            </a:r>
            <a:r>
              <a:rPr lang="ru-RU" sz="1800" dirty="0" err="1"/>
              <a:t>завданнями</a:t>
            </a:r>
            <a:r>
              <a:rPr lang="ru-RU" sz="1800" dirty="0"/>
              <a:t> </a:t>
            </a:r>
            <a:r>
              <a:rPr lang="ru-RU" sz="1800" dirty="0" err="1" smtClean="0"/>
              <a:t>планованої</a:t>
            </a:r>
            <a:r>
              <a:rPr lang="ru-RU" sz="1800" dirty="0" smtClean="0"/>
              <a:t> ПР-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, </a:t>
            </a:r>
            <a:r>
              <a:rPr lang="ru-RU" sz="1800" dirty="0" err="1"/>
              <a:t>подумати</a:t>
            </a:r>
            <a:r>
              <a:rPr lang="ru-RU" sz="1800" dirty="0"/>
              <a:t> про </a:t>
            </a:r>
            <a:r>
              <a:rPr lang="ru-RU" sz="1800" dirty="0" err="1"/>
              <a:t>стратегію</a:t>
            </a:r>
            <a:r>
              <a:rPr lang="ru-RU" sz="1800" dirty="0"/>
              <a:t>, </a:t>
            </a:r>
            <a:r>
              <a:rPr lang="ru-RU" sz="1800" dirty="0" err="1"/>
              <a:t>вивчити</a:t>
            </a:r>
            <a:r>
              <a:rPr lang="ru-RU" sz="1800" dirty="0"/>
              <a:t> </a:t>
            </a:r>
            <a:r>
              <a:rPr lang="ru-RU" sz="1800" dirty="0" err="1"/>
              <a:t>матеріали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 ринку і </a:t>
            </a:r>
            <a:r>
              <a:rPr lang="ru-RU" sz="1800" dirty="0" err="1"/>
              <a:t>результати</a:t>
            </a:r>
            <a:r>
              <a:rPr lang="ru-RU" sz="1800" dirty="0"/>
              <a:t> </a:t>
            </a:r>
            <a:r>
              <a:rPr lang="ru-RU" sz="1800" dirty="0" err="1"/>
              <a:t>минулих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,  </a:t>
            </a:r>
            <a:r>
              <a:rPr lang="ru-RU" sz="1800" dirty="0" err="1"/>
              <a:t>вирішити</a:t>
            </a:r>
            <a:r>
              <a:rPr lang="ru-RU" sz="1800" dirty="0"/>
              <a:t> для себе,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чекає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планованої</a:t>
            </a:r>
            <a:r>
              <a:rPr lang="ru-RU" sz="1800" dirty="0"/>
              <a:t> </a:t>
            </a:r>
            <a:r>
              <a:rPr lang="ru-RU" sz="1800" dirty="0" err="1"/>
              <a:t>кампанії</a:t>
            </a:r>
            <a:r>
              <a:rPr lang="ru-RU" sz="1800" dirty="0"/>
              <a:t>, </a:t>
            </a:r>
            <a:r>
              <a:rPr lang="ru-RU" sz="1800" dirty="0" err="1"/>
              <a:t>іншими</a:t>
            </a:r>
            <a:r>
              <a:rPr lang="ru-RU" sz="1800" dirty="0"/>
              <a:t> словами,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цілі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ставить перед </a:t>
            </a:r>
            <a:r>
              <a:rPr lang="ru-RU" sz="1800" dirty="0" err="1"/>
              <a:t>виконавцем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err="1" smtClean="0">
                <a:solidFill>
                  <a:srgbClr val="C00000"/>
                </a:solidFill>
              </a:rPr>
              <a:t>Виконавцеві</a:t>
            </a:r>
            <a:r>
              <a:rPr lang="ru-RU" sz="1800" dirty="0" smtClean="0"/>
              <a:t> </a:t>
            </a:r>
            <a:r>
              <a:rPr lang="ru-RU" sz="1800" dirty="0" err="1"/>
              <a:t>бріф</a:t>
            </a:r>
            <a:r>
              <a:rPr lang="ru-RU" sz="1800" dirty="0"/>
              <a:t> </a:t>
            </a:r>
            <a:r>
              <a:rPr lang="ru-RU" sz="1800" dirty="0" err="1"/>
              <a:t>важливий</a:t>
            </a:r>
            <a:r>
              <a:rPr lang="ru-RU" sz="1800" dirty="0"/>
              <a:t> як початкова </a:t>
            </a:r>
            <a:r>
              <a:rPr lang="ru-RU" sz="1800" dirty="0" err="1"/>
              <a:t>інформація</a:t>
            </a:r>
            <a:r>
              <a:rPr lang="ru-RU" sz="1800" dirty="0"/>
              <a:t> для </a:t>
            </a:r>
            <a:r>
              <a:rPr lang="ru-RU" sz="1800" dirty="0" err="1"/>
              <a:t>підготовки</a:t>
            </a:r>
            <a:r>
              <a:rPr lang="ru-RU" sz="1800" dirty="0"/>
              <a:t> і </a:t>
            </a:r>
            <a:r>
              <a:rPr lang="ru-RU" sz="1800" dirty="0" err="1"/>
              <a:t>планування</a:t>
            </a:r>
            <a:r>
              <a:rPr lang="ru-RU" sz="1800" dirty="0"/>
              <a:t> </a:t>
            </a:r>
            <a:r>
              <a:rPr lang="ru-RU" sz="1800" dirty="0" err="1"/>
              <a:t>поставленого</a:t>
            </a:r>
            <a:r>
              <a:rPr lang="ru-RU" sz="1800" dirty="0"/>
              <a:t> </a:t>
            </a:r>
            <a:r>
              <a:rPr lang="ru-RU" sz="1800" dirty="0" err="1"/>
              <a:t>завдання</a:t>
            </a:r>
            <a:r>
              <a:rPr lang="ru-RU" sz="1800" dirty="0"/>
              <a:t>. І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повноти</a:t>
            </a:r>
            <a:r>
              <a:rPr lang="ru-RU" sz="1800" dirty="0"/>
              <a:t> </a:t>
            </a:r>
            <a:r>
              <a:rPr lang="ru-RU" sz="1800" dirty="0" err="1"/>
              <a:t>інформації</a:t>
            </a:r>
            <a:r>
              <a:rPr lang="ru-RU" sz="1800" dirty="0"/>
              <a:t> і </a:t>
            </a:r>
            <a:r>
              <a:rPr lang="ru-RU" sz="1800" dirty="0" err="1"/>
              <a:t>відвертості</a:t>
            </a:r>
            <a:r>
              <a:rPr lang="ru-RU" sz="1800" dirty="0"/>
              <a:t> </a:t>
            </a:r>
            <a:r>
              <a:rPr lang="ru-RU" sz="1800" dirty="0" err="1"/>
              <a:t>замовника</a:t>
            </a:r>
            <a:r>
              <a:rPr lang="ru-RU" sz="1800" dirty="0"/>
              <a:t> часто </a:t>
            </a:r>
            <a:r>
              <a:rPr lang="ru-RU" sz="1800" dirty="0" err="1"/>
              <a:t>залежить</a:t>
            </a:r>
            <a:r>
              <a:rPr lang="ru-RU" sz="1800" dirty="0"/>
              <a:t> результат.</a:t>
            </a:r>
          </a:p>
          <a:p>
            <a:endParaRPr lang="ru-RU" sz="1800" dirty="0"/>
          </a:p>
        </p:txBody>
      </p:sp>
      <p:pic>
        <p:nvPicPr>
          <p:cNvPr id="13314" name="Picture 2" descr="Картинки по запросу &quot;бриф это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86672"/>
            <a:ext cx="5181600" cy="30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9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81" y="103239"/>
            <a:ext cx="9753600" cy="65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1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58" y="983226"/>
            <a:ext cx="8504903" cy="472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8" y="757084"/>
            <a:ext cx="8878529" cy="5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4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7" y="350172"/>
            <a:ext cx="8721213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</a:rPr>
              <a:t>БРіФ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</a:rPr>
              <a:t>БРіФ</a:t>
            </a:r>
            <a:r>
              <a:rPr lang="uk-UA" b="1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угода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готовими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співпраці</a:t>
            </a:r>
            <a:r>
              <a:rPr lang="ru-RU" dirty="0">
                <a:solidFill>
                  <a:srgbClr val="002060"/>
                </a:solidFill>
              </a:rPr>
              <a:t> сторонами, у </a:t>
            </a:r>
            <a:r>
              <a:rPr lang="ru-RU" dirty="0" err="1">
                <a:solidFill>
                  <a:srgbClr val="002060"/>
                </a:solidFill>
              </a:rPr>
              <a:t>якій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прописані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враховані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основні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параметри</a:t>
            </a:r>
            <a:r>
              <a:rPr lang="ru-RU" dirty="0">
                <a:solidFill>
                  <a:srgbClr val="002060"/>
                </a:solidFill>
              </a:rPr>
              <a:t>. По </a:t>
            </a:r>
            <a:r>
              <a:rPr lang="ru-RU" dirty="0" err="1">
                <a:solidFill>
                  <a:srgbClr val="002060"/>
                </a:solidFill>
              </a:rPr>
              <a:t>суті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поняттям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розуміється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письмова</a:t>
            </a:r>
            <a:r>
              <a:rPr lang="ru-RU" dirty="0">
                <a:solidFill>
                  <a:srgbClr val="002060"/>
                </a:solidFill>
              </a:rPr>
              <a:t> форма договору, яка </a:t>
            </a:r>
            <a:r>
              <a:rPr lang="ru-RU" dirty="0" err="1">
                <a:solidFill>
                  <a:srgbClr val="002060"/>
                </a:solidFill>
              </a:rPr>
              <a:t>складається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технічних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майбутнього</a:t>
            </a:r>
            <a:r>
              <a:rPr lang="ru-RU" dirty="0">
                <a:solidFill>
                  <a:srgbClr val="002060"/>
                </a:solidFill>
              </a:rPr>
              <a:t> проекту.</a:t>
            </a:r>
          </a:p>
          <a:p>
            <a:endParaRPr lang="ru-RU" dirty="0"/>
          </a:p>
        </p:txBody>
      </p:sp>
      <p:pic>
        <p:nvPicPr>
          <p:cNvPr id="6146" name="Picture 2" descr="Картинки по запросу &quot;бриф это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5174"/>
            <a:ext cx="5334000" cy="47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4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4" y="157315"/>
            <a:ext cx="9753600" cy="64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3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503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БРіФ</vt:lpstr>
      <vt:lpstr>Бріф</vt:lpstr>
      <vt:lpstr>БРІФ</vt:lpstr>
      <vt:lpstr>Презентация PowerPoint</vt:lpstr>
      <vt:lpstr>Презентация PowerPoint</vt:lpstr>
      <vt:lpstr>Презентация PowerPoint</vt:lpstr>
      <vt:lpstr>Презентация PowerPoint</vt:lpstr>
      <vt:lpstr>БРіФ</vt:lpstr>
      <vt:lpstr>Презентация PowerPoint</vt:lpstr>
      <vt:lpstr>Презентация PowerPoint</vt:lpstr>
      <vt:lpstr>Презентация PowerPoint</vt:lpstr>
      <vt:lpstr>Презентация PowerPoint</vt:lpstr>
      <vt:lpstr>Існує кілька видів такої угоди, а саме:</vt:lpstr>
      <vt:lpstr>Головне правило цього документа</vt:lpstr>
      <vt:lpstr>Як заповнювати бриф: практичні рекомендації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БРИФ</dc:title>
  <dc:creator>admin</dc:creator>
  <cp:lastModifiedBy>user</cp:lastModifiedBy>
  <cp:revision>7</cp:revision>
  <dcterms:created xsi:type="dcterms:W3CDTF">2021-02-22T08:07:35Z</dcterms:created>
  <dcterms:modified xsi:type="dcterms:W3CDTF">2022-10-19T12:46:51Z</dcterms:modified>
</cp:coreProperties>
</file>