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6DEFCE-25CA-48FC-BD68-8C86B1C8F535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F7A315-13DE-47FE-BA95-82D2E07E3A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8226" y="404664"/>
            <a:ext cx="5544616" cy="1318298"/>
          </a:xfrm>
        </p:spPr>
        <p:txBody>
          <a:bodyPr/>
          <a:lstStyle/>
          <a:p>
            <a:r>
              <a:rPr lang="uk-UA" dirty="0" smtClean="0"/>
              <a:t>«Управління </a:t>
            </a:r>
            <a:r>
              <a:rPr lang="uk-UA" dirty="0"/>
              <a:t>техногенно-екологічною </a:t>
            </a:r>
            <a:r>
              <a:rPr lang="uk-UA" dirty="0" smtClean="0"/>
              <a:t>безпекою»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5112568" cy="36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3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     Дякую за увагу!!!</a:t>
            </a:r>
            <a:endParaRPr lang="ru-RU" dirty="0"/>
          </a:p>
        </p:txBody>
      </p:sp>
      <p:pic>
        <p:nvPicPr>
          <p:cNvPr id="9218" name="Picture 2" descr="Результат пошуку зображень за запитом &quot;екология техногенна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057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3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курсу «Управління техногенно-екологічною безпекою»: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ознайомлення </a:t>
            </a:r>
            <a:r>
              <a:rPr lang="uk-UA" dirty="0"/>
              <a:t>студентів із системою основних наукових знань і методів дослідження в галузі техногенної безпеки, з положеннями чинного законодавства України стосовно охорони довкілля від техногенного впливу, методами і способами нейтралізації та моніторингу різного виду забруднень.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1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926976"/>
          </a:xfrm>
        </p:spPr>
        <p:txBody>
          <a:bodyPr/>
          <a:lstStyle/>
          <a:p>
            <a:pPr algn="ctr"/>
            <a:r>
              <a:rPr lang="uk-UA" dirty="0" smtClean="0"/>
              <a:t>Завдання курсу: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u="sng" dirty="0">
                <a:solidFill>
                  <a:srgbClr val="7030A0"/>
                </a:solidFill>
              </a:rPr>
              <a:t>Теоретичні: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/>
              <a:t>дати уявлення про закономірності виникнення і розвитку </a:t>
            </a:r>
            <a:r>
              <a:rPr lang="uk-UA" dirty="0" err="1"/>
              <a:t>техногенно</a:t>
            </a:r>
            <a:r>
              <a:rPr lang="uk-UA" dirty="0"/>
              <a:t> небезпечних ситуацій у природних і антропогенних екосистемах, а також про шляхи мінімізації шкідливого впливу на екосистеми антропогенних катастроф; сформувати у студентів комплексний підхід до вивчення катастрофічних процесів і явищ у антропогенних </a:t>
            </a:r>
            <a:r>
              <a:rPr lang="uk-UA" dirty="0" smtClean="0"/>
              <a:t>екосистемах.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96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uk-UA" u="sng" dirty="0" smtClean="0">
                <a:solidFill>
                  <a:srgbClr val="7030A0"/>
                </a:solidFill>
              </a:rPr>
              <a:t>Практичні</a:t>
            </a:r>
            <a:r>
              <a:rPr lang="uk-UA" u="sng" dirty="0">
                <a:solidFill>
                  <a:srgbClr val="7030A0"/>
                </a:solidFill>
              </a:rPr>
              <a:t>: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/>
              <a:t>сформувати навички використання екологічних знань у розв’язанні практичних завдань з попередження і ліквідації наслідків антропогенних катастроф. Предмет вивчення – методологія отримання знань (систем даних) про причини і наслідки порушення екологічних функцій (властивостей) довкілля та про шляхи уникнення або мінімізації техногенного впливу. При цьому розглядаються чинні нормативні документи і законодавство України в його частинах, спрямованих на забезпечення техногенної безпеки.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9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/>
          <a:lstStyle/>
          <a:p>
            <a:r>
              <a:rPr lang="ru-RU" dirty="0" err="1"/>
              <a:t>Техногенні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Техногенна</a:t>
            </a:r>
            <a:r>
              <a:rPr lang="ru-RU" dirty="0" smtClean="0"/>
              <a:t> </a:t>
            </a:r>
            <a:r>
              <a:rPr lang="ru-RU" dirty="0" err="1"/>
              <a:t>екологічна</a:t>
            </a:r>
            <a:r>
              <a:rPr lang="ru-RU" dirty="0"/>
              <a:t> катастрофа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аварія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пристрою (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, танкера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вельми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навколишньому</a:t>
            </a:r>
            <a:r>
              <a:rPr lang="ru-RU" dirty="0"/>
              <a:t> природному </a:t>
            </a:r>
            <a:r>
              <a:rPr lang="ru-RU" dirty="0" err="1"/>
              <a:t>середовищі</a:t>
            </a:r>
            <a:r>
              <a:rPr lang="ru-RU" dirty="0"/>
              <a:t> і, як правило,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і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050" name="Picture 2" descr="Результат пошуку зображень за запитом &quot;техногенна катастроф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5725984" cy="30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1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Види техногенних ЧС</a:t>
            </a:r>
            <a:endParaRPr lang="ru-RU" dirty="0"/>
          </a:p>
        </p:txBody>
      </p:sp>
      <p:pic>
        <p:nvPicPr>
          <p:cNvPr id="3074" name="Picture 2" descr="Результат пошуку зображень за запитом &quot;виды техногенных катастроф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7216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1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542" y="260648"/>
            <a:ext cx="7467600" cy="868958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Еколог</a:t>
            </a:r>
            <a:r>
              <a:rPr lang="uk-UA" dirty="0" err="1" smtClean="0"/>
              <a:t>ічна</a:t>
            </a:r>
            <a:r>
              <a:rPr lang="uk-UA" dirty="0" smtClean="0"/>
              <a:t> безпека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9542" y="126876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7030A0"/>
                </a:solidFill>
              </a:rPr>
              <a:t>Екологічна безпека </a:t>
            </a:r>
            <a:r>
              <a:rPr lang="vi-VN" dirty="0"/>
              <a:t>– це такий стан та умови навколишнього природного середовища, при якому забезпечується екологічна рівновага та гарантується захист навколишнього середовища: біосфери, атмосфери, гідросфери, літосфери, космосфери, видового складу тваринного і рослинного світу, природних ресурсів, збереження здоров'я і життєдіяльності людей.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26559"/>
            <a:ext cx="6667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1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Техногенні екологічні чинники, що діють безпосередньо на живі організми.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ЕКОЛОГІЧНІ ЧИННИКИ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. Прикладом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є </a:t>
            </a:r>
            <a:r>
              <a:rPr lang="ru-RU" dirty="0" err="1"/>
              <a:t>світло</a:t>
            </a:r>
            <a:r>
              <a:rPr lang="ru-RU" dirty="0"/>
              <a:t>, температура, </a:t>
            </a:r>
            <a:r>
              <a:rPr lang="ru-RU" dirty="0" err="1"/>
              <a:t>взаємний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екологічними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для </a:t>
            </a:r>
            <a:r>
              <a:rPr lang="ru-RU" dirty="0" err="1"/>
              <a:t>живих</a:t>
            </a:r>
            <a:r>
              <a:rPr lang="ru-RU" dirty="0"/>
              <a:t> систем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70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/>
          <a:lstStyle/>
          <a:p>
            <a:r>
              <a:rPr lang="uk-UA" dirty="0" smtClean="0"/>
              <a:t>Основні техногенні чинники: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7308" y="836712"/>
            <a:ext cx="8079107" cy="25202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/>
              <a:t>  - вібрації</a:t>
            </a:r>
          </a:p>
          <a:p>
            <a:pPr>
              <a:buFontTx/>
              <a:buChar char="-"/>
            </a:pPr>
            <a:r>
              <a:rPr lang="uk-UA" dirty="0" smtClean="0"/>
              <a:t>  - пожежі</a:t>
            </a:r>
          </a:p>
          <a:p>
            <a:pPr>
              <a:buFontTx/>
              <a:buChar char="-"/>
            </a:pPr>
            <a:r>
              <a:rPr lang="uk-UA" dirty="0" smtClean="0"/>
              <a:t>   - радіоактивні речовини</a:t>
            </a:r>
          </a:p>
          <a:p>
            <a:pPr>
              <a:buFontTx/>
              <a:buChar char="-"/>
            </a:pPr>
            <a:r>
              <a:rPr lang="uk-UA" dirty="0"/>
              <a:t> </a:t>
            </a:r>
            <a:r>
              <a:rPr lang="uk-UA" dirty="0" smtClean="0"/>
              <a:t>  - іонізуюче випромінювання</a:t>
            </a:r>
          </a:p>
          <a:p>
            <a:pPr>
              <a:buFontTx/>
              <a:buChar char="-"/>
            </a:pPr>
            <a:r>
              <a:rPr lang="uk-UA" dirty="0" smtClean="0"/>
              <a:t>   - хімічні речовини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041629" cy="33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14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350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«Управління техногенно-екологічною безпекою»</vt:lpstr>
      <vt:lpstr>Мета курсу «Управління техногенно-екологічною безпекою»:</vt:lpstr>
      <vt:lpstr>Завдання курсу:</vt:lpstr>
      <vt:lpstr>Презентация PowerPoint</vt:lpstr>
      <vt:lpstr>Техногенні екологічні катастрофи</vt:lpstr>
      <vt:lpstr>                 Види техногенних ЧС</vt:lpstr>
      <vt:lpstr>                Екологічна безпека</vt:lpstr>
      <vt:lpstr>Техногенні екологічні чинники, що діють безпосередньо на живі організми.</vt:lpstr>
      <vt:lpstr>Основні техногенні чинники:</vt:lpstr>
      <vt:lpstr>     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«Управління техногенно-екологічною безпекою»</dc:title>
  <dc:creator>User</dc:creator>
  <cp:lastModifiedBy>User</cp:lastModifiedBy>
  <cp:revision>6</cp:revision>
  <dcterms:created xsi:type="dcterms:W3CDTF">2017-12-04T11:57:02Z</dcterms:created>
  <dcterms:modified xsi:type="dcterms:W3CDTF">2017-12-04T13:08:59Z</dcterms:modified>
</cp:coreProperties>
</file>