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4" r:id="rId2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68" autoAdjust="0"/>
    <p:restoredTop sz="94660"/>
  </p:normalViewPr>
  <p:slideViewPr>
    <p:cSldViewPr>
      <p:cViewPr>
        <p:scale>
          <a:sx n="50" d="100"/>
          <a:sy n="50" d="100"/>
        </p:scale>
        <p:origin x="-2028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BA9AAC-66B2-41D4-8B89-409F9329795F}" type="doc">
      <dgm:prSet loTypeId="urn:microsoft.com/office/officeart/2005/8/layout/vList2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uk-UA"/>
        </a:p>
      </dgm:t>
    </dgm:pt>
    <dgm:pt modelId="{63390C12-E8EB-4EA2-AF73-2FDE822D1DAE}">
      <dgm:prSet phldrT="[Текст]"/>
      <dgm:spPr/>
      <dgm:t>
        <a:bodyPr/>
        <a:lstStyle/>
        <a:p>
          <a:pPr algn="ctr"/>
          <a:r>
            <a:rPr lang="ru-RU" dirty="0" err="1" smtClean="0"/>
            <a:t>дітей</a:t>
          </a:r>
          <a:r>
            <a:rPr lang="ru-RU" dirty="0" smtClean="0"/>
            <a:t> з </a:t>
          </a:r>
          <a:r>
            <a:rPr lang="uk-UA" dirty="0" smtClean="0"/>
            <a:t>і</a:t>
          </a:r>
          <a:r>
            <a:rPr lang="ru-RU" dirty="0" err="1" smtClean="0"/>
            <a:t>нвалідн</a:t>
          </a:r>
          <a:r>
            <a:rPr lang="uk-UA" dirty="0" err="1" smtClean="0"/>
            <a:t>істю</a:t>
          </a:r>
          <a:endParaRPr lang="uk-UA" dirty="0"/>
        </a:p>
      </dgm:t>
    </dgm:pt>
    <dgm:pt modelId="{AF47A502-833D-4BA7-B609-D2431A2CF3BC}" type="parTrans" cxnId="{9BBD7B93-543F-476A-A6B1-B7423EF93D6C}">
      <dgm:prSet/>
      <dgm:spPr/>
      <dgm:t>
        <a:bodyPr/>
        <a:lstStyle/>
        <a:p>
          <a:endParaRPr lang="uk-UA"/>
        </a:p>
      </dgm:t>
    </dgm:pt>
    <dgm:pt modelId="{0B412451-13E9-4D43-83BC-374F6DD5D043}" type="sibTrans" cxnId="{9BBD7B93-543F-476A-A6B1-B7423EF93D6C}">
      <dgm:prSet/>
      <dgm:spPr/>
      <dgm:t>
        <a:bodyPr/>
        <a:lstStyle/>
        <a:p>
          <a:endParaRPr lang="uk-UA"/>
        </a:p>
      </dgm:t>
    </dgm:pt>
    <dgm:pt modelId="{4BD74FCD-43C1-4A6D-AB1A-CDC4E59926F4}">
      <dgm:prSet phldrT="[Текст]"/>
      <dgm:spPr/>
      <dgm:t>
        <a:bodyPr/>
        <a:lstStyle/>
        <a:p>
          <a:pPr algn="ctr"/>
          <a:r>
            <a:rPr lang="ru-RU" dirty="0" err="1" smtClean="0"/>
            <a:t>дітей</a:t>
          </a:r>
          <a:r>
            <a:rPr lang="ru-RU" dirty="0" smtClean="0"/>
            <a:t> з </a:t>
          </a:r>
          <a:r>
            <a:rPr lang="ru-RU" dirty="0" err="1" smtClean="0"/>
            <a:t>неповних</a:t>
          </a:r>
          <a:r>
            <a:rPr lang="ru-RU" dirty="0" smtClean="0"/>
            <a:t> родин</a:t>
          </a:r>
          <a:endParaRPr lang="uk-UA" dirty="0"/>
        </a:p>
      </dgm:t>
    </dgm:pt>
    <dgm:pt modelId="{1501A690-BDE7-459C-BC3E-6CE7EBF9F86A}" type="parTrans" cxnId="{DA701AF9-DDED-40C5-B378-BA635BF0818B}">
      <dgm:prSet/>
      <dgm:spPr/>
      <dgm:t>
        <a:bodyPr/>
        <a:lstStyle/>
        <a:p>
          <a:endParaRPr lang="uk-UA"/>
        </a:p>
      </dgm:t>
    </dgm:pt>
    <dgm:pt modelId="{9BCE8A1A-7EC2-407D-8AA2-3112E52CC472}" type="sibTrans" cxnId="{DA701AF9-DDED-40C5-B378-BA635BF0818B}">
      <dgm:prSet/>
      <dgm:spPr/>
      <dgm:t>
        <a:bodyPr/>
        <a:lstStyle/>
        <a:p>
          <a:endParaRPr lang="uk-UA"/>
        </a:p>
      </dgm:t>
    </dgm:pt>
    <dgm:pt modelId="{F74DC054-1444-4CD7-A4A4-8D5D48ED6698}">
      <dgm:prSet phldrT="[Текст]"/>
      <dgm:spPr/>
      <dgm:t>
        <a:bodyPr/>
        <a:lstStyle/>
        <a:p>
          <a:pPr algn="ctr"/>
          <a:r>
            <a:rPr lang="ru-RU" dirty="0" err="1" smtClean="0"/>
            <a:t>дітей</a:t>
          </a:r>
          <a:r>
            <a:rPr lang="ru-RU" dirty="0" smtClean="0"/>
            <a:t> з</a:t>
          </a:r>
          <a:r>
            <a:rPr lang="en-US" dirty="0" smtClean="0"/>
            <a:t> </a:t>
          </a:r>
          <a:r>
            <a:rPr lang="uk-UA" dirty="0" smtClean="0"/>
            <a:t>малозабезпечених родин</a:t>
          </a:r>
          <a:endParaRPr lang="uk-UA" dirty="0"/>
        </a:p>
      </dgm:t>
    </dgm:pt>
    <dgm:pt modelId="{E7562E18-CFAA-464B-9F89-261D554AC49B}" type="parTrans" cxnId="{93997573-6FB9-414F-91DB-C1953E0F0ED4}">
      <dgm:prSet/>
      <dgm:spPr/>
      <dgm:t>
        <a:bodyPr/>
        <a:lstStyle/>
        <a:p>
          <a:endParaRPr lang="uk-UA"/>
        </a:p>
      </dgm:t>
    </dgm:pt>
    <dgm:pt modelId="{7FE06BF1-6DC6-428C-829B-0A7F23091ED8}" type="sibTrans" cxnId="{93997573-6FB9-414F-91DB-C1953E0F0ED4}">
      <dgm:prSet/>
      <dgm:spPr/>
      <dgm:t>
        <a:bodyPr/>
        <a:lstStyle/>
        <a:p>
          <a:endParaRPr lang="uk-UA"/>
        </a:p>
      </dgm:t>
    </dgm:pt>
    <dgm:pt modelId="{BC1DFC18-113B-48CD-8720-BB653B8FC0F1}">
      <dgm:prSet phldrT="[Текст]"/>
      <dgm:spPr/>
      <dgm:t>
        <a:bodyPr/>
        <a:lstStyle/>
        <a:p>
          <a:pPr algn="ctr"/>
          <a:r>
            <a:rPr lang="uk-UA" dirty="0" smtClean="0"/>
            <a:t>«дітей вулиці»</a:t>
          </a:r>
          <a:endParaRPr lang="uk-UA" dirty="0"/>
        </a:p>
      </dgm:t>
    </dgm:pt>
    <dgm:pt modelId="{8F5ED91F-91E5-43BF-AB12-1E506FC4937F}" type="parTrans" cxnId="{CF490066-2703-4F72-902F-F60A9AC2D752}">
      <dgm:prSet/>
      <dgm:spPr/>
      <dgm:t>
        <a:bodyPr/>
        <a:lstStyle/>
        <a:p>
          <a:endParaRPr lang="uk-UA"/>
        </a:p>
      </dgm:t>
    </dgm:pt>
    <dgm:pt modelId="{4B558196-CBE7-45C0-B4A5-E5CB645CE3E5}" type="sibTrans" cxnId="{CF490066-2703-4F72-902F-F60A9AC2D752}">
      <dgm:prSet/>
      <dgm:spPr/>
      <dgm:t>
        <a:bodyPr/>
        <a:lstStyle/>
        <a:p>
          <a:endParaRPr lang="uk-UA"/>
        </a:p>
      </dgm:t>
    </dgm:pt>
    <dgm:pt modelId="{318DD856-2A47-4D0C-9260-E48DBECAE89E}">
      <dgm:prSet phldrT="[Текст]"/>
      <dgm:spPr/>
      <dgm:t>
        <a:bodyPr/>
        <a:lstStyle/>
        <a:p>
          <a:pPr algn="ctr"/>
          <a:r>
            <a:rPr lang="uk-UA" dirty="0" smtClean="0"/>
            <a:t>кинутих дітей</a:t>
          </a:r>
          <a:endParaRPr lang="uk-UA" dirty="0"/>
        </a:p>
      </dgm:t>
    </dgm:pt>
    <dgm:pt modelId="{4D2D8683-0D50-4715-9EA5-FF561C31265E}" type="parTrans" cxnId="{A08BCE14-95C9-4109-A4F0-464CB4606A45}">
      <dgm:prSet/>
      <dgm:spPr/>
      <dgm:t>
        <a:bodyPr/>
        <a:lstStyle/>
        <a:p>
          <a:endParaRPr lang="uk-UA"/>
        </a:p>
      </dgm:t>
    </dgm:pt>
    <dgm:pt modelId="{A8BE24E5-72B2-44DF-B9FB-69CFDF7D3D8E}" type="sibTrans" cxnId="{A08BCE14-95C9-4109-A4F0-464CB4606A45}">
      <dgm:prSet/>
      <dgm:spPr/>
      <dgm:t>
        <a:bodyPr/>
        <a:lstStyle/>
        <a:p>
          <a:endParaRPr lang="uk-UA"/>
        </a:p>
      </dgm:t>
    </dgm:pt>
    <dgm:pt modelId="{AC2B13CC-F786-48D9-92B3-9F0F43B15A36}">
      <dgm:prSet phldrT="[Текст]"/>
      <dgm:spPr/>
      <dgm:t>
        <a:bodyPr/>
        <a:lstStyle/>
        <a:p>
          <a:pPr algn="ctr"/>
          <a:r>
            <a:rPr lang="uk-UA" dirty="0" smtClean="0"/>
            <a:t>дітей-утікачів</a:t>
          </a:r>
          <a:endParaRPr lang="uk-UA" dirty="0"/>
        </a:p>
      </dgm:t>
    </dgm:pt>
    <dgm:pt modelId="{374396FD-153E-4F92-9DEA-A819E75B86CC}" type="parTrans" cxnId="{99E5D5ED-6B06-466E-A707-F52685A27A28}">
      <dgm:prSet/>
      <dgm:spPr/>
      <dgm:t>
        <a:bodyPr/>
        <a:lstStyle/>
        <a:p>
          <a:endParaRPr lang="uk-UA"/>
        </a:p>
      </dgm:t>
    </dgm:pt>
    <dgm:pt modelId="{B6AE7E4C-3588-42E7-8A2A-16233957A865}" type="sibTrans" cxnId="{99E5D5ED-6B06-466E-A707-F52685A27A28}">
      <dgm:prSet/>
      <dgm:spPr/>
      <dgm:t>
        <a:bodyPr/>
        <a:lstStyle/>
        <a:p>
          <a:endParaRPr lang="uk-UA"/>
        </a:p>
      </dgm:t>
    </dgm:pt>
    <dgm:pt modelId="{57130F1F-6CD8-4BA8-9E93-E93387E27013}">
      <dgm:prSet phldrT="[Текст]"/>
      <dgm:spPr/>
      <dgm:t>
        <a:bodyPr/>
        <a:lstStyle/>
        <a:p>
          <a:pPr algn="ctr"/>
          <a:r>
            <a:rPr lang="uk-UA" dirty="0" smtClean="0"/>
            <a:t>дітей-сиріт</a:t>
          </a:r>
          <a:endParaRPr lang="uk-UA" dirty="0"/>
        </a:p>
      </dgm:t>
    </dgm:pt>
    <dgm:pt modelId="{247612F9-BB6A-4CEF-A932-1277CF5CD80F}" type="parTrans" cxnId="{D1968F3E-B68F-436C-B0CA-6F411F76C96C}">
      <dgm:prSet/>
      <dgm:spPr/>
      <dgm:t>
        <a:bodyPr/>
        <a:lstStyle/>
        <a:p>
          <a:endParaRPr lang="uk-UA"/>
        </a:p>
      </dgm:t>
    </dgm:pt>
    <dgm:pt modelId="{D5A48299-F08C-4F63-A424-50E6D64EF5A9}" type="sibTrans" cxnId="{D1968F3E-B68F-436C-B0CA-6F411F76C96C}">
      <dgm:prSet/>
      <dgm:spPr/>
      <dgm:t>
        <a:bodyPr/>
        <a:lstStyle/>
        <a:p>
          <a:endParaRPr lang="uk-UA"/>
        </a:p>
      </dgm:t>
    </dgm:pt>
    <dgm:pt modelId="{D6B71926-AE87-4540-9B8C-8024A71F18CF}">
      <dgm:prSet phldrT="[Текст]"/>
      <dgm:spPr/>
      <dgm:t>
        <a:bodyPr/>
        <a:lstStyle/>
        <a:p>
          <a:pPr algn="ctr"/>
          <a:r>
            <a:rPr lang="uk-UA" dirty="0" smtClean="0"/>
            <a:t>дітей, які</a:t>
          </a:r>
          <a:r>
            <a:rPr lang="en-US" dirty="0" smtClean="0"/>
            <a:t> </a:t>
          </a:r>
          <a:r>
            <a:rPr lang="ru-RU" dirty="0" err="1" smtClean="0"/>
            <a:t>страждають</a:t>
          </a:r>
          <a:r>
            <a:rPr lang="ru-RU" dirty="0" smtClean="0"/>
            <a:t> на </a:t>
          </a:r>
          <a:r>
            <a:rPr lang="ru-RU" dirty="0" err="1" smtClean="0"/>
            <a:t>алкоголізм</a:t>
          </a:r>
          <a:r>
            <a:rPr lang="ru-RU" dirty="0" smtClean="0"/>
            <a:t>, </a:t>
          </a:r>
          <a:r>
            <a:rPr lang="ru-RU" dirty="0" err="1" smtClean="0"/>
            <a:t>токсикоманію</a:t>
          </a:r>
          <a:r>
            <a:rPr lang="ru-RU" dirty="0" smtClean="0"/>
            <a:t>, </a:t>
          </a:r>
          <a:r>
            <a:rPr lang="ru-RU" dirty="0" err="1" smtClean="0"/>
            <a:t>наркоманію</a:t>
          </a:r>
          <a:r>
            <a:rPr lang="ru-RU" dirty="0" smtClean="0"/>
            <a:t>,</a:t>
          </a:r>
          <a:endParaRPr lang="uk-UA" dirty="0"/>
        </a:p>
      </dgm:t>
    </dgm:pt>
    <dgm:pt modelId="{52151CAF-B9BB-4E10-9E05-6D40BC2F747D}" type="parTrans" cxnId="{6DD93FA3-F9AF-41B0-BD76-E6DB3C689C92}">
      <dgm:prSet/>
      <dgm:spPr/>
      <dgm:t>
        <a:bodyPr/>
        <a:lstStyle/>
        <a:p>
          <a:endParaRPr lang="uk-UA"/>
        </a:p>
      </dgm:t>
    </dgm:pt>
    <dgm:pt modelId="{F92D8401-09E5-4A7F-A527-1B14A60C4155}" type="sibTrans" cxnId="{6DD93FA3-F9AF-41B0-BD76-E6DB3C689C92}">
      <dgm:prSet/>
      <dgm:spPr/>
      <dgm:t>
        <a:bodyPr/>
        <a:lstStyle/>
        <a:p>
          <a:endParaRPr lang="uk-UA"/>
        </a:p>
      </dgm:t>
    </dgm:pt>
    <dgm:pt modelId="{D880C476-F215-4BB8-A68A-64413DA8D074}">
      <dgm:prSet phldrT="[Текст]"/>
      <dgm:spPr/>
      <dgm:t>
        <a:bodyPr/>
        <a:lstStyle/>
        <a:p>
          <a:pPr algn="ctr"/>
          <a:r>
            <a:rPr lang="ru-RU" dirty="0" err="1" smtClean="0"/>
            <a:t>дітей-злочинців</a:t>
          </a:r>
          <a:r>
            <a:rPr lang="ru-RU" dirty="0" smtClean="0"/>
            <a:t>,</a:t>
          </a:r>
          <a:endParaRPr lang="uk-UA" dirty="0"/>
        </a:p>
      </dgm:t>
    </dgm:pt>
    <dgm:pt modelId="{F31A6DD8-396C-4498-80EE-F0B4CEBF3CA1}" type="parTrans" cxnId="{0D42F9B2-5300-4B85-93B4-48788E4EBD97}">
      <dgm:prSet/>
      <dgm:spPr/>
      <dgm:t>
        <a:bodyPr/>
        <a:lstStyle/>
        <a:p>
          <a:endParaRPr lang="uk-UA"/>
        </a:p>
      </dgm:t>
    </dgm:pt>
    <dgm:pt modelId="{0A932EF1-DF3A-458B-B719-6D0B774ECBAB}" type="sibTrans" cxnId="{0D42F9B2-5300-4B85-93B4-48788E4EBD97}">
      <dgm:prSet/>
      <dgm:spPr/>
      <dgm:t>
        <a:bodyPr/>
        <a:lstStyle/>
        <a:p>
          <a:endParaRPr lang="uk-UA"/>
        </a:p>
      </dgm:t>
    </dgm:pt>
    <dgm:pt modelId="{E22610B7-4CEA-4DD1-B2A5-6136737ECE31}">
      <dgm:prSet phldrT="[Текст]"/>
      <dgm:spPr/>
      <dgm:t>
        <a:bodyPr/>
        <a:lstStyle/>
        <a:p>
          <a:pPr algn="ctr"/>
          <a:r>
            <a:rPr lang="ru-RU" dirty="0" err="1" smtClean="0"/>
            <a:t>дітей</a:t>
          </a:r>
          <a:r>
            <a:rPr lang="ru-RU" dirty="0" smtClean="0"/>
            <a:t> </a:t>
          </a:r>
          <a:r>
            <a:rPr lang="ru-RU" dirty="0" err="1" smtClean="0"/>
            <a:t>соціально-педагогічної</a:t>
          </a:r>
          <a:r>
            <a:rPr lang="en-US" dirty="0" smtClean="0"/>
            <a:t> </a:t>
          </a:r>
          <a:r>
            <a:rPr lang="ru-RU" dirty="0" err="1" smtClean="0"/>
            <a:t>занедбаності</a:t>
          </a:r>
          <a:r>
            <a:rPr lang="ru-RU" dirty="0" smtClean="0"/>
            <a:t>,</a:t>
          </a:r>
          <a:endParaRPr lang="uk-UA" dirty="0"/>
        </a:p>
      </dgm:t>
    </dgm:pt>
    <dgm:pt modelId="{CFD2C61D-E0C9-4F1F-8F48-5E65CE2ACDEC}" type="parTrans" cxnId="{5FACA4D9-4265-488F-9F16-A4096FD2A7CB}">
      <dgm:prSet/>
      <dgm:spPr/>
      <dgm:t>
        <a:bodyPr/>
        <a:lstStyle/>
        <a:p>
          <a:endParaRPr lang="uk-UA"/>
        </a:p>
      </dgm:t>
    </dgm:pt>
    <dgm:pt modelId="{C649A5A7-1DFD-4695-89CA-265B85332F41}" type="sibTrans" cxnId="{5FACA4D9-4265-488F-9F16-A4096FD2A7CB}">
      <dgm:prSet/>
      <dgm:spPr/>
      <dgm:t>
        <a:bodyPr/>
        <a:lstStyle/>
        <a:p>
          <a:endParaRPr lang="uk-UA"/>
        </a:p>
      </dgm:t>
    </dgm:pt>
    <dgm:pt modelId="{C216617B-E39E-448E-BFBD-5F85083094D5}">
      <dgm:prSet phldrT="[Текст]"/>
      <dgm:spPr/>
      <dgm:t>
        <a:bodyPr/>
        <a:lstStyle/>
        <a:p>
          <a:pPr algn="ctr"/>
          <a:r>
            <a:rPr lang="ru-RU" dirty="0" err="1" smtClean="0"/>
            <a:t>дітей</a:t>
          </a:r>
          <a:r>
            <a:rPr lang="ru-RU" dirty="0" smtClean="0"/>
            <a:t>, </a:t>
          </a:r>
          <a:r>
            <a:rPr lang="ru-RU" dirty="0" err="1" smtClean="0"/>
            <a:t>які</a:t>
          </a:r>
          <a:r>
            <a:rPr lang="ru-RU" dirty="0" smtClean="0"/>
            <a:t> </a:t>
          </a:r>
          <a:r>
            <a:rPr lang="ru-RU" dirty="0" err="1" smtClean="0"/>
            <a:t>зазнали</a:t>
          </a:r>
          <a:r>
            <a:rPr lang="en-US" dirty="0" smtClean="0"/>
            <a:t> </a:t>
          </a:r>
          <a:r>
            <a:rPr lang="ru-RU" dirty="0" err="1" smtClean="0"/>
            <a:t>насильство</a:t>
          </a:r>
          <a:r>
            <a:rPr lang="ru-RU" dirty="0" smtClean="0"/>
            <a:t>,</a:t>
          </a:r>
          <a:endParaRPr lang="uk-UA" dirty="0"/>
        </a:p>
      </dgm:t>
    </dgm:pt>
    <dgm:pt modelId="{756ACFF3-A934-4E03-A16F-4CB020712CB6}" type="parTrans" cxnId="{0C40CD95-F033-461A-8DC9-E5D1DFA4CE00}">
      <dgm:prSet/>
      <dgm:spPr/>
      <dgm:t>
        <a:bodyPr/>
        <a:lstStyle/>
        <a:p>
          <a:endParaRPr lang="uk-UA"/>
        </a:p>
      </dgm:t>
    </dgm:pt>
    <dgm:pt modelId="{EC83EBB5-1C51-4726-8BB1-12D6FAB9AA67}" type="sibTrans" cxnId="{0C40CD95-F033-461A-8DC9-E5D1DFA4CE00}">
      <dgm:prSet/>
      <dgm:spPr/>
      <dgm:t>
        <a:bodyPr/>
        <a:lstStyle/>
        <a:p>
          <a:endParaRPr lang="uk-UA"/>
        </a:p>
      </dgm:t>
    </dgm:pt>
    <dgm:pt modelId="{CB80361C-B727-4DBF-AF04-1C9D990C9B57}">
      <dgm:prSet phldrT="[Текст]"/>
      <dgm:spPr/>
      <dgm:t>
        <a:bodyPr/>
        <a:lstStyle/>
        <a:p>
          <a:pPr algn="ctr"/>
          <a:r>
            <a:rPr lang="ru-RU" dirty="0" err="1" smtClean="0"/>
            <a:t>дітей</a:t>
          </a:r>
          <a:r>
            <a:rPr lang="ru-RU" dirty="0" smtClean="0"/>
            <a:t> </a:t>
          </a:r>
          <a:r>
            <a:rPr lang="ru-RU" dirty="0" err="1" smtClean="0"/>
            <a:t>девіантної</a:t>
          </a:r>
          <a:r>
            <a:rPr lang="ru-RU" dirty="0" smtClean="0"/>
            <a:t> </a:t>
          </a:r>
          <a:r>
            <a:rPr lang="ru-RU" dirty="0" err="1" smtClean="0"/>
            <a:t>поведінки</a:t>
          </a:r>
          <a:r>
            <a:rPr lang="ru-RU" dirty="0" smtClean="0"/>
            <a:t> і т. </a:t>
          </a:r>
          <a:r>
            <a:rPr lang="ru-RU" dirty="0" err="1" smtClean="0"/>
            <a:t>ін</a:t>
          </a:r>
          <a:endParaRPr lang="uk-UA" dirty="0"/>
        </a:p>
      </dgm:t>
    </dgm:pt>
    <dgm:pt modelId="{4D5D731A-266D-4B85-AB0E-81F102655C9A}" type="parTrans" cxnId="{EF249628-18E5-4DD1-BF2A-3DF3653F3068}">
      <dgm:prSet/>
      <dgm:spPr/>
      <dgm:t>
        <a:bodyPr/>
        <a:lstStyle/>
        <a:p>
          <a:endParaRPr lang="uk-UA"/>
        </a:p>
      </dgm:t>
    </dgm:pt>
    <dgm:pt modelId="{68CAF943-2B64-4A2D-881E-22B195402496}" type="sibTrans" cxnId="{EF249628-18E5-4DD1-BF2A-3DF3653F3068}">
      <dgm:prSet/>
      <dgm:spPr/>
      <dgm:t>
        <a:bodyPr/>
        <a:lstStyle/>
        <a:p>
          <a:endParaRPr lang="uk-UA"/>
        </a:p>
      </dgm:t>
    </dgm:pt>
    <dgm:pt modelId="{C3E5819F-BCF4-4584-959A-BF38BC4823A9}" type="pres">
      <dgm:prSet presAssocID="{42BA9AAC-66B2-41D4-8B89-409F9329795F}" presName="linear" presStyleCnt="0">
        <dgm:presLayoutVars>
          <dgm:animLvl val="lvl"/>
          <dgm:resizeHandles val="exact"/>
        </dgm:presLayoutVars>
      </dgm:prSet>
      <dgm:spPr/>
    </dgm:pt>
    <dgm:pt modelId="{45E83513-44E5-4848-B601-DBD85AA9C1BA}" type="pres">
      <dgm:prSet presAssocID="{63390C12-E8EB-4EA2-AF73-2FDE822D1DAE}" presName="parentText" presStyleLbl="node1" presStyleIdx="0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B31F206-0F3F-454D-9B0A-66BD9BA698A3}" type="pres">
      <dgm:prSet presAssocID="{0B412451-13E9-4D43-83BC-374F6DD5D043}" presName="spacer" presStyleCnt="0"/>
      <dgm:spPr/>
    </dgm:pt>
    <dgm:pt modelId="{4DB8914F-0435-4027-A13D-35A03F06574C}" type="pres">
      <dgm:prSet presAssocID="{4BD74FCD-43C1-4A6D-AB1A-CDC4E59926F4}" presName="parentText" presStyleLbl="node1" presStyleIdx="1" presStyleCnt="12">
        <dgm:presLayoutVars>
          <dgm:chMax val="0"/>
          <dgm:bulletEnabled val="1"/>
        </dgm:presLayoutVars>
      </dgm:prSet>
      <dgm:spPr/>
    </dgm:pt>
    <dgm:pt modelId="{E9B76823-3E9C-44F8-9CCB-5422276C86A3}" type="pres">
      <dgm:prSet presAssocID="{9BCE8A1A-7EC2-407D-8AA2-3112E52CC472}" presName="spacer" presStyleCnt="0"/>
      <dgm:spPr/>
    </dgm:pt>
    <dgm:pt modelId="{3EBD8BDF-4B48-4F94-9E8B-AB52C4C4C86A}" type="pres">
      <dgm:prSet presAssocID="{F74DC054-1444-4CD7-A4A4-8D5D48ED6698}" presName="parentText" presStyleLbl="node1" presStyleIdx="2" presStyleCnt="12">
        <dgm:presLayoutVars>
          <dgm:chMax val="0"/>
          <dgm:bulletEnabled val="1"/>
        </dgm:presLayoutVars>
      </dgm:prSet>
      <dgm:spPr/>
    </dgm:pt>
    <dgm:pt modelId="{C2224666-C1A9-4680-BD7D-FB820D54AB6B}" type="pres">
      <dgm:prSet presAssocID="{7FE06BF1-6DC6-428C-829B-0A7F23091ED8}" presName="spacer" presStyleCnt="0"/>
      <dgm:spPr/>
    </dgm:pt>
    <dgm:pt modelId="{9150ECA4-6DB9-4859-BC2A-BAB431FE5276}" type="pres">
      <dgm:prSet presAssocID="{BC1DFC18-113B-48CD-8720-BB653B8FC0F1}" presName="parentText" presStyleLbl="node1" presStyleIdx="3" presStyleCnt="12">
        <dgm:presLayoutVars>
          <dgm:chMax val="0"/>
          <dgm:bulletEnabled val="1"/>
        </dgm:presLayoutVars>
      </dgm:prSet>
      <dgm:spPr/>
    </dgm:pt>
    <dgm:pt modelId="{5B53A0E8-257A-4DB8-9686-E49E7AF6F6EA}" type="pres">
      <dgm:prSet presAssocID="{4B558196-CBE7-45C0-B4A5-E5CB645CE3E5}" presName="spacer" presStyleCnt="0"/>
      <dgm:spPr/>
    </dgm:pt>
    <dgm:pt modelId="{734F0700-A562-443A-B42F-80BE6725EBE3}" type="pres">
      <dgm:prSet presAssocID="{318DD856-2A47-4D0C-9260-E48DBECAE89E}" presName="parentText" presStyleLbl="node1" presStyleIdx="4" presStyleCnt="12">
        <dgm:presLayoutVars>
          <dgm:chMax val="0"/>
          <dgm:bulletEnabled val="1"/>
        </dgm:presLayoutVars>
      </dgm:prSet>
      <dgm:spPr/>
    </dgm:pt>
    <dgm:pt modelId="{4C6867D8-021D-4897-A6C7-A8260A474BD4}" type="pres">
      <dgm:prSet presAssocID="{A8BE24E5-72B2-44DF-B9FB-69CFDF7D3D8E}" presName="spacer" presStyleCnt="0"/>
      <dgm:spPr/>
    </dgm:pt>
    <dgm:pt modelId="{06EB64C7-D70C-4661-A765-EFA27C96BF95}" type="pres">
      <dgm:prSet presAssocID="{AC2B13CC-F786-48D9-92B3-9F0F43B15A36}" presName="parentText" presStyleLbl="node1" presStyleIdx="5" presStyleCnt="12">
        <dgm:presLayoutVars>
          <dgm:chMax val="0"/>
          <dgm:bulletEnabled val="1"/>
        </dgm:presLayoutVars>
      </dgm:prSet>
      <dgm:spPr/>
    </dgm:pt>
    <dgm:pt modelId="{E19DF605-6033-441D-A48B-D8C700DD384E}" type="pres">
      <dgm:prSet presAssocID="{B6AE7E4C-3588-42E7-8A2A-16233957A865}" presName="spacer" presStyleCnt="0"/>
      <dgm:spPr/>
    </dgm:pt>
    <dgm:pt modelId="{87336F96-CF30-470A-91B9-16F904305935}" type="pres">
      <dgm:prSet presAssocID="{57130F1F-6CD8-4BA8-9E93-E93387E27013}" presName="parentText" presStyleLbl="node1" presStyleIdx="6" presStyleCnt="12">
        <dgm:presLayoutVars>
          <dgm:chMax val="0"/>
          <dgm:bulletEnabled val="1"/>
        </dgm:presLayoutVars>
      </dgm:prSet>
      <dgm:spPr/>
    </dgm:pt>
    <dgm:pt modelId="{4C3C1907-09BD-4E4F-A2F2-AA106ACE8F98}" type="pres">
      <dgm:prSet presAssocID="{D5A48299-F08C-4F63-A424-50E6D64EF5A9}" presName="spacer" presStyleCnt="0"/>
      <dgm:spPr/>
    </dgm:pt>
    <dgm:pt modelId="{95E34BAA-C5AD-41D3-AFE1-24D0945475E5}" type="pres">
      <dgm:prSet presAssocID="{D6B71926-AE87-4540-9B8C-8024A71F18CF}" presName="parentText" presStyleLbl="node1" presStyleIdx="7" presStyleCnt="12">
        <dgm:presLayoutVars>
          <dgm:chMax val="0"/>
          <dgm:bulletEnabled val="1"/>
        </dgm:presLayoutVars>
      </dgm:prSet>
      <dgm:spPr/>
    </dgm:pt>
    <dgm:pt modelId="{92225235-9AB5-4B28-A320-E51339CEC4CC}" type="pres">
      <dgm:prSet presAssocID="{F92D8401-09E5-4A7F-A527-1B14A60C4155}" presName="spacer" presStyleCnt="0"/>
      <dgm:spPr/>
    </dgm:pt>
    <dgm:pt modelId="{28F56163-D3EB-4717-ABE7-1E946C534983}" type="pres">
      <dgm:prSet presAssocID="{D880C476-F215-4BB8-A68A-64413DA8D074}" presName="parentText" presStyleLbl="node1" presStyleIdx="8" presStyleCnt="12">
        <dgm:presLayoutVars>
          <dgm:chMax val="0"/>
          <dgm:bulletEnabled val="1"/>
        </dgm:presLayoutVars>
      </dgm:prSet>
      <dgm:spPr/>
    </dgm:pt>
    <dgm:pt modelId="{6756F654-7459-475F-85A4-F6DD602A794B}" type="pres">
      <dgm:prSet presAssocID="{0A932EF1-DF3A-458B-B719-6D0B774ECBAB}" presName="spacer" presStyleCnt="0"/>
      <dgm:spPr/>
    </dgm:pt>
    <dgm:pt modelId="{AFC3E155-7115-48F6-8AEA-0082726C612F}" type="pres">
      <dgm:prSet presAssocID="{E22610B7-4CEA-4DD1-B2A5-6136737ECE31}" presName="parentText" presStyleLbl="node1" presStyleIdx="9" presStyleCnt="12">
        <dgm:presLayoutVars>
          <dgm:chMax val="0"/>
          <dgm:bulletEnabled val="1"/>
        </dgm:presLayoutVars>
      </dgm:prSet>
      <dgm:spPr/>
    </dgm:pt>
    <dgm:pt modelId="{556DF413-B580-4055-B81A-08ABE3D6DD72}" type="pres">
      <dgm:prSet presAssocID="{C649A5A7-1DFD-4695-89CA-265B85332F41}" presName="spacer" presStyleCnt="0"/>
      <dgm:spPr/>
    </dgm:pt>
    <dgm:pt modelId="{7CA1B1F2-F32A-46E1-852F-C271F31D9D66}" type="pres">
      <dgm:prSet presAssocID="{C216617B-E39E-448E-BFBD-5F85083094D5}" presName="parentText" presStyleLbl="node1" presStyleIdx="10" presStyleCnt="12">
        <dgm:presLayoutVars>
          <dgm:chMax val="0"/>
          <dgm:bulletEnabled val="1"/>
        </dgm:presLayoutVars>
      </dgm:prSet>
      <dgm:spPr/>
    </dgm:pt>
    <dgm:pt modelId="{CF629621-5AAF-4372-B8A0-F05EAF6CAC79}" type="pres">
      <dgm:prSet presAssocID="{EC83EBB5-1C51-4726-8BB1-12D6FAB9AA67}" presName="spacer" presStyleCnt="0"/>
      <dgm:spPr/>
    </dgm:pt>
    <dgm:pt modelId="{E5E3CCB1-2D94-4BA4-8DEF-04A751A084E2}" type="pres">
      <dgm:prSet presAssocID="{CB80361C-B727-4DBF-AF04-1C9D990C9B57}" presName="parentText" presStyleLbl="node1" presStyleIdx="11" presStyleCnt="12">
        <dgm:presLayoutVars>
          <dgm:chMax val="0"/>
          <dgm:bulletEnabled val="1"/>
        </dgm:presLayoutVars>
      </dgm:prSet>
      <dgm:spPr/>
    </dgm:pt>
  </dgm:ptLst>
  <dgm:cxnLst>
    <dgm:cxn modelId="{7038B8AD-4E48-4E9B-912C-0C9A9A989360}" type="presOf" srcId="{4BD74FCD-43C1-4A6D-AB1A-CDC4E59926F4}" destId="{4DB8914F-0435-4027-A13D-35A03F06574C}" srcOrd="0" destOrd="0" presId="urn:microsoft.com/office/officeart/2005/8/layout/vList2"/>
    <dgm:cxn modelId="{93997573-6FB9-414F-91DB-C1953E0F0ED4}" srcId="{42BA9AAC-66B2-41D4-8B89-409F9329795F}" destId="{F74DC054-1444-4CD7-A4A4-8D5D48ED6698}" srcOrd="2" destOrd="0" parTransId="{E7562E18-CFAA-464B-9F89-261D554AC49B}" sibTransId="{7FE06BF1-6DC6-428C-829B-0A7F23091ED8}"/>
    <dgm:cxn modelId="{23C93C71-92D2-4302-8F78-0C02781B99A3}" type="presOf" srcId="{D6B71926-AE87-4540-9B8C-8024A71F18CF}" destId="{95E34BAA-C5AD-41D3-AFE1-24D0945475E5}" srcOrd="0" destOrd="0" presId="urn:microsoft.com/office/officeart/2005/8/layout/vList2"/>
    <dgm:cxn modelId="{DA701AF9-DDED-40C5-B378-BA635BF0818B}" srcId="{42BA9AAC-66B2-41D4-8B89-409F9329795F}" destId="{4BD74FCD-43C1-4A6D-AB1A-CDC4E59926F4}" srcOrd="1" destOrd="0" parTransId="{1501A690-BDE7-459C-BC3E-6CE7EBF9F86A}" sibTransId="{9BCE8A1A-7EC2-407D-8AA2-3112E52CC472}"/>
    <dgm:cxn modelId="{88C72433-1DEA-49A5-90EF-08DAC2F8EC3A}" type="presOf" srcId="{57130F1F-6CD8-4BA8-9E93-E93387E27013}" destId="{87336F96-CF30-470A-91B9-16F904305935}" srcOrd="0" destOrd="0" presId="urn:microsoft.com/office/officeart/2005/8/layout/vList2"/>
    <dgm:cxn modelId="{D3A859BA-E2F7-4604-B8FC-D4CD629A199D}" type="presOf" srcId="{63390C12-E8EB-4EA2-AF73-2FDE822D1DAE}" destId="{45E83513-44E5-4848-B601-DBD85AA9C1BA}" srcOrd="0" destOrd="0" presId="urn:microsoft.com/office/officeart/2005/8/layout/vList2"/>
    <dgm:cxn modelId="{6DD93FA3-F9AF-41B0-BD76-E6DB3C689C92}" srcId="{42BA9AAC-66B2-41D4-8B89-409F9329795F}" destId="{D6B71926-AE87-4540-9B8C-8024A71F18CF}" srcOrd="7" destOrd="0" parTransId="{52151CAF-B9BB-4E10-9E05-6D40BC2F747D}" sibTransId="{F92D8401-09E5-4A7F-A527-1B14A60C4155}"/>
    <dgm:cxn modelId="{EF249628-18E5-4DD1-BF2A-3DF3653F3068}" srcId="{42BA9AAC-66B2-41D4-8B89-409F9329795F}" destId="{CB80361C-B727-4DBF-AF04-1C9D990C9B57}" srcOrd="11" destOrd="0" parTransId="{4D5D731A-266D-4B85-AB0E-81F102655C9A}" sibTransId="{68CAF943-2B64-4A2D-881E-22B195402496}"/>
    <dgm:cxn modelId="{53A047D7-50B5-48E7-B41E-E891661B48B6}" type="presOf" srcId="{F74DC054-1444-4CD7-A4A4-8D5D48ED6698}" destId="{3EBD8BDF-4B48-4F94-9E8B-AB52C4C4C86A}" srcOrd="0" destOrd="0" presId="urn:microsoft.com/office/officeart/2005/8/layout/vList2"/>
    <dgm:cxn modelId="{1EAFD553-CD03-43E9-AC1B-0CE9F5078594}" type="presOf" srcId="{CB80361C-B727-4DBF-AF04-1C9D990C9B57}" destId="{E5E3CCB1-2D94-4BA4-8DEF-04A751A084E2}" srcOrd="0" destOrd="0" presId="urn:microsoft.com/office/officeart/2005/8/layout/vList2"/>
    <dgm:cxn modelId="{3E011895-E4E8-4A2F-A1A9-C945E2A1B944}" type="presOf" srcId="{E22610B7-4CEA-4DD1-B2A5-6136737ECE31}" destId="{AFC3E155-7115-48F6-8AEA-0082726C612F}" srcOrd="0" destOrd="0" presId="urn:microsoft.com/office/officeart/2005/8/layout/vList2"/>
    <dgm:cxn modelId="{527E0A72-58B4-42A6-A04B-850E0F227038}" type="presOf" srcId="{C216617B-E39E-448E-BFBD-5F85083094D5}" destId="{7CA1B1F2-F32A-46E1-852F-C271F31D9D66}" srcOrd="0" destOrd="0" presId="urn:microsoft.com/office/officeart/2005/8/layout/vList2"/>
    <dgm:cxn modelId="{D1968F3E-B68F-436C-B0CA-6F411F76C96C}" srcId="{42BA9AAC-66B2-41D4-8B89-409F9329795F}" destId="{57130F1F-6CD8-4BA8-9E93-E93387E27013}" srcOrd="6" destOrd="0" parTransId="{247612F9-BB6A-4CEF-A932-1277CF5CD80F}" sibTransId="{D5A48299-F08C-4F63-A424-50E6D64EF5A9}"/>
    <dgm:cxn modelId="{9F373B87-5DEA-451E-AF7F-9849DA2D0C4C}" type="presOf" srcId="{BC1DFC18-113B-48CD-8720-BB653B8FC0F1}" destId="{9150ECA4-6DB9-4859-BC2A-BAB431FE5276}" srcOrd="0" destOrd="0" presId="urn:microsoft.com/office/officeart/2005/8/layout/vList2"/>
    <dgm:cxn modelId="{9BBD7B93-543F-476A-A6B1-B7423EF93D6C}" srcId="{42BA9AAC-66B2-41D4-8B89-409F9329795F}" destId="{63390C12-E8EB-4EA2-AF73-2FDE822D1DAE}" srcOrd="0" destOrd="0" parTransId="{AF47A502-833D-4BA7-B609-D2431A2CF3BC}" sibTransId="{0B412451-13E9-4D43-83BC-374F6DD5D043}"/>
    <dgm:cxn modelId="{A08BCE14-95C9-4109-A4F0-464CB4606A45}" srcId="{42BA9AAC-66B2-41D4-8B89-409F9329795F}" destId="{318DD856-2A47-4D0C-9260-E48DBECAE89E}" srcOrd="4" destOrd="0" parTransId="{4D2D8683-0D50-4715-9EA5-FF561C31265E}" sibTransId="{A8BE24E5-72B2-44DF-B9FB-69CFDF7D3D8E}"/>
    <dgm:cxn modelId="{0C40CD95-F033-461A-8DC9-E5D1DFA4CE00}" srcId="{42BA9AAC-66B2-41D4-8B89-409F9329795F}" destId="{C216617B-E39E-448E-BFBD-5F85083094D5}" srcOrd="10" destOrd="0" parTransId="{756ACFF3-A934-4E03-A16F-4CB020712CB6}" sibTransId="{EC83EBB5-1C51-4726-8BB1-12D6FAB9AA67}"/>
    <dgm:cxn modelId="{0D42F9B2-5300-4B85-93B4-48788E4EBD97}" srcId="{42BA9AAC-66B2-41D4-8B89-409F9329795F}" destId="{D880C476-F215-4BB8-A68A-64413DA8D074}" srcOrd="8" destOrd="0" parTransId="{F31A6DD8-396C-4498-80EE-F0B4CEBF3CA1}" sibTransId="{0A932EF1-DF3A-458B-B719-6D0B774ECBAB}"/>
    <dgm:cxn modelId="{FAD51D1E-7890-43E9-859A-21750BF4D8FB}" type="presOf" srcId="{42BA9AAC-66B2-41D4-8B89-409F9329795F}" destId="{C3E5819F-BCF4-4584-959A-BF38BC4823A9}" srcOrd="0" destOrd="0" presId="urn:microsoft.com/office/officeart/2005/8/layout/vList2"/>
    <dgm:cxn modelId="{2CD384AE-67EA-41D5-BEBA-93621960BAFB}" type="presOf" srcId="{AC2B13CC-F786-48D9-92B3-9F0F43B15A36}" destId="{06EB64C7-D70C-4661-A765-EFA27C96BF95}" srcOrd="0" destOrd="0" presId="urn:microsoft.com/office/officeart/2005/8/layout/vList2"/>
    <dgm:cxn modelId="{2929ADAA-1B01-4943-A55F-7EB1E2D6F322}" type="presOf" srcId="{318DD856-2A47-4D0C-9260-E48DBECAE89E}" destId="{734F0700-A562-443A-B42F-80BE6725EBE3}" srcOrd="0" destOrd="0" presId="urn:microsoft.com/office/officeart/2005/8/layout/vList2"/>
    <dgm:cxn modelId="{99E5D5ED-6B06-466E-A707-F52685A27A28}" srcId="{42BA9AAC-66B2-41D4-8B89-409F9329795F}" destId="{AC2B13CC-F786-48D9-92B3-9F0F43B15A36}" srcOrd="5" destOrd="0" parTransId="{374396FD-153E-4F92-9DEA-A819E75B86CC}" sibTransId="{B6AE7E4C-3588-42E7-8A2A-16233957A865}"/>
    <dgm:cxn modelId="{CF490066-2703-4F72-902F-F60A9AC2D752}" srcId="{42BA9AAC-66B2-41D4-8B89-409F9329795F}" destId="{BC1DFC18-113B-48CD-8720-BB653B8FC0F1}" srcOrd="3" destOrd="0" parTransId="{8F5ED91F-91E5-43BF-AB12-1E506FC4937F}" sibTransId="{4B558196-CBE7-45C0-B4A5-E5CB645CE3E5}"/>
    <dgm:cxn modelId="{0F111761-1351-4407-9ABC-9BEF70BA543D}" type="presOf" srcId="{D880C476-F215-4BB8-A68A-64413DA8D074}" destId="{28F56163-D3EB-4717-ABE7-1E946C534983}" srcOrd="0" destOrd="0" presId="urn:microsoft.com/office/officeart/2005/8/layout/vList2"/>
    <dgm:cxn modelId="{5FACA4D9-4265-488F-9F16-A4096FD2A7CB}" srcId="{42BA9AAC-66B2-41D4-8B89-409F9329795F}" destId="{E22610B7-4CEA-4DD1-B2A5-6136737ECE31}" srcOrd="9" destOrd="0" parTransId="{CFD2C61D-E0C9-4F1F-8F48-5E65CE2ACDEC}" sibTransId="{C649A5A7-1DFD-4695-89CA-265B85332F41}"/>
    <dgm:cxn modelId="{A5F36743-030D-4B6C-8559-FE115B82068D}" type="presParOf" srcId="{C3E5819F-BCF4-4584-959A-BF38BC4823A9}" destId="{45E83513-44E5-4848-B601-DBD85AA9C1BA}" srcOrd="0" destOrd="0" presId="urn:microsoft.com/office/officeart/2005/8/layout/vList2"/>
    <dgm:cxn modelId="{17AE8FC2-A8BD-4F78-91C6-E59FF3BA9E8F}" type="presParOf" srcId="{C3E5819F-BCF4-4584-959A-BF38BC4823A9}" destId="{DB31F206-0F3F-454D-9B0A-66BD9BA698A3}" srcOrd="1" destOrd="0" presId="urn:microsoft.com/office/officeart/2005/8/layout/vList2"/>
    <dgm:cxn modelId="{F600BFC0-5BDC-4BBA-BBDC-FA0AB001D7AF}" type="presParOf" srcId="{C3E5819F-BCF4-4584-959A-BF38BC4823A9}" destId="{4DB8914F-0435-4027-A13D-35A03F06574C}" srcOrd="2" destOrd="0" presId="urn:microsoft.com/office/officeart/2005/8/layout/vList2"/>
    <dgm:cxn modelId="{47D19D78-13E6-497F-B781-22D44F5294B4}" type="presParOf" srcId="{C3E5819F-BCF4-4584-959A-BF38BC4823A9}" destId="{E9B76823-3E9C-44F8-9CCB-5422276C86A3}" srcOrd="3" destOrd="0" presId="urn:microsoft.com/office/officeart/2005/8/layout/vList2"/>
    <dgm:cxn modelId="{34C61676-668D-4B2A-A012-21C601E14D86}" type="presParOf" srcId="{C3E5819F-BCF4-4584-959A-BF38BC4823A9}" destId="{3EBD8BDF-4B48-4F94-9E8B-AB52C4C4C86A}" srcOrd="4" destOrd="0" presId="urn:microsoft.com/office/officeart/2005/8/layout/vList2"/>
    <dgm:cxn modelId="{69E86821-D08B-4D67-BE48-2D0DA4F9835F}" type="presParOf" srcId="{C3E5819F-BCF4-4584-959A-BF38BC4823A9}" destId="{C2224666-C1A9-4680-BD7D-FB820D54AB6B}" srcOrd="5" destOrd="0" presId="urn:microsoft.com/office/officeart/2005/8/layout/vList2"/>
    <dgm:cxn modelId="{38C64532-D68B-4675-B69B-786555BB6425}" type="presParOf" srcId="{C3E5819F-BCF4-4584-959A-BF38BC4823A9}" destId="{9150ECA4-6DB9-4859-BC2A-BAB431FE5276}" srcOrd="6" destOrd="0" presId="urn:microsoft.com/office/officeart/2005/8/layout/vList2"/>
    <dgm:cxn modelId="{9333C9FB-FF7D-4982-B39D-1BE1A133590E}" type="presParOf" srcId="{C3E5819F-BCF4-4584-959A-BF38BC4823A9}" destId="{5B53A0E8-257A-4DB8-9686-E49E7AF6F6EA}" srcOrd="7" destOrd="0" presId="urn:microsoft.com/office/officeart/2005/8/layout/vList2"/>
    <dgm:cxn modelId="{4E2CF8A2-EBF2-437B-923D-8A1062C01BD9}" type="presParOf" srcId="{C3E5819F-BCF4-4584-959A-BF38BC4823A9}" destId="{734F0700-A562-443A-B42F-80BE6725EBE3}" srcOrd="8" destOrd="0" presId="urn:microsoft.com/office/officeart/2005/8/layout/vList2"/>
    <dgm:cxn modelId="{FECA536F-7DE7-4649-98A6-D42196DBEFBC}" type="presParOf" srcId="{C3E5819F-BCF4-4584-959A-BF38BC4823A9}" destId="{4C6867D8-021D-4897-A6C7-A8260A474BD4}" srcOrd="9" destOrd="0" presId="urn:microsoft.com/office/officeart/2005/8/layout/vList2"/>
    <dgm:cxn modelId="{608B74B3-5168-48F5-99EA-74414F09EB04}" type="presParOf" srcId="{C3E5819F-BCF4-4584-959A-BF38BC4823A9}" destId="{06EB64C7-D70C-4661-A765-EFA27C96BF95}" srcOrd="10" destOrd="0" presId="urn:microsoft.com/office/officeart/2005/8/layout/vList2"/>
    <dgm:cxn modelId="{98354A7A-8F1E-4E05-B3E4-424C1EB503AB}" type="presParOf" srcId="{C3E5819F-BCF4-4584-959A-BF38BC4823A9}" destId="{E19DF605-6033-441D-A48B-D8C700DD384E}" srcOrd="11" destOrd="0" presId="urn:microsoft.com/office/officeart/2005/8/layout/vList2"/>
    <dgm:cxn modelId="{6B9E6727-6FEA-498B-9D32-02FDFFF10C17}" type="presParOf" srcId="{C3E5819F-BCF4-4584-959A-BF38BC4823A9}" destId="{87336F96-CF30-470A-91B9-16F904305935}" srcOrd="12" destOrd="0" presId="urn:microsoft.com/office/officeart/2005/8/layout/vList2"/>
    <dgm:cxn modelId="{6AE16DA8-C744-4ACA-8077-55971B291BF5}" type="presParOf" srcId="{C3E5819F-BCF4-4584-959A-BF38BC4823A9}" destId="{4C3C1907-09BD-4E4F-A2F2-AA106ACE8F98}" srcOrd="13" destOrd="0" presId="urn:microsoft.com/office/officeart/2005/8/layout/vList2"/>
    <dgm:cxn modelId="{51529F4E-C66F-4A6C-8344-A723CFFAC139}" type="presParOf" srcId="{C3E5819F-BCF4-4584-959A-BF38BC4823A9}" destId="{95E34BAA-C5AD-41D3-AFE1-24D0945475E5}" srcOrd="14" destOrd="0" presId="urn:microsoft.com/office/officeart/2005/8/layout/vList2"/>
    <dgm:cxn modelId="{3D739026-7027-4E52-8D90-F4A608662866}" type="presParOf" srcId="{C3E5819F-BCF4-4584-959A-BF38BC4823A9}" destId="{92225235-9AB5-4B28-A320-E51339CEC4CC}" srcOrd="15" destOrd="0" presId="urn:microsoft.com/office/officeart/2005/8/layout/vList2"/>
    <dgm:cxn modelId="{2FCED710-9944-4855-8D09-3E489BBFF845}" type="presParOf" srcId="{C3E5819F-BCF4-4584-959A-BF38BC4823A9}" destId="{28F56163-D3EB-4717-ABE7-1E946C534983}" srcOrd="16" destOrd="0" presId="urn:microsoft.com/office/officeart/2005/8/layout/vList2"/>
    <dgm:cxn modelId="{6562EA2B-1D70-4E10-959C-62AAC946F82D}" type="presParOf" srcId="{C3E5819F-BCF4-4584-959A-BF38BC4823A9}" destId="{6756F654-7459-475F-85A4-F6DD602A794B}" srcOrd="17" destOrd="0" presId="urn:microsoft.com/office/officeart/2005/8/layout/vList2"/>
    <dgm:cxn modelId="{0A0F77B3-4B63-48BD-BAD1-E5D738F6E999}" type="presParOf" srcId="{C3E5819F-BCF4-4584-959A-BF38BC4823A9}" destId="{AFC3E155-7115-48F6-8AEA-0082726C612F}" srcOrd="18" destOrd="0" presId="urn:microsoft.com/office/officeart/2005/8/layout/vList2"/>
    <dgm:cxn modelId="{4C1AF277-C44F-44C6-AEAA-F2CAD04FB5CE}" type="presParOf" srcId="{C3E5819F-BCF4-4584-959A-BF38BC4823A9}" destId="{556DF413-B580-4055-B81A-08ABE3D6DD72}" srcOrd="19" destOrd="0" presId="urn:microsoft.com/office/officeart/2005/8/layout/vList2"/>
    <dgm:cxn modelId="{78523057-C948-4B17-92BA-B74F0C6B6A83}" type="presParOf" srcId="{C3E5819F-BCF4-4584-959A-BF38BC4823A9}" destId="{7CA1B1F2-F32A-46E1-852F-C271F31D9D66}" srcOrd="20" destOrd="0" presId="urn:microsoft.com/office/officeart/2005/8/layout/vList2"/>
    <dgm:cxn modelId="{2904E290-3F0D-41A1-8C73-7FD4F31396AF}" type="presParOf" srcId="{C3E5819F-BCF4-4584-959A-BF38BC4823A9}" destId="{CF629621-5AAF-4372-B8A0-F05EAF6CAC79}" srcOrd="21" destOrd="0" presId="urn:microsoft.com/office/officeart/2005/8/layout/vList2"/>
    <dgm:cxn modelId="{17821AE2-0D00-4276-BB62-C6084AB1C6DF}" type="presParOf" srcId="{C3E5819F-BCF4-4584-959A-BF38BC4823A9}" destId="{E5E3CCB1-2D94-4BA4-8DEF-04A751A084E2}" srcOrd="2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FEB213-E49A-4CE2-B2D2-2D372603A43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A7F08DD-C999-4AE6-B55F-6D0513501441}">
      <dgm:prSet phldrT="[Текст]" custT="1"/>
      <dgm:spPr/>
      <dgm:t>
        <a:bodyPr/>
        <a:lstStyle/>
        <a:p>
          <a:r>
            <a:rPr lang="uk-UA" sz="1800" noProof="0" dirty="0" smtClean="0"/>
            <a:t>Пияцтво батьків, їхня асоціальна поведінка (дармоїдство, злодійство і т. ін.);</a:t>
          </a:r>
          <a:endParaRPr lang="uk-UA" sz="1800" noProof="0" dirty="0"/>
        </a:p>
      </dgm:t>
    </dgm:pt>
    <dgm:pt modelId="{91E42FF4-6DD4-4660-9DD4-63081618C305}" type="parTrans" cxnId="{C78EAA14-ADC2-49BB-9319-AB63E13D4DAA}">
      <dgm:prSet/>
      <dgm:spPr/>
      <dgm:t>
        <a:bodyPr/>
        <a:lstStyle/>
        <a:p>
          <a:endParaRPr lang="uk-UA"/>
        </a:p>
      </dgm:t>
    </dgm:pt>
    <dgm:pt modelId="{DDACB309-72B3-4F7F-84DA-6CC4589D3598}" type="sibTrans" cxnId="{C78EAA14-ADC2-49BB-9319-AB63E13D4DAA}">
      <dgm:prSet/>
      <dgm:spPr/>
      <dgm:t>
        <a:bodyPr/>
        <a:lstStyle/>
        <a:p>
          <a:endParaRPr lang="uk-UA"/>
        </a:p>
      </dgm:t>
    </dgm:pt>
    <dgm:pt modelId="{569DCB10-C886-4C26-B024-CE544E9379C2}">
      <dgm:prSet phldrT="[Текст]" custT="1"/>
      <dgm:spPr/>
      <dgm:t>
        <a:bodyPr/>
        <a:lstStyle/>
        <a:p>
          <a:r>
            <a:rPr lang="uk-UA" sz="1800" noProof="0" smtClean="0"/>
            <a:t>улаштування на квартирі батьками кубел асоціального й кримінального характеру;</a:t>
          </a:r>
          <a:endParaRPr lang="uk-UA" sz="1800" noProof="0"/>
        </a:p>
      </dgm:t>
    </dgm:pt>
    <dgm:pt modelId="{2AFE90D6-6887-49DC-98CC-34C9318ABFC6}" type="parTrans" cxnId="{CA870170-7AAE-4D26-88D1-43F9360B9DD0}">
      <dgm:prSet/>
      <dgm:spPr/>
      <dgm:t>
        <a:bodyPr/>
        <a:lstStyle/>
        <a:p>
          <a:endParaRPr lang="uk-UA"/>
        </a:p>
      </dgm:t>
    </dgm:pt>
    <dgm:pt modelId="{19765CE8-EEE4-4F8E-8650-367FB77E6430}" type="sibTrans" cxnId="{CA870170-7AAE-4D26-88D1-43F9360B9DD0}">
      <dgm:prSet/>
      <dgm:spPr/>
      <dgm:t>
        <a:bodyPr/>
        <a:lstStyle/>
        <a:p>
          <a:endParaRPr lang="uk-UA"/>
        </a:p>
      </dgm:t>
    </dgm:pt>
    <dgm:pt modelId="{39D20B38-3853-4DA5-B39C-0348B21F6373}">
      <dgm:prSet phldrT="[Текст]" custT="1"/>
      <dgm:spPr/>
      <dgm:t>
        <a:bodyPr/>
        <a:lstStyle/>
        <a:p>
          <a:r>
            <a:rPr lang="uk-UA" sz="1800" noProof="0" smtClean="0"/>
            <a:t>сексуальне розбещення батьками власних дітей, торгівля ними;</a:t>
          </a:r>
          <a:endParaRPr lang="uk-UA" sz="1800" noProof="0"/>
        </a:p>
      </dgm:t>
    </dgm:pt>
    <dgm:pt modelId="{4B1E6AC3-B186-4F4E-8D36-3C44F9BE2F0B}" type="parTrans" cxnId="{EE4FFAD6-86D5-459A-B8A6-F9695A6EDFF3}">
      <dgm:prSet/>
      <dgm:spPr/>
      <dgm:t>
        <a:bodyPr/>
        <a:lstStyle/>
        <a:p>
          <a:endParaRPr lang="uk-UA"/>
        </a:p>
      </dgm:t>
    </dgm:pt>
    <dgm:pt modelId="{C63F2C2E-FA2B-4CFC-86CE-B94FB0680EA0}" type="sibTrans" cxnId="{EE4FFAD6-86D5-459A-B8A6-F9695A6EDFF3}">
      <dgm:prSet/>
      <dgm:spPr/>
      <dgm:t>
        <a:bodyPr/>
        <a:lstStyle/>
        <a:p>
          <a:endParaRPr lang="uk-UA"/>
        </a:p>
      </dgm:t>
    </dgm:pt>
    <dgm:pt modelId="{9FC1CBE8-6C1E-4282-A813-2DCA0A0C3D25}">
      <dgm:prSet phldrT="[Текст]" custT="1"/>
      <dgm:spPr/>
      <dgm:t>
        <a:bodyPr/>
        <a:lstStyle/>
        <a:p>
          <a:r>
            <a:rPr lang="uk-UA" sz="1800" noProof="0" dirty="0" smtClean="0"/>
            <a:t>Жорстоке ставлення до дітей (побої, побиття, голод і т. ін.);</a:t>
          </a:r>
          <a:endParaRPr lang="uk-UA" sz="1800" noProof="0" dirty="0"/>
        </a:p>
      </dgm:t>
    </dgm:pt>
    <dgm:pt modelId="{241B8FCF-3DC7-439D-8829-B064267F744A}" type="parTrans" cxnId="{687BACC7-943F-42C3-9130-54A32064CEBD}">
      <dgm:prSet/>
      <dgm:spPr/>
      <dgm:t>
        <a:bodyPr/>
        <a:lstStyle/>
        <a:p>
          <a:endParaRPr lang="uk-UA"/>
        </a:p>
      </dgm:t>
    </dgm:pt>
    <dgm:pt modelId="{4A628567-CBF0-4E8D-BB01-8349FB317160}" type="sibTrans" cxnId="{687BACC7-943F-42C3-9130-54A32064CEBD}">
      <dgm:prSet/>
      <dgm:spPr/>
      <dgm:t>
        <a:bodyPr/>
        <a:lstStyle/>
        <a:p>
          <a:endParaRPr lang="uk-UA"/>
        </a:p>
      </dgm:t>
    </dgm:pt>
    <dgm:pt modelId="{970D5395-5F6D-4E4F-A9EC-46EA3EEFB6D2}">
      <dgm:prSet phldrT="[Текст]" custT="1"/>
      <dgm:spPr/>
      <dgm:t>
        <a:bodyPr/>
        <a:lstStyle/>
        <a:p>
          <a:r>
            <a:rPr lang="uk-UA" sz="1800" noProof="0" smtClean="0"/>
            <a:t>відсутність даху над головою, блукання разом з батьками без засобів на існування;</a:t>
          </a:r>
          <a:endParaRPr lang="uk-UA" sz="1800" noProof="0"/>
        </a:p>
      </dgm:t>
    </dgm:pt>
    <dgm:pt modelId="{C3C0D55E-0E65-429B-AC0F-8C5B37AC99D3}" type="parTrans" cxnId="{7FA94F34-7DED-4CDC-9A69-8D2EDC723F3F}">
      <dgm:prSet/>
      <dgm:spPr/>
      <dgm:t>
        <a:bodyPr/>
        <a:lstStyle/>
        <a:p>
          <a:endParaRPr lang="uk-UA"/>
        </a:p>
      </dgm:t>
    </dgm:pt>
    <dgm:pt modelId="{1DBD4925-5177-4C81-BC78-88787AA2DB05}" type="sibTrans" cxnId="{7FA94F34-7DED-4CDC-9A69-8D2EDC723F3F}">
      <dgm:prSet/>
      <dgm:spPr/>
      <dgm:t>
        <a:bodyPr/>
        <a:lstStyle/>
        <a:p>
          <a:endParaRPr lang="uk-UA"/>
        </a:p>
      </dgm:t>
    </dgm:pt>
    <dgm:pt modelId="{5522D124-BAD1-44DC-A574-7EA794B37BB9}">
      <dgm:prSet phldrT="[Текст]" custT="1"/>
      <dgm:spPr/>
      <dgm:t>
        <a:bodyPr/>
        <a:lstStyle/>
        <a:p>
          <a:r>
            <a:rPr lang="uk-UA" sz="1800" noProof="0" smtClean="0"/>
            <a:t>втечі з дому, конфлікти з однолітками</a:t>
          </a:r>
          <a:endParaRPr lang="uk-UA" sz="1800" noProof="0"/>
        </a:p>
      </dgm:t>
    </dgm:pt>
    <dgm:pt modelId="{17D22230-CA90-4C70-B8A2-B7F4AE711520}" type="parTrans" cxnId="{3C456F09-9260-456B-89F8-51877CFADCAE}">
      <dgm:prSet/>
      <dgm:spPr/>
      <dgm:t>
        <a:bodyPr/>
        <a:lstStyle/>
        <a:p>
          <a:endParaRPr lang="uk-UA"/>
        </a:p>
      </dgm:t>
    </dgm:pt>
    <dgm:pt modelId="{CD416AD7-A8CE-47C0-AA8B-8B07083D5A60}" type="sibTrans" cxnId="{3C456F09-9260-456B-89F8-51877CFADCAE}">
      <dgm:prSet/>
      <dgm:spPr/>
      <dgm:t>
        <a:bodyPr/>
        <a:lstStyle/>
        <a:p>
          <a:endParaRPr lang="uk-UA"/>
        </a:p>
      </dgm:t>
    </dgm:pt>
    <dgm:pt modelId="{2158D415-6E45-430D-9B10-6866A5B29C95}" type="pres">
      <dgm:prSet presAssocID="{DFFEB213-E49A-4CE2-B2D2-2D372603A435}" presName="linear" presStyleCnt="0">
        <dgm:presLayoutVars>
          <dgm:dir/>
          <dgm:animLvl val="lvl"/>
          <dgm:resizeHandles val="exact"/>
        </dgm:presLayoutVars>
      </dgm:prSet>
      <dgm:spPr/>
    </dgm:pt>
    <dgm:pt modelId="{E6F75278-9245-4713-A47F-55670E05CA37}" type="pres">
      <dgm:prSet presAssocID="{CA7F08DD-C999-4AE6-B55F-6D0513501441}" presName="parentLin" presStyleCnt="0"/>
      <dgm:spPr/>
    </dgm:pt>
    <dgm:pt modelId="{4A34E45C-F1C0-446F-883A-F6DBAB7CC3A1}" type="pres">
      <dgm:prSet presAssocID="{CA7F08DD-C999-4AE6-B55F-6D0513501441}" presName="parentLeftMargin" presStyleLbl="node1" presStyleIdx="0" presStyleCnt="6"/>
      <dgm:spPr/>
    </dgm:pt>
    <dgm:pt modelId="{F0376B22-49AD-44F0-AB51-7BA057758BE8}" type="pres">
      <dgm:prSet presAssocID="{CA7F08DD-C999-4AE6-B55F-6D0513501441}" presName="parentText" presStyleLbl="node1" presStyleIdx="0" presStyleCnt="6" custScaleX="116070">
        <dgm:presLayoutVars>
          <dgm:chMax val="0"/>
          <dgm:bulletEnabled val="1"/>
        </dgm:presLayoutVars>
      </dgm:prSet>
      <dgm:spPr/>
    </dgm:pt>
    <dgm:pt modelId="{9891616D-5356-4DB1-ADA7-B6824E2F0926}" type="pres">
      <dgm:prSet presAssocID="{CA7F08DD-C999-4AE6-B55F-6D0513501441}" presName="negativeSpace" presStyleCnt="0"/>
      <dgm:spPr/>
    </dgm:pt>
    <dgm:pt modelId="{7C7E94BC-0413-4894-9E31-0D98E4D7534A}" type="pres">
      <dgm:prSet presAssocID="{CA7F08DD-C999-4AE6-B55F-6D0513501441}" presName="childText" presStyleLbl="conFgAcc1" presStyleIdx="0" presStyleCnt="6">
        <dgm:presLayoutVars>
          <dgm:bulletEnabled val="1"/>
        </dgm:presLayoutVars>
      </dgm:prSet>
      <dgm:spPr/>
    </dgm:pt>
    <dgm:pt modelId="{464F7A20-A20A-4334-99DE-8E234CB6A1C3}" type="pres">
      <dgm:prSet presAssocID="{DDACB309-72B3-4F7F-84DA-6CC4589D3598}" presName="spaceBetweenRectangles" presStyleCnt="0"/>
      <dgm:spPr/>
    </dgm:pt>
    <dgm:pt modelId="{981D9398-8B52-4D82-94CB-8024A4AACD6F}" type="pres">
      <dgm:prSet presAssocID="{569DCB10-C886-4C26-B024-CE544E9379C2}" presName="parentLin" presStyleCnt="0"/>
      <dgm:spPr/>
    </dgm:pt>
    <dgm:pt modelId="{1DC85AC3-303E-4F3B-B0CB-E18D1FEDF6FC}" type="pres">
      <dgm:prSet presAssocID="{569DCB10-C886-4C26-B024-CE544E9379C2}" presName="parentLeftMargin" presStyleLbl="node1" presStyleIdx="0" presStyleCnt="6"/>
      <dgm:spPr/>
    </dgm:pt>
    <dgm:pt modelId="{84CAE144-A2A1-495F-BA19-10BE192C85A0}" type="pres">
      <dgm:prSet presAssocID="{569DCB10-C886-4C26-B024-CE544E9379C2}" presName="parentText" presStyleLbl="node1" presStyleIdx="1" presStyleCnt="6" custScaleX="116070">
        <dgm:presLayoutVars>
          <dgm:chMax val="0"/>
          <dgm:bulletEnabled val="1"/>
        </dgm:presLayoutVars>
      </dgm:prSet>
      <dgm:spPr/>
    </dgm:pt>
    <dgm:pt modelId="{B3690172-4D54-42CE-81A7-DCE576ADD966}" type="pres">
      <dgm:prSet presAssocID="{569DCB10-C886-4C26-B024-CE544E9379C2}" presName="negativeSpace" presStyleCnt="0"/>
      <dgm:spPr/>
    </dgm:pt>
    <dgm:pt modelId="{8D265BE8-D697-4A6A-8C91-5FDBF0A6AEB2}" type="pres">
      <dgm:prSet presAssocID="{569DCB10-C886-4C26-B024-CE544E9379C2}" presName="childText" presStyleLbl="conFgAcc1" presStyleIdx="1" presStyleCnt="6">
        <dgm:presLayoutVars>
          <dgm:bulletEnabled val="1"/>
        </dgm:presLayoutVars>
      </dgm:prSet>
      <dgm:spPr/>
    </dgm:pt>
    <dgm:pt modelId="{E350C683-37F9-46BE-9F5D-817419625219}" type="pres">
      <dgm:prSet presAssocID="{19765CE8-EEE4-4F8E-8650-367FB77E6430}" presName="spaceBetweenRectangles" presStyleCnt="0"/>
      <dgm:spPr/>
    </dgm:pt>
    <dgm:pt modelId="{8BB063E9-37BA-438B-AED0-A839350795FD}" type="pres">
      <dgm:prSet presAssocID="{39D20B38-3853-4DA5-B39C-0348B21F6373}" presName="parentLin" presStyleCnt="0"/>
      <dgm:spPr/>
    </dgm:pt>
    <dgm:pt modelId="{029414D9-1126-4AED-A0D2-F52AEAFDBB25}" type="pres">
      <dgm:prSet presAssocID="{39D20B38-3853-4DA5-B39C-0348B21F6373}" presName="parentLeftMargin" presStyleLbl="node1" presStyleIdx="1" presStyleCnt="6"/>
      <dgm:spPr/>
    </dgm:pt>
    <dgm:pt modelId="{047D1720-1AA9-44FA-92CE-CA8D49F3DD03}" type="pres">
      <dgm:prSet presAssocID="{39D20B38-3853-4DA5-B39C-0348B21F6373}" presName="parentText" presStyleLbl="node1" presStyleIdx="2" presStyleCnt="6" custScaleX="116070">
        <dgm:presLayoutVars>
          <dgm:chMax val="0"/>
          <dgm:bulletEnabled val="1"/>
        </dgm:presLayoutVars>
      </dgm:prSet>
      <dgm:spPr/>
    </dgm:pt>
    <dgm:pt modelId="{69561C23-F902-4D5C-B3BA-066D1224B28A}" type="pres">
      <dgm:prSet presAssocID="{39D20B38-3853-4DA5-B39C-0348B21F6373}" presName="negativeSpace" presStyleCnt="0"/>
      <dgm:spPr/>
    </dgm:pt>
    <dgm:pt modelId="{9EB1EE42-04B6-465F-AA40-075D78610ED7}" type="pres">
      <dgm:prSet presAssocID="{39D20B38-3853-4DA5-B39C-0348B21F6373}" presName="childText" presStyleLbl="conFgAcc1" presStyleIdx="2" presStyleCnt="6">
        <dgm:presLayoutVars>
          <dgm:bulletEnabled val="1"/>
        </dgm:presLayoutVars>
      </dgm:prSet>
      <dgm:spPr/>
    </dgm:pt>
    <dgm:pt modelId="{D9A14F2D-8D5D-4F69-B232-351CA35E1E29}" type="pres">
      <dgm:prSet presAssocID="{C63F2C2E-FA2B-4CFC-86CE-B94FB0680EA0}" presName="spaceBetweenRectangles" presStyleCnt="0"/>
      <dgm:spPr/>
    </dgm:pt>
    <dgm:pt modelId="{22B6718C-E9D9-4FD3-98BF-E4D39E569CF7}" type="pres">
      <dgm:prSet presAssocID="{9FC1CBE8-6C1E-4282-A813-2DCA0A0C3D25}" presName="parentLin" presStyleCnt="0"/>
      <dgm:spPr/>
    </dgm:pt>
    <dgm:pt modelId="{09BDD79C-9F17-47A7-BDDC-1961C129D4B3}" type="pres">
      <dgm:prSet presAssocID="{9FC1CBE8-6C1E-4282-A813-2DCA0A0C3D25}" presName="parentLeftMargin" presStyleLbl="node1" presStyleIdx="2" presStyleCnt="6"/>
      <dgm:spPr/>
    </dgm:pt>
    <dgm:pt modelId="{8C68BFB7-DA37-4FF5-8370-C1603365F1B4}" type="pres">
      <dgm:prSet presAssocID="{9FC1CBE8-6C1E-4282-A813-2DCA0A0C3D25}" presName="parentText" presStyleLbl="node1" presStyleIdx="3" presStyleCnt="6" custScaleX="116070">
        <dgm:presLayoutVars>
          <dgm:chMax val="0"/>
          <dgm:bulletEnabled val="1"/>
        </dgm:presLayoutVars>
      </dgm:prSet>
      <dgm:spPr/>
    </dgm:pt>
    <dgm:pt modelId="{BF5B98C4-26C8-48C7-93B7-4E0261598D23}" type="pres">
      <dgm:prSet presAssocID="{9FC1CBE8-6C1E-4282-A813-2DCA0A0C3D25}" presName="negativeSpace" presStyleCnt="0"/>
      <dgm:spPr/>
    </dgm:pt>
    <dgm:pt modelId="{C6F532BB-800F-4D5D-844F-473B4006315A}" type="pres">
      <dgm:prSet presAssocID="{9FC1CBE8-6C1E-4282-A813-2DCA0A0C3D25}" presName="childText" presStyleLbl="conFgAcc1" presStyleIdx="3" presStyleCnt="6">
        <dgm:presLayoutVars>
          <dgm:bulletEnabled val="1"/>
        </dgm:presLayoutVars>
      </dgm:prSet>
      <dgm:spPr/>
    </dgm:pt>
    <dgm:pt modelId="{BCD33501-61BB-4A8B-A1D6-2FB0EF95761E}" type="pres">
      <dgm:prSet presAssocID="{4A628567-CBF0-4E8D-BB01-8349FB317160}" presName="spaceBetweenRectangles" presStyleCnt="0"/>
      <dgm:spPr/>
    </dgm:pt>
    <dgm:pt modelId="{EDC79C6F-4671-44DC-861C-AE891A49D0E6}" type="pres">
      <dgm:prSet presAssocID="{970D5395-5F6D-4E4F-A9EC-46EA3EEFB6D2}" presName="parentLin" presStyleCnt="0"/>
      <dgm:spPr/>
    </dgm:pt>
    <dgm:pt modelId="{52EEB335-C2C6-4D32-8539-16057C74BC37}" type="pres">
      <dgm:prSet presAssocID="{970D5395-5F6D-4E4F-A9EC-46EA3EEFB6D2}" presName="parentLeftMargin" presStyleLbl="node1" presStyleIdx="3" presStyleCnt="6"/>
      <dgm:spPr/>
    </dgm:pt>
    <dgm:pt modelId="{D9FD3281-20AF-4282-9CEF-7F39536065C6}" type="pres">
      <dgm:prSet presAssocID="{970D5395-5F6D-4E4F-A9EC-46EA3EEFB6D2}" presName="parentText" presStyleLbl="node1" presStyleIdx="4" presStyleCnt="6" custScaleX="116070">
        <dgm:presLayoutVars>
          <dgm:chMax val="0"/>
          <dgm:bulletEnabled val="1"/>
        </dgm:presLayoutVars>
      </dgm:prSet>
      <dgm:spPr/>
    </dgm:pt>
    <dgm:pt modelId="{5AE614E2-DEE3-4FD1-850B-25E93ED0F1C5}" type="pres">
      <dgm:prSet presAssocID="{970D5395-5F6D-4E4F-A9EC-46EA3EEFB6D2}" presName="negativeSpace" presStyleCnt="0"/>
      <dgm:spPr/>
    </dgm:pt>
    <dgm:pt modelId="{9C15A204-7A13-4E4C-945B-4748E2821174}" type="pres">
      <dgm:prSet presAssocID="{970D5395-5F6D-4E4F-A9EC-46EA3EEFB6D2}" presName="childText" presStyleLbl="conFgAcc1" presStyleIdx="4" presStyleCnt="6">
        <dgm:presLayoutVars>
          <dgm:bulletEnabled val="1"/>
        </dgm:presLayoutVars>
      </dgm:prSet>
      <dgm:spPr/>
    </dgm:pt>
    <dgm:pt modelId="{1F0B7D94-73C8-4DB7-9EC5-EA0B1A7485B1}" type="pres">
      <dgm:prSet presAssocID="{1DBD4925-5177-4C81-BC78-88787AA2DB05}" presName="spaceBetweenRectangles" presStyleCnt="0"/>
      <dgm:spPr/>
    </dgm:pt>
    <dgm:pt modelId="{1EF13F66-B8AE-43C8-97A9-09039EB26668}" type="pres">
      <dgm:prSet presAssocID="{5522D124-BAD1-44DC-A574-7EA794B37BB9}" presName="parentLin" presStyleCnt="0"/>
      <dgm:spPr/>
    </dgm:pt>
    <dgm:pt modelId="{8B2967FD-6A65-4F87-8DEA-418B17611BF0}" type="pres">
      <dgm:prSet presAssocID="{5522D124-BAD1-44DC-A574-7EA794B37BB9}" presName="parentLeftMargin" presStyleLbl="node1" presStyleIdx="4" presStyleCnt="6"/>
      <dgm:spPr/>
    </dgm:pt>
    <dgm:pt modelId="{81390F63-A024-47AE-90A6-0EF1AFEA03D0}" type="pres">
      <dgm:prSet presAssocID="{5522D124-BAD1-44DC-A574-7EA794B37BB9}" presName="parentText" presStyleLbl="node1" presStyleIdx="5" presStyleCnt="6" custScaleX="116070">
        <dgm:presLayoutVars>
          <dgm:chMax val="0"/>
          <dgm:bulletEnabled val="1"/>
        </dgm:presLayoutVars>
      </dgm:prSet>
      <dgm:spPr/>
    </dgm:pt>
    <dgm:pt modelId="{7D58B713-DE4A-4410-96B2-AC324AAB19DB}" type="pres">
      <dgm:prSet presAssocID="{5522D124-BAD1-44DC-A574-7EA794B37BB9}" presName="negativeSpace" presStyleCnt="0"/>
      <dgm:spPr/>
    </dgm:pt>
    <dgm:pt modelId="{A9409EEB-AC86-4E4F-B986-B9BD57DE9AC8}" type="pres">
      <dgm:prSet presAssocID="{5522D124-BAD1-44DC-A574-7EA794B37BB9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AC4F0FE2-226C-4958-9CC4-D6543DB8F9B1}" type="presOf" srcId="{970D5395-5F6D-4E4F-A9EC-46EA3EEFB6D2}" destId="{52EEB335-C2C6-4D32-8539-16057C74BC37}" srcOrd="0" destOrd="0" presId="urn:microsoft.com/office/officeart/2005/8/layout/list1"/>
    <dgm:cxn modelId="{D3B4E08D-BC26-432E-BA0A-D66F7A1BD400}" type="presOf" srcId="{5522D124-BAD1-44DC-A574-7EA794B37BB9}" destId="{8B2967FD-6A65-4F87-8DEA-418B17611BF0}" srcOrd="0" destOrd="0" presId="urn:microsoft.com/office/officeart/2005/8/layout/list1"/>
    <dgm:cxn modelId="{000C7214-279C-4B21-AD3A-EBF507415732}" type="presOf" srcId="{569DCB10-C886-4C26-B024-CE544E9379C2}" destId="{1DC85AC3-303E-4F3B-B0CB-E18D1FEDF6FC}" srcOrd="0" destOrd="0" presId="urn:microsoft.com/office/officeart/2005/8/layout/list1"/>
    <dgm:cxn modelId="{29CED874-19F5-4957-9B8A-7F863EBF15B1}" type="presOf" srcId="{39D20B38-3853-4DA5-B39C-0348B21F6373}" destId="{047D1720-1AA9-44FA-92CE-CA8D49F3DD03}" srcOrd="1" destOrd="0" presId="urn:microsoft.com/office/officeart/2005/8/layout/list1"/>
    <dgm:cxn modelId="{A7114031-AAC8-4750-A21C-3463B568652D}" type="presOf" srcId="{5522D124-BAD1-44DC-A574-7EA794B37BB9}" destId="{81390F63-A024-47AE-90A6-0EF1AFEA03D0}" srcOrd="1" destOrd="0" presId="urn:microsoft.com/office/officeart/2005/8/layout/list1"/>
    <dgm:cxn modelId="{9B639ACE-FC32-452D-B975-DCFD023B27D1}" type="presOf" srcId="{9FC1CBE8-6C1E-4282-A813-2DCA0A0C3D25}" destId="{8C68BFB7-DA37-4FF5-8370-C1603365F1B4}" srcOrd="1" destOrd="0" presId="urn:microsoft.com/office/officeart/2005/8/layout/list1"/>
    <dgm:cxn modelId="{7FA94F34-7DED-4CDC-9A69-8D2EDC723F3F}" srcId="{DFFEB213-E49A-4CE2-B2D2-2D372603A435}" destId="{970D5395-5F6D-4E4F-A9EC-46EA3EEFB6D2}" srcOrd="4" destOrd="0" parTransId="{C3C0D55E-0E65-429B-AC0F-8C5B37AC99D3}" sibTransId="{1DBD4925-5177-4C81-BC78-88787AA2DB05}"/>
    <dgm:cxn modelId="{E3B07E48-B5A9-47DC-83F8-8F53E1D79E70}" type="presOf" srcId="{569DCB10-C886-4C26-B024-CE544E9379C2}" destId="{84CAE144-A2A1-495F-BA19-10BE192C85A0}" srcOrd="1" destOrd="0" presId="urn:microsoft.com/office/officeart/2005/8/layout/list1"/>
    <dgm:cxn modelId="{65E6AB51-2D29-4EB5-86FA-87FB5AA7A487}" type="presOf" srcId="{CA7F08DD-C999-4AE6-B55F-6D0513501441}" destId="{4A34E45C-F1C0-446F-883A-F6DBAB7CC3A1}" srcOrd="0" destOrd="0" presId="urn:microsoft.com/office/officeart/2005/8/layout/list1"/>
    <dgm:cxn modelId="{48ADD87C-3F8C-4D53-AFAF-61DDF6D9F3B7}" type="presOf" srcId="{39D20B38-3853-4DA5-B39C-0348B21F6373}" destId="{029414D9-1126-4AED-A0D2-F52AEAFDBB25}" srcOrd="0" destOrd="0" presId="urn:microsoft.com/office/officeart/2005/8/layout/list1"/>
    <dgm:cxn modelId="{514BC0D2-9B53-49D5-8612-4C56203E5726}" type="presOf" srcId="{CA7F08DD-C999-4AE6-B55F-6D0513501441}" destId="{F0376B22-49AD-44F0-AB51-7BA057758BE8}" srcOrd="1" destOrd="0" presId="urn:microsoft.com/office/officeart/2005/8/layout/list1"/>
    <dgm:cxn modelId="{4F79E1ED-6B98-4475-9172-B61382404656}" type="presOf" srcId="{DFFEB213-E49A-4CE2-B2D2-2D372603A435}" destId="{2158D415-6E45-430D-9B10-6866A5B29C95}" srcOrd="0" destOrd="0" presId="urn:microsoft.com/office/officeart/2005/8/layout/list1"/>
    <dgm:cxn modelId="{687BACC7-943F-42C3-9130-54A32064CEBD}" srcId="{DFFEB213-E49A-4CE2-B2D2-2D372603A435}" destId="{9FC1CBE8-6C1E-4282-A813-2DCA0A0C3D25}" srcOrd="3" destOrd="0" parTransId="{241B8FCF-3DC7-439D-8829-B064267F744A}" sibTransId="{4A628567-CBF0-4E8D-BB01-8349FB317160}"/>
    <dgm:cxn modelId="{61994402-6836-434A-AF97-B6AA2FC1B734}" type="presOf" srcId="{970D5395-5F6D-4E4F-A9EC-46EA3EEFB6D2}" destId="{D9FD3281-20AF-4282-9CEF-7F39536065C6}" srcOrd="1" destOrd="0" presId="urn:microsoft.com/office/officeart/2005/8/layout/list1"/>
    <dgm:cxn modelId="{EE4FFAD6-86D5-459A-B8A6-F9695A6EDFF3}" srcId="{DFFEB213-E49A-4CE2-B2D2-2D372603A435}" destId="{39D20B38-3853-4DA5-B39C-0348B21F6373}" srcOrd="2" destOrd="0" parTransId="{4B1E6AC3-B186-4F4E-8D36-3C44F9BE2F0B}" sibTransId="{C63F2C2E-FA2B-4CFC-86CE-B94FB0680EA0}"/>
    <dgm:cxn modelId="{CA870170-7AAE-4D26-88D1-43F9360B9DD0}" srcId="{DFFEB213-E49A-4CE2-B2D2-2D372603A435}" destId="{569DCB10-C886-4C26-B024-CE544E9379C2}" srcOrd="1" destOrd="0" parTransId="{2AFE90D6-6887-49DC-98CC-34C9318ABFC6}" sibTransId="{19765CE8-EEE4-4F8E-8650-367FB77E6430}"/>
    <dgm:cxn modelId="{392F0E1B-11EF-4EDB-BA19-5EE07ABE99FA}" type="presOf" srcId="{9FC1CBE8-6C1E-4282-A813-2DCA0A0C3D25}" destId="{09BDD79C-9F17-47A7-BDDC-1961C129D4B3}" srcOrd="0" destOrd="0" presId="urn:microsoft.com/office/officeart/2005/8/layout/list1"/>
    <dgm:cxn modelId="{C78EAA14-ADC2-49BB-9319-AB63E13D4DAA}" srcId="{DFFEB213-E49A-4CE2-B2D2-2D372603A435}" destId="{CA7F08DD-C999-4AE6-B55F-6D0513501441}" srcOrd="0" destOrd="0" parTransId="{91E42FF4-6DD4-4660-9DD4-63081618C305}" sibTransId="{DDACB309-72B3-4F7F-84DA-6CC4589D3598}"/>
    <dgm:cxn modelId="{3C456F09-9260-456B-89F8-51877CFADCAE}" srcId="{DFFEB213-E49A-4CE2-B2D2-2D372603A435}" destId="{5522D124-BAD1-44DC-A574-7EA794B37BB9}" srcOrd="5" destOrd="0" parTransId="{17D22230-CA90-4C70-B8A2-B7F4AE711520}" sibTransId="{CD416AD7-A8CE-47C0-AA8B-8B07083D5A60}"/>
    <dgm:cxn modelId="{6FB4596F-E99A-4F7D-9273-41E387AE782E}" type="presParOf" srcId="{2158D415-6E45-430D-9B10-6866A5B29C95}" destId="{E6F75278-9245-4713-A47F-55670E05CA37}" srcOrd="0" destOrd="0" presId="urn:microsoft.com/office/officeart/2005/8/layout/list1"/>
    <dgm:cxn modelId="{3983072E-C21A-488C-81A8-E49955BA1155}" type="presParOf" srcId="{E6F75278-9245-4713-A47F-55670E05CA37}" destId="{4A34E45C-F1C0-446F-883A-F6DBAB7CC3A1}" srcOrd="0" destOrd="0" presId="urn:microsoft.com/office/officeart/2005/8/layout/list1"/>
    <dgm:cxn modelId="{2AE44475-D23B-4006-8FFD-AE4F0FFC4454}" type="presParOf" srcId="{E6F75278-9245-4713-A47F-55670E05CA37}" destId="{F0376B22-49AD-44F0-AB51-7BA057758BE8}" srcOrd="1" destOrd="0" presId="urn:microsoft.com/office/officeart/2005/8/layout/list1"/>
    <dgm:cxn modelId="{1B674C06-A38F-4CC2-856F-E6B74C5A2A88}" type="presParOf" srcId="{2158D415-6E45-430D-9B10-6866A5B29C95}" destId="{9891616D-5356-4DB1-ADA7-B6824E2F0926}" srcOrd="1" destOrd="0" presId="urn:microsoft.com/office/officeart/2005/8/layout/list1"/>
    <dgm:cxn modelId="{20807ABE-DA52-4EBC-B6E9-749EE0AE3182}" type="presParOf" srcId="{2158D415-6E45-430D-9B10-6866A5B29C95}" destId="{7C7E94BC-0413-4894-9E31-0D98E4D7534A}" srcOrd="2" destOrd="0" presId="urn:microsoft.com/office/officeart/2005/8/layout/list1"/>
    <dgm:cxn modelId="{F3FE1C90-21A2-4442-B661-F17D1C9E7455}" type="presParOf" srcId="{2158D415-6E45-430D-9B10-6866A5B29C95}" destId="{464F7A20-A20A-4334-99DE-8E234CB6A1C3}" srcOrd="3" destOrd="0" presId="urn:microsoft.com/office/officeart/2005/8/layout/list1"/>
    <dgm:cxn modelId="{BA9EE8E3-336A-43A2-8850-6DF86376CB66}" type="presParOf" srcId="{2158D415-6E45-430D-9B10-6866A5B29C95}" destId="{981D9398-8B52-4D82-94CB-8024A4AACD6F}" srcOrd="4" destOrd="0" presId="urn:microsoft.com/office/officeart/2005/8/layout/list1"/>
    <dgm:cxn modelId="{8E6A413B-5FA3-46C2-B547-9563ACD18B21}" type="presParOf" srcId="{981D9398-8B52-4D82-94CB-8024A4AACD6F}" destId="{1DC85AC3-303E-4F3B-B0CB-E18D1FEDF6FC}" srcOrd="0" destOrd="0" presId="urn:microsoft.com/office/officeart/2005/8/layout/list1"/>
    <dgm:cxn modelId="{AB8CE97F-F7F4-4B26-B060-C87431168AF0}" type="presParOf" srcId="{981D9398-8B52-4D82-94CB-8024A4AACD6F}" destId="{84CAE144-A2A1-495F-BA19-10BE192C85A0}" srcOrd="1" destOrd="0" presId="urn:microsoft.com/office/officeart/2005/8/layout/list1"/>
    <dgm:cxn modelId="{35C64DE1-726E-4813-B14A-74A7EF4A3E1E}" type="presParOf" srcId="{2158D415-6E45-430D-9B10-6866A5B29C95}" destId="{B3690172-4D54-42CE-81A7-DCE576ADD966}" srcOrd="5" destOrd="0" presId="urn:microsoft.com/office/officeart/2005/8/layout/list1"/>
    <dgm:cxn modelId="{2E6E02C7-C963-4D8D-9DBB-EFE256FABF7C}" type="presParOf" srcId="{2158D415-6E45-430D-9B10-6866A5B29C95}" destId="{8D265BE8-D697-4A6A-8C91-5FDBF0A6AEB2}" srcOrd="6" destOrd="0" presId="urn:microsoft.com/office/officeart/2005/8/layout/list1"/>
    <dgm:cxn modelId="{282BB9B6-86A1-4149-A7E3-3C8CB35EE124}" type="presParOf" srcId="{2158D415-6E45-430D-9B10-6866A5B29C95}" destId="{E350C683-37F9-46BE-9F5D-817419625219}" srcOrd="7" destOrd="0" presId="urn:microsoft.com/office/officeart/2005/8/layout/list1"/>
    <dgm:cxn modelId="{AEA99E87-A764-4EDF-85C7-CD1E1FF2ACD1}" type="presParOf" srcId="{2158D415-6E45-430D-9B10-6866A5B29C95}" destId="{8BB063E9-37BA-438B-AED0-A839350795FD}" srcOrd="8" destOrd="0" presId="urn:microsoft.com/office/officeart/2005/8/layout/list1"/>
    <dgm:cxn modelId="{157BE24A-6DD2-4544-A385-86A6FAC5ADEB}" type="presParOf" srcId="{8BB063E9-37BA-438B-AED0-A839350795FD}" destId="{029414D9-1126-4AED-A0D2-F52AEAFDBB25}" srcOrd="0" destOrd="0" presId="urn:microsoft.com/office/officeart/2005/8/layout/list1"/>
    <dgm:cxn modelId="{38784478-ACE9-42B3-8E7E-26D897A662D6}" type="presParOf" srcId="{8BB063E9-37BA-438B-AED0-A839350795FD}" destId="{047D1720-1AA9-44FA-92CE-CA8D49F3DD03}" srcOrd="1" destOrd="0" presId="urn:microsoft.com/office/officeart/2005/8/layout/list1"/>
    <dgm:cxn modelId="{C5FCB536-ED76-4A57-AB44-F66F7091EFB0}" type="presParOf" srcId="{2158D415-6E45-430D-9B10-6866A5B29C95}" destId="{69561C23-F902-4D5C-B3BA-066D1224B28A}" srcOrd="9" destOrd="0" presId="urn:microsoft.com/office/officeart/2005/8/layout/list1"/>
    <dgm:cxn modelId="{12570F1E-3026-4CC1-8AB6-26645C530CB8}" type="presParOf" srcId="{2158D415-6E45-430D-9B10-6866A5B29C95}" destId="{9EB1EE42-04B6-465F-AA40-075D78610ED7}" srcOrd="10" destOrd="0" presId="urn:microsoft.com/office/officeart/2005/8/layout/list1"/>
    <dgm:cxn modelId="{5E839C10-0B67-4A06-9906-47CCAC1EE9DA}" type="presParOf" srcId="{2158D415-6E45-430D-9B10-6866A5B29C95}" destId="{D9A14F2D-8D5D-4F69-B232-351CA35E1E29}" srcOrd="11" destOrd="0" presId="urn:microsoft.com/office/officeart/2005/8/layout/list1"/>
    <dgm:cxn modelId="{AFCC3657-D138-4EB2-B7DF-DFBF53540F04}" type="presParOf" srcId="{2158D415-6E45-430D-9B10-6866A5B29C95}" destId="{22B6718C-E9D9-4FD3-98BF-E4D39E569CF7}" srcOrd="12" destOrd="0" presId="urn:microsoft.com/office/officeart/2005/8/layout/list1"/>
    <dgm:cxn modelId="{96BEAE2A-2836-4DB2-9291-4E53AAAFD5E2}" type="presParOf" srcId="{22B6718C-E9D9-4FD3-98BF-E4D39E569CF7}" destId="{09BDD79C-9F17-47A7-BDDC-1961C129D4B3}" srcOrd="0" destOrd="0" presId="urn:microsoft.com/office/officeart/2005/8/layout/list1"/>
    <dgm:cxn modelId="{41648D76-8126-42ED-B8AF-730DEE72F519}" type="presParOf" srcId="{22B6718C-E9D9-4FD3-98BF-E4D39E569CF7}" destId="{8C68BFB7-DA37-4FF5-8370-C1603365F1B4}" srcOrd="1" destOrd="0" presId="urn:microsoft.com/office/officeart/2005/8/layout/list1"/>
    <dgm:cxn modelId="{BDD7862D-1682-431F-B3F6-7F383DB6FFB2}" type="presParOf" srcId="{2158D415-6E45-430D-9B10-6866A5B29C95}" destId="{BF5B98C4-26C8-48C7-93B7-4E0261598D23}" srcOrd="13" destOrd="0" presId="urn:microsoft.com/office/officeart/2005/8/layout/list1"/>
    <dgm:cxn modelId="{D9E86C0F-73AE-4396-BB2D-92B765DED9A4}" type="presParOf" srcId="{2158D415-6E45-430D-9B10-6866A5B29C95}" destId="{C6F532BB-800F-4D5D-844F-473B4006315A}" srcOrd="14" destOrd="0" presId="urn:microsoft.com/office/officeart/2005/8/layout/list1"/>
    <dgm:cxn modelId="{C7074ADD-C1F1-4E1C-8493-948D9CB2E952}" type="presParOf" srcId="{2158D415-6E45-430D-9B10-6866A5B29C95}" destId="{BCD33501-61BB-4A8B-A1D6-2FB0EF95761E}" srcOrd="15" destOrd="0" presId="urn:microsoft.com/office/officeart/2005/8/layout/list1"/>
    <dgm:cxn modelId="{E1A2A68B-4A19-4456-9228-A472DD8ACAC9}" type="presParOf" srcId="{2158D415-6E45-430D-9B10-6866A5B29C95}" destId="{EDC79C6F-4671-44DC-861C-AE891A49D0E6}" srcOrd="16" destOrd="0" presId="urn:microsoft.com/office/officeart/2005/8/layout/list1"/>
    <dgm:cxn modelId="{B74F96AF-8300-4E37-8B57-8C642589FC2B}" type="presParOf" srcId="{EDC79C6F-4671-44DC-861C-AE891A49D0E6}" destId="{52EEB335-C2C6-4D32-8539-16057C74BC37}" srcOrd="0" destOrd="0" presId="urn:microsoft.com/office/officeart/2005/8/layout/list1"/>
    <dgm:cxn modelId="{0535D7B3-2FEA-4F79-9D6B-80C1A2F49523}" type="presParOf" srcId="{EDC79C6F-4671-44DC-861C-AE891A49D0E6}" destId="{D9FD3281-20AF-4282-9CEF-7F39536065C6}" srcOrd="1" destOrd="0" presId="urn:microsoft.com/office/officeart/2005/8/layout/list1"/>
    <dgm:cxn modelId="{1D6332C6-44A2-4011-9FBD-573064F312BA}" type="presParOf" srcId="{2158D415-6E45-430D-9B10-6866A5B29C95}" destId="{5AE614E2-DEE3-4FD1-850B-25E93ED0F1C5}" srcOrd="17" destOrd="0" presId="urn:microsoft.com/office/officeart/2005/8/layout/list1"/>
    <dgm:cxn modelId="{B40BA7C1-8904-456D-9A72-088B23354D1B}" type="presParOf" srcId="{2158D415-6E45-430D-9B10-6866A5B29C95}" destId="{9C15A204-7A13-4E4C-945B-4748E2821174}" srcOrd="18" destOrd="0" presId="urn:microsoft.com/office/officeart/2005/8/layout/list1"/>
    <dgm:cxn modelId="{A1B7C216-5A83-451B-9212-347C387113BC}" type="presParOf" srcId="{2158D415-6E45-430D-9B10-6866A5B29C95}" destId="{1F0B7D94-73C8-4DB7-9EC5-EA0B1A7485B1}" srcOrd="19" destOrd="0" presId="urn:microsoft.com/office/officeart/2005/8/layout/list1"/>
    <dgm:cxn modelId="{28456040-5DEC-4541-8E83-4FCF7D85E9E0}" type="presParOf" srcId="{2158D415-6E45-430D-9B10-6866A5B29C95}" destId="{1EF13F66-B8AE-43C8-97A9-09039EB26668}" srcOrd="20" destOrd="0" presId="urn:microsoft.com/office/officeart/2005/8/layout/list1"/>
    <dgm:cxn modelId="{9CA75761-3756-41DB-A3EE-95D4014530DD}" type="presParOf" srcId="{1EF13F66-B8AE-43C8-97A9-09039EB26668}" destId="{8B2967FD-6A65-4F87-8DEA-418B17611BF0}" srcOrd="0" destOrd="0" presId="urn:microsoft.com/office/officeart/2005/8/layout/list1"/>
    <dgm:cxn modelId="{6AE3B786-5367-403F-8DB4-CAC67329555E}" type="presParOf" srcId="{1EF13F66-B8AE-43C8-97A9-09039EB26668}" destId="{81390F63-A024-47AE-90A6-0EF1AFEA03D0}" srcOrd="1" destOrd="0" presId="urn:microsoft.com/office/officeart/2005/8/layout/list1"/>
    <dgm:cxn modelId="{702A4697-28F3-4A24-B362-E5478D0DB561}" type="presParOf" srcId="{2158D415-6E45-430D-9B10-6866A5B29C95}" destId="{7D58B713-DE4A-4410-96B2-AC324AAB19DB}" srcOrd="21" destOrd="0" presId="urn:microsoft.com/office/officeart/2005/8/layout/list1"/>
    <dgm:cxn modelId="{73DD3FA9-F3AC-425E-8365-CEFA33B829A4}" type="presParOf" srcId="{2158D415-6E45-430D-9B10-6866A5B29C95}" destId="{A9409EEB-AC86-4E4F-B986-B9BD57DE9AC8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BE4CBB-50F7-4074-A968-D480293620B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6BDF905-AE3C-476B-B051-6D20076AB55C}">
      <dgm:prSet phldrT="[Текст]" custT="1"/>
      <dgm:spPr/>
      <dgm:t>
        <a:bodyPr/>
        <a:lstStyle/>
        <a:p>
          <a:pPr algn="ctr"/>
          <a:r>
            <a:rPr lang="uk-UA" sz="1600" dirty="0" smtClean="0"/>
            <a:t>нездатність адаптуватися</a:t>
          </a:r>
          <a:endParaRPr lang="uk-UA" sz="1600" dirty="0"/>
        </a:p>
      </dgm:t>
    </dgm:pt>
    <dgm:pt modelId="{61A7EB48-378D-4B27-BE0F-F7E3F0558D32}" type="parTrans" cxnId="{CE195E67-618A-47AA-A9C3-AB4AD8439844}">
      <dgm:prSet/>
      <dgm:spPr/>
      <dgm:t>
        <a:bodyPr/>
        <a:lstStyle/>
        <a:p>
          <a:endParaRPr lang="uk-UA"/>
        </a:p>
      </dgm:t>
    </dgm:pt>
    <dgm:pt modelId="{74D150BF-E4DC-4F1D-B056-44E80A11C9DB}" type="sibTrans" cxnId="{CE195E67-618A-47AA-A9C3-AB4AD8439844}">
      <dgm:prSet/>
      <dgm:spPr/>
      <dgm:t>
        <a:bodyPr/>
        <a:lstStyle/>
        <a:p>
          <a:endParaRPr lang="uk-UA"/>
        </a:p>
      </dgm:t>
    </dgm:pt>
    <dgm:pt modelId="{E7FD0768-06B8-4295-8DAE-D3CFDBF8C1CB}">
      <dgm:prSet phldrT="[Текст]" custT="1"/>
      <dgm:spPr/>
      <dgm:t>
        <a:bodyPr/>
        <a:lstStyle/>
        <a:p>
          <a:pPr algn="ctr"/>
          <a:r>
            <a:rPr lang="uk-UA" sz="1600" dirty="0" err="1" smtClean="0"/>
            <a:t>гіперсексуальність</a:t>
          </a:r>
          <a:r>
            <a:rPr lang="uk-UA" sz="1600" dirty="0" smtClean="0"/>
            <a:t> </a:t>
          </a:r>
          <a:endParaRPr lang="uk-UA" sz="1600" dirty="0"/>
        </a:p>
      </dgm:t>
    </dgm:pt>
    <dgm:pt modelId="{8A0DF86D-F5DD-4527-B957-9BB354815512}" type="parTrans" cxnId="{2085EDC7-48CB-479D-83D6-FDAE23051116}">
      <dgm:prSet/>
      <dgm:spPr/>
      <dgm:t>
        <a:bodyPr/>
        <a:lstStyle/>
        <a:p>
          <a:endParaRPr lang="uk-UA"/>
        </a:p>
      </dgm:t>
    </dgm:pt>
    <dgm:pt modelId="{4D56C552-81FE-453A-A941-1D971F8AD97D}" type="sibTrans" cxnId="{2085EDC7-48CB-479D-83D6-FDAE23051116}">
      <dgm:prSet/>
      <dgm:spPr/>
      <dgm:t>
        <a:bodyPr/>
        <a:lstStyle/>
        <a:p>
          <a:endParaRPr lang="uk-UA"/>
        </a:p>
      </dgm:t>
    </dgm:pt>
    <dgm:pt modelId="{DD485595-F2D6-4956-9439-4E17E04A34A5}">
      <dgm:prSet phldrT="[Текст]" custT="1"/>
      <dgm:spPr/>
      <dgm:t>
        <a:bodyPr/>
        <a:lstStyle/>
        <a:p>
          <a:pPr algn="ctr"/>
          <a:r>
            <a:rPr lang="uk-UA" sz="1600" dirty="0" smtClean="0"/>
            <a:t>злодійство</a:t>
          </a:r>
          <a:endParaRPr lang="uk-UA" sz="1600" dirty="0"/>
        </a:p>
      </dgm:t>
    </dgm:pt>
    <dgm:pt modelId="{17609AE3-F42A-4833-A25E-82734F77DB2C}" type="parTrans" cxnId="{79688C38-98DB-474E-9D50-7A4DB6A69B24}">
      <dgm:prSet/>
      <dgm:spPr/>
      <dgm:t>
        <a:bodyPr/>
        <a:lstStyle/>
        <a:p>
          <a:endParaRPr lang="uk-UA"/>
        </a:p>
      </dgm:t>
    </dgm:pt>
    <dgm:pt modelId="{3CCFCC48-3488-41A8-B9D0-922921603807}" type="sibTrans" cxnId="{79688C38-98DB-474E-9D50-7A4DB6A69B24}">
      <dgm:prSet/>
      <dgm:spPr/>
      <dgm:t>
        <a:bodyPr/>
        <a:lstStyle/>
        <a:p>
          <a:endParaRPr lang="uk-UA"/>
        </a:p>
      </dgm:t>
    </dgm:pt>
    <dgm:pt modelId="{51D27413-AA75-4F01-94C9-2E647719015A}">
      <dgm:prSet phldrT="[Текст]" custT="1"/>
      <dgm:spPr/>
      <dgm:t>
        <a:bodyPr/>
        <a:lstStyle/>
        <a:p>
          <a:pPr algn="ctr"/>
          <a:r>
            <a:rPr lang="uk-UA" sz="1600" dirty="0" smtClean="0"/>
            <a:t>облудність</a:t>
          </a:r>
          <a:endParaRPr lang="uk-UA" sz="1600" dirty="0"/>
        </a:p>
      </dgm:t>
    </dgm:pt>
    <dgm:pt modelId="{D16434B2-9773-4C0E-ADE6-53D796B2E85E}" type="parTrans" cxnId="{93D6542E-846F-42B3-98EE-9960BC15E310}">
      <dgm:prSet/>
      <dgm:spPr/>
      <dgm:t>
        <a:bodyPr/>
        <a:lstStyle/>
        <a:p>
          <a:endParaRPr lang="uk-UA"/>
        </a:p>
      </dgm:t>
    </dgm:pt>
    <dgm:pt modelId="{C7D69E2A-A9C9-4D72-A601-076380C18879}" type="sibTrans" cxnId="{93D6542E-846F-42B3-98EE-9960BC15E310}">
      <dgm:prSet/>
      <dgm:spPr/>
      <dgm:t>
        <a:bodyPr/>
        <a:lstStyle/>
        <a:p>
          <a:endParaRPr lang="uk-UA"/>
        </a:p>
      </dgm:t>
    </dgm:pt>
    <dgm:pt modelId="{8417C40B-624F-4D40-8C0D-2A9D9B9BBA41}">
      <dgm:prSet phldrT="[Текст]" custT="1"/>
      <dgm:spPr/>
      <dgm:t>
        <a:bodyPr/>
        <a:lstStyle/>
        <a:p>
          <a:pPr algn="ctr"/>
          <a:r>
            <a:rPr lang="uk-UA" sz="1600" dirty="0" smtClean="0"/>
            <a:t>утрата цінності життя</a:t>
          </a:r>
          <a:endParaRPr lang="uk-UA" sz="1600" dirty="0"/>
        </a:p>
      </dgm:t>
    </dgm:pt>
    <dgm:pt modelId="{D96F26A2-4BB2-428A-9904-C845D89EF577}" type="parTrans" cxnId="{A02522ED-C8CA-402C-84CF-C7FDCC6971B7}">
      <dgm:prSet/>
      <dgm:spPr/>
      <dgm:t>
        <a:bodyPr/>
        <a:lstStyle/>
        <a:p>
          <a:endParaRPr lang="uk-UA"/>
        </a:p>
      </dgm:t>
    </dgm:pt>
    <dgm:pt modelId="{78F70051-2946-445F-B52D-AC3B751A28D1}" type="sibTrans" cxnId="{A02522ED-C8CA-402C-84CF-C7FDCC6971B7}">
      <dgm:prSet/>
      <dgm:spPr/>
      <dgm:t>
        <a:bodyPr/>
        <a:lstStyle/>
        <a:p>
          <a:endParaRPr lang="uk-UA"/>
        </a:p>
      </dgm:t>
    </dgm:pt>
    <dgm:pt modelId="{BCAF06A5-A129-4BFF-AB7E-A46557B4C1FF}">
      <dgm:prSet phldrT="[Текст]" custT="1"/>
      <dgm:spPr/>
      <dgm:t>
        <a:bodyPr/>
        <a:lstStyle/>
        <a:p>
          <a:pPr algn="ctr"/>
          <a:r>
            <a:rPr lang="uk-UA" sz="1600" dirty="0" smtClean="0"/>
            <a:t>жорстокість</a:t>
          </a:r>
          <a:endParaRPr lang="uk-UA" sz="1600" dirty="0"/>
        </a:p>
      </dgm:t>
    </dgm:pt>
    <dgm:pt modelId="{6C156A0E-B1F4-4870-9403-75E5BD88DB58}" type="parTrans" cxnId="{19EF750F-E31D-4EAE-A89E-1DAFBC0B5A05}">
      <dgm:prSet/>
      <dgm:spPr/>
      <dgm:t>
        <a:bodyPr/>
        <a:lstStyle/>
        <a:p>
          <a:endParaRPr lang="uk-UA"/>
        </a:p>
      </dgm:t>
    </dgm:pt>
    <dgm:pt modelId="{1A0FDCF6-FA13-4C02-BF44-2FDA32D71AB7}" type="sibTrans" cxnId="{19EF750F-E31D-4EAE-A89E-1DAFBC0B5A05}">
      <dgm:prSet/>
      <dgm:spPr/>
      <dgm:t>
        <a:bodyPr/>
        <a:lstStyle/>
        <a:p>
          <a:endParaRPr lang="uk-UA"/>
        </a:p>
      </dgm:t>
    </dgm:pt>
    <dgm:pt modelId="{D9976B24-5D52-41F2-8940-2C14870DEDBC}">
      <dgm:prSet phldrT="[Текст]"/>
      <dgm:spPr/>
      <dgm:t>
        <a:bodyPr/>
        <a:lstStyle/>
        <a:p>
          <a:pPr algn="ctr"/>
          <a:r>
            <a:rPr lang="uk-UA" sz="4400" dirty="0" smtClean="0"/>
            <a:t>агресивність</a:t>
          </a:r>
          <a:endParaRPr lang="uk-UA" sz="4400" dirty="0"/>
        </a:p>
      </dgm:t>
    </dgm:pt>
    <dgm:pt modelId="{D7E780F0-0152-4908-925D-C5E1636CFD49}" type="parTrans" cxnId="{2C5E7098-EBDB-4DAA-9424-4CA3AFF51A8D}">
      <dgm:prSet/>
      <dgm:spPr/>
      <dgm:t>
        <a:bodyPr/>
        <a:lstStyle/>
        <a:p>
          <a:endParaRPr lang="uk-UA"/>
        </a:p>
      </dgm:t>
    </dgm:pt>
    <dgm:pt modelId="{B91D5200-B96E-48E1-A3E0-44EE6F238704}" type="sibTrans" cxnId="{2C5E7098-EBDB-4DAA-9424-4CA3AFF51A8D}">
      <dgm:prSet/>
      <dgm:spPr/>
      <dgm:t>
        <a:bodyPr/>
        <a:lstStyle/>
        <a:p>
          <a:endParaRPr lang="uk-UA"/>
        </a:p>
      </dgm:t>
    </dgm:pt>
    <dgm:pt modelId="{E130BDAF-34DE-4FDA-B69D-57B90B4318D5}">
      <dgm:prSet phldrT="[Текст]"/>
      <dgm:spPr/>
      <dgm:t>
        <a:bodyPr/>
        <a:lstStyle/>
        <a:p>
          <a:pPr algn="ctr"/>
          <a:r>
            <a:rPr lang="uk-UA" sz="4400" dirty="0" smtClean="0"/>
            <a:t>утрата інтересу до праці, </a:t>
          </a:r>
          <a:endParaRPr lang="uk-UA" sz="4400" dirty="0"/>
        </a:p>
      </dgm:t>
    </dgm:pt>
    <dgm:pt modelId="{8474152A-363C-4474-A1AC-D9AD43D9091E}" type="parTrans" cxnId="{3DD94A64-EDC8-4CCF-A427-F5EFD8A5E1EC}">
      <dgm:prSet/>
      <dgm:spPr/>
      <dgm:t>
        <a:bodyPr/>
        <a:lstStyle/>
        <a:p>
          <a:endParaRPr lang="uk-UA"/>
        </a:p>
      </dgm:t>
    </dgm:pt>
    <dgm:pt modelId="{495C651D-BAA8-44CD-B4D7-2099F79C8D84}" type="sibTrans" cxnId="{3DD94A64-EDC8-4CCF-A427-F5EFD8A5E1EC}">
      <dgm:prSet/>
      <dgm:spPr/>
      <dgm:t>
        <a:bodyPr/>
        <a:lstStyle/>
        <a:p>
          <a:endParaRPr lang="uk-UA"/>
        </a:p>
      </dgm:t>
    </dgm:pt>
    <dgm:pt modelId="{A6C402C9-4BDE-4D4D-8837-3BA390B4443C}">
      <dgm:prSet phldrT="[Текст]"/>
      <dgm:spPr/>
      <dgm:t>
        <a:bodyPr/>
        <a:lstStyle/>
        <a:p>
          <a:pPr algn="ctr"/>
          <a:r>
            <a:rPr lang="uk-UA" sz="4400" dirty="0" smtClean="0"/>
            <a:t>лінощі,</a:t>
          </a:r>
          <a:endParaRPr lang="uk-UA" sz="4400" dirty="0"/>
        </a:p>
      </dgm:t>
    </dgm:pt>
    <dgm:pt modelId="{7D868748-C230-4DFD-A895-422C1A89BB2C}" type="parTrans" cxnId="{AF142451-80CE-4ECE-A61A-E6E8AD1FE8B4}">
      <dgm:prSet/>
      <dgm:spPr/>
      <dgm:t>
        <a:bodyPr/>
        <a:lstStyle/>
        <a:p>
          <a:endParaRPr lang="uk-UA"/>
        </a:p>
      </dgm:t>
    </dgm:pt>
    <dgm:pt modelId="{2B8B99A4-01E1-4417-80E0-41218C045776}" type="sibTrans" cxnId="{AF142451-80CE-4ECE-A61A-E6E8AD1FE8B4}">
      <dgm:prSet/>
      <dgm:spPr/>
      <dgm:t>
        <a:bodyPr/>
        <a:lstStyle/>
        <a:p>
          <a:endParaRPr lang="uk-UA"/>
        </a:p>
      </dgm:t>
    </dgm:pt>
    <dgm:pt modelId="{BBF7D63C-688D-4153-AF44-5560B208CD54}">
      <dgm:prSet phldrT="[Текст]"/>
      <dgm:spPr/>
      <dgm:t>
        <a:bodyPr/>
        <a:lstStyle/>
        <a:p>
          <a:pPr algn="ctr"/>
          <a:r>
            <a:rPr lang="uk-UA" sz="4400" dirty="0" smtClean="0"/>
            <a:t>відсутність ціннісних орієнтацій, норм моралі й моральності,</a:t>
          </a:r>
          <a:endParaRPr lang="uk-UA" sz="4400" dirty="0"/>
        </a:p>
      </dgm:t>
    </dgm:pt>
    <dgm:pt modelId="{B0C0E10E-651F-40E9-B263-FF9D2941E68C}" type="parTrans" cxnId="{FC298647-3593-461D-B194-BBCB041A3CE1}">
      <dgm:prSet/>
      <dgm:spPr/>
      <dgm:t>
        <a:bodyPr/>
        <a:lstStyle/>
        <a:p>
          <a:endParaRPr lang="uk-UA"/>
        </a:p>
      </dgm:t>
    </dgm:pt>
    <dgm:pt modelId="{4E9FAF70-5A2C-4A7E-A56E-59636631F994}" type="sibTrans" cxnId="{FC298647-3593-461D-B194-BBCB041A3CE1}">
      <dgm:prSet/>
      <dgm:spPr/>
      <dgm:t>
        <a:bodyPr/>
        <a:lstStyle/>
        <a:p>
          <a:endParaRPr lang="uk-UA"/>
        </a:p>
      </dgm:t>
    </dgm:pt>
    <dgm:pt modelId="{CB60EF5D-D83B-42DA-96E7-384F30515C0E}">
      <dgm:prSet phldrT="[Текст]"/>
      <dgm:spPr/>
      <dgm:t>
        <a:bodyPr/>
        <a:lstStyle/>
        <a:p>
          <a:pPr algn="ctr"/>
          <a:r>
            <a:rPr lang="uk-UA" sz="4400" dirty="0" smtClean="0"/>
            <a:t>бездуховність,</a:t>
          </a:r>
          <a:endParaRPr lang="uk-UA" sz="4400" dirty="0"/>
        </a:p>
      </dgm:t>
    </dgm:pt>
    <dgm:pt modelId="{DCD1BDC1-02C1-49FF-82F3-17CE99175760}" type="parTrans" cxnId="{5509082D-8651-40A1-BE8A-1B77500A321E}">
      <dgm:prSet/>
      <dgm:spPr/>
      <dgm:t>
        <a:bodyPr/>
        <a:lstStyle/>
        <a:p>
          <a:endParaRPr lang="uk-UA"/>
        </a:p>
      </dgm:t>
    </dgm:pt>
    <dgm:pt modelId="{07B2EE4C-D8B7-4545-A762-8ACF283A84C2}" type="sibTrans" cxnId="{5509082D-8651-40A1-BE8A-1B77500A321E}">
      <dgm:prSet/>
      <dgm:spPr/>
      <dgm:t>
        <a:bodyPr/>
        <a:lstStyle/>
        <a:p>
          <a:endParaRPr lang="uk-UA"/>
        </a:p>
      </dgm:t>
    </dgm:pt>
    <dgm:pt modelId="{AB27D0A4-8721-40F7-8F8C-5887DCC81297}">
      <dgm:prSet phldrT="[Текст]"/>
      <dgm:spPr/>
      <dgm:t>
        <a:bodyPr/>
        <a:lstStyle/>
        <a:p>
          <a:pPr algn="ctr"/>
          <a:r>
            <a:rPr lang="uk-UA" sz="4400" dirty="0" smtClean="0"/>
            <a:t>втрата інтересу до знань, </a:t>
          </a:r>
          <a:endParaRPr lang="uk-UA" sz="4400" dirty="0"/>
        </a:p>
      </dgm:t>
    </dgm:pt>
    <dgm:pt modelId="{291B1A88-5F02-47DC-9F17-83B1E703073F}" type="parTrans" cxnId="{CFABD56D-76BA-4A29-8CC0-9AF18081440A}">
      <dgm:prSet/>
      <dgm:spPr/>
      <dgm:t>
        <a:bodyPr/>
        <a:lstStyle/>
        <a:p>
          <a:endParaRPr lang="uk-UA"/>
        </a:p>
      </dgm:t>
    </dgm:pt>
    <dgm:pt modelId="{3F53C8D5-8330-4D2B-AB83-887168951120}" type="sibTrans" cxnId="{CFABD56D-76BA-4A29-8CC0-9AF18081440A}">
      <dgm:prSet/>
      <dgm:spPr/>
      <dgm:t>
        <a:bodyPr/>
        <a:lstStyle/>
        <a:p>
          <a:endParaRPr lang="uk-UA"/>
        </a:p>
      </dgm:t>
    </dgm:pt>
    <dgm:pt modelId="{01AA6BB4-278D-41FD-9353-589C7733712B}">
      <dgm:prSet phldrT="[Текст]"/>
      <dgm:spPr/>
      <dgm:t>
        <a:bodyPr/>
        <a:lstStyle/>
        <a:p>
          <a:pPr algn="ctr"/>
          <a:r>
            <a:rPr lang="uk-UA" sz="4400" dirty="0" smtClean="0"/>
            <a:t>дурні звички (вживання алкоголю, наркотиків, паління, токсикоманія, </a:t>
          </a:r>
          <a:endParaRPr lang="uk-UA" sz="4400" dirty="0"/>
        </a:p>
      </dgm:t>
    </dgm:pt>
    <dgm:pt modelId="{EC2E8C42-2F7F-4295-91C6-BF525327EFBB}" type="parTrans" cxnId="{889E2004-F9A5-44B9-9693-79F70B841BBE}">
      <dgm:prSet/>
      <dgm:spPr/>
      <dgm:t>
        <a:bodyPr/>
        <a:lstStyle/>
        <a:p>
          <a:endParaRPr lang="uk-UA"/>
        </a:p>
      </dgm:t>
    </dgm:pt>
    <dgm:pt modelId="{398ED44E-D1F3-48CF-8083-18B26A243697}" type="sibTrans" cxnId="{889E2004-F9A5-44B9-9693-79F70B841BBE}">
      <dgm:prSet/>
      <dgm:spPr/>
      <dgm:t>
        <a:bodyPr/>
        <a:lstStyle/>
        <a:p>
          <a:endParaRPr lang="uk-UA"/>
        </a:p>
      </dgm:t>
    </dgm:pt>
    <dgm:pt modelId="{CF1F0A5A-A653-4B88-A5DC-810DB67132E7}">
      <dgm:prSet phldrT="[Текст]"/>
      <dgm:spPr/>
      <dgm:t>
        <a:bodyPr/>
        <a:lstStyle/>
        <a:p>
          <a:pPr algn="ctr"/>
          <a:r>
            <a:rPr lang="uk-UA" sz="4400" dirty="0" smtClean="0"/>
            <a:t>нецензурна лексика і т. </a:t>
          </a:r>
          <a:r>
            <a:rPr lang="uk-UA" sz="4400" dirty="0" err="1" smtClean="0"/>
            <a:t>ін</a:t>
          </a:r>
          <a:endParaRPr lang="uk-UA" sz="4400" dirty="0"/>
        </a:p>
      </dgm:t>
    </dgm:pt>
    <dgm:pt modelId="{8AC1CB1D-1555-4F29-8911-8790DB70BBBC}" type="parTrans" cxnId="{CA878910-067F-4CF9-91FF-CE0E261C21EC}">
      <dgm:prSet/>
      <dgm:spPr/>
      <dgm:t>
        <a:bodyPr/>
        <a:lstStyle/>
        <a:p>
          <a:endParaRPr lang="uk-UA"/>
        </a:p>
      </dgm:t>
    </dgm:pt>
    <dgm:pt modelId="{5C07AB7E-4967-4E5A-9A52-087B8DD9452B}" type="sibTrans" cxnId="{CA878910-067F-4CF9-91FF-CE0E261C21EC}">
      <dgm:prSet/>
      <dgm:spPr/>
      <dgm:t>
        <a:bodyPr/>
        <a:lstStyle/>
        <a:p>
          <a:endParaRPr lang="uk-UA"/>
        </a:p>
      </dgm:t>
    </dgm:pt>
    <dgm:pt modelId="{FF2A9C2C-E01B-4D35-9803-5E87A483DA11}">
      <dgm:prSet phldrT="[Текст]" custT="1"/>
      <dgm:spPr/>
      <dgm:t>
        <a:bodyPr/>
        <a:lstStyle/>
        <a:p>
          <a:pPr algn="ctr"/>
          <a:r>
            <a:rPr lang="uk-UA" sz="1600" dirty="0" smtClean="0"/>
            <a:t>порушення статевої орієнтації (без біологічних передумов)</a:t>
          </a:r>
          <a:endParaRPr lang="uk-UA" sz="1600" dirty="0"/>
        </a:p>
      </dgm:t>
    </dgm:pt>
    <dgm:pt modelId="{1BCC2642-153F-425A-B742-E66DB88FDFD6}" type="parTrans" cxnId="{19BC9136-1340-4CBB-99C4-BBAFAFCD82FC}">
      <dgm:prSet/>
      <dgm:spPr/>
      <dgm:t>
        <a:bodyPr/>
        <a:lstStyle/>
        <a:p>
          <a:endParaRPr lang="uk-UA"/>
        </a:p>
      </dgm:t>
    </dgm:pt>
    <dgm:pt modelId="{4D6BDA6F-45FE-4246-8929-E410EFD5B4FD}" type="sibTrans" cxnId="{19BC9136-1340-4CBB-99C4-BBAFAFCD82FC}">
      <dgm:prSet/>
      <dgm:spPr/>
      <dgm:t>
        <a:bodyPr/>
        <a:lstStyle/>
        <a:p>
          <a:endParaRPr lang="uk-UA"/>
        </a:p>
      </dgm:t>
    </dgm:pt>
    <dgm:pt modelId="{298A4E0E-DC3C-4C0C-9A8A-328C5E9C93E7}" type="pres">
      <dgm:prSet presAssocID="{8EBE4CBB-50F7-4074-A968-D480293620B9}" presName="vert0" presStyleCnt="0">
        <dgm:presLayoutVars>
          <dgm:dir/>
          <dgm:animOne val="branch"/>
          <dgm:animLvl val="lvl"/>
        </dgm:presLayoutVars>
      </dgm:prSet>
      <dgm:spPr/>
    </dgm:pt>
    <dgm:pt modelId="{42522C32-9C4B-4733-B7E6-7E9D5C51CB76}" type="pres">
      <dgm:prSet presAssocID="{96BDF905-AE3C-476B-B051-6D20076AB55C}" presName="thickLine" presStyleLbl="alignNode1" presStyleIdx="0" presStyleCnt="15"/>
      <dgm:spPr/>
    </dgm:pt>
    <dgm:pt modelId="{974234E5-6D56-4BA6-8AB5-48ACFDE08C52}" type="pres">
      <dgm:prSet presAssocID="{96BDF905-AE3C-476B-B051-6D20076AB55C}" presName="horz1" presStyleCnt="0"/>
      <dgm:spPr/>
    </dgm:pt>
    <dgm:pt modelId="{84682774-62FC-49AB-AEF4-E6EC06B9F256}" type="pres">
      <dgm:prSet presAssocID="{96BDF905-AE3C-476B-B051-6D20076AB55C}" presName="tx1" presStyleLbl="revTx" presStyleIdx="0" presStyleCnt="15"/>
      <dgm:spPr/>
    </dgm:pt>
    <dgm:pt modelId="{78BAE910-F36E-41CE-99B9-95C9665AA253}" type="pres">
      <dgm:prSet presAssocID="{96BDF905-AE3C-476B-B051-6D20076AB55C}" presName="vert1" presStyleCnt="0"/>
      <dgm:spPr/>
    </dgm:pt>
    <dgm:pt modelId="{4CBAB138-5F17-4FA7-8F0E-3BFFAA19639D}" type="pres">
      <dgm:prSet presAssocID="{FF2A9C2C-E01B-4D35-9803-5E87A483DA11}" presName="thickLine" presStyleLbl="alignNode1" presStyleIdx="1" presStyleCnt="15"/>
      <dgm:spPr/>
    </dgm:pt>
    <dgm:pt modelId="{AFBFB6C2-EB57-47F6-A2F7-80C514DEA61B}" type="pres">
      <dgm:prSet presAssocID="{FF2A9C2C-E01B-4D35-9803-5E87A483DA11}" presName="horz1" presStyleCnt="0"/>
      <dgm:spPr/>
    </dgm:pt>
    <dgm:pt modelId="{6E0A8235-E7EB-43C9-800F-4928F50B4B05}" type="pres">
      <dgm:prSet presAssocID="{FF2A9C2C-E01B-4D35-9803-5E87A483DA11}" presName="tx1" presStyleLbl="revTx" presStyleIdx="1" presStyleCnt="15"/>
      <dgm:spPr/>
      <dgm:t>
        <a:bodyPr/>
        <a:lstStyle/>
        <a:p>
          <a:endParaRPr lang="uk-UA"/>
        </a:p>
      </dgm:t>
    </dgm:pt>
    <dgm:pt modelId="{B3D26ACB-B53A-4522-A53F-09A8CA61D80D}" type="pres">
      <dgm:prSet presAssocID="{FF2A9C2C-E01B-4D35-9803-5E87A483DA11}" presName="vert1" presStyleCnt="0"/>
      <dgm:spPr/>
    </dgm:pt>
    <dgm:pt modelId="{7876400E-0F25-44BF-BFEF-DE6943E07923}" type="pres">
      <dgm:prSet presAssocID="{E7FD0768-06B8-4295-8DAE-D3CFDBF8C1CB}" presName="thickLine" presStyleLbl="alignNode1" presStyleIdx="2" presStyleCnt="15"/>
      <dgm:spPr/>
    </dgm:pt>
    <dgm:pt modelId="{D8FD3C80-C301-4591-8E3A-B3E317B39ED1}" type="pres">
      <dgm:prSet presAssocID="{E7FD0768-06B8-4295-8DAE-D3CFDBF8C1CB}" presName="horz1" presStyleCnt="0"/>
      <dgm:spPr/>
    </dgm:pt>
    <dgm:pt modelId="{01C7467B-BC93-4FB4-8501-23AF4B5496C8}" type="pres">
      <dgm:prSet presAssocID="{E7FD0768-06B8-4295-8DAE-D3CFDBF8C1CB}" presName="tx1" presStyleLbl="revTx" presStyleIdx="2" presStyleCnt="15"/>
      <dgm:spPr/>
    </dgm:pt>
    <dgm:pt modelId="{23CBD158-2EEA-42BC-9CEC-FC84EBAD0999}" type="pres">
      <dgm:prSet presAssocID="{E7FD0768-06B8-4295-8DAE-D3CFDBF8C1CB}" presName="vert1" presStyleCnt="0"/>
      <dgm:spPr/>
    </dgm:pt>
    <dgm:pt modelId="{D16DF9C6-74E3-403B-9465-FDEA369FD106}" type="pres">
      <dgm:prSet presAssocID="{DD485595-F2D6-4956-9439-4E17E04A34A5}" presName="thickLine" presStyleLbl="alignNode1" presStyleIdx="3" presStyleCnt="15"/>
      <dgm:spPr/>
    </dgm:pt>
    <dgm:pt modelId="{81E9EEB5-C7DB-4073-95D0-43EB06A6C5ED}" type="pres">
      <dgm:prSet presAssocID="{DD485595-F2D6-4956-9439-4E17E04A34A5}" presName="horz1" presStyleCnt="0"/>
      <dgm:spPr/>
    </dgm:pt>
    <dgm:pt modelId="{3F3357A3-E16A-4B73-A7A3-92B2E47FA351}" type="pres">
      <dgm:prSet presAssocID="{DD485595-F2D6-4956-9439-4E17E04A34A5}" presName="tx1" presStyleLbl="revTx" presStyleIdx="3" presStyleCnt="15"/>
      <dgm:spPr/>
    </dgm:pt>
    <dgm:pt modelId="{91CDAA61-557C-498C-97EF-737B59F72026}" type="pres">
      <dgm:prSet presAssocID="{DD485595-F2D6-4956-9439-4E17E04A34A5}" presName="vert1" presStyleCnt="0"/>
      <dgm:spPr/>
    </dgm:pt>
    <dgm:pt modelId="{BF4C9333-CDF5-49A5-BEFE-8F7ADF8085AD}" type="pres">
      <dgm:prSet presAssocID="{51D27413-AA75-4F01-94C9-2E647719015A}" presName="thickLine" presStyleLbl="alignNode1" presStyleIdx="4" presStyleCnt="15"/>
      <dgm:spPr/>
    </dgm:pt>
    <dgm:pt modelId="{94049853-5B05-43A8-86E3-B17392532940}" type="pres">
      <dgm:prSet presAssocID="{51D27413-AA75-4F01-94C9-2E647719015A}" presName="horz1" presStyleCnt="0"/>
      <dgm:spPr/>
    </dgm:pt>
    <dgm:pt modelId="{3D632E24-76B8-470E-94C4-7F0BD7FB60A0}" type="pres">
      <dgm:prSet presAssocID="{51D27413-AA75-4F01-94C9-2E647719015A}" presName="tx1" presStyleLbl="revTx" presStyleIdx="4" presStyleCnt="15"/>
      <dgm:spPr/>
    </dgm:pt>
    <dgm:pt modelId="{DEEE71A1-ACDA-4165-BC76-E18954989A87}" type="pres">
      <dgm:prSet presAssocID="{51D27413-AA75-4F01-94C9-2E647719015A}" presName="vert1" presStyleCnt="0"/>
      <dgm:spPr/>
    </dgm:pt>
    <dgm:pt modelId="{55D9D7C9-8B05-4396-8E09-5B498C7CB31E}" type="pres">
      <dgm:prSet presAssocID="{8417C40B-624F-4D40-8C0D-2A9D9B9BBA41}" presName="thickLine" presStyleLbl="alignNode1" presStyleIdx="5" presStyleCnt="15"/>
      <dgm:spPr/>
    </dgm:pt>
    <dgm:pt modelId="{F7BFD365-8A02-46E4-80A6-EBBF74C71553}" type="pres">
      <dgm:prSet presAssocID="{8417C40B-624F-4D40-8C0D-2A9D9B9BBA41}" presName="horz1" presStyleCnt="0"/>
      <dgm:spPr/>
    </dgm:pt>
    <dgm:pt modelId="{6E5AB34B-37D3-46B9-A566-42A5A4D9E5DD}" type="pres">
      <dgm:prSet presAssocID="{8417C40B-624F-4D40-8C0D-2A9D9B9BBA41}" presName="tx1" presStyleLbl="revTx" presStyleIdx="5" presStyleCnt="15"/>
      <dgm:spPr/>
    </dgm:pt>
    <dgm:pt modelId="{8A384F1D-BA6B-4369-AFE3-4407BD215E04}" type="pres">
      <dgm:prSet presAssocID="{8417C40B-624F-4D40-8C0D-2A9D9B9BBA41}" presName="vert1" presStyleCnt="0"/>
      <dgm:spPr/>
    </dgm:pt>
    <dgm:pt modelId="{6FD8C7FA-9EC1-47C3-B735-5A42AEB1E730}" type="pres">
      <dgm:prSet presAssocID="{BCAF06A5-A129-4BFF-AB7E-A46557B4C1FF}" presName="thickLine" presStyleLbl="alignNode1" presStyleIdx="6" presStyleCnt="15"/>
      <dgm:spPr/>
    </dgm:pt>
    <dgm:pt modelId="{386562B1-3705-46A1-9D46-DB8941DD6818}" type="pres">
      <dgm:prSet presAssocID="{BCAF06A5-A129-4BFF-AB7E-A46557B4C1FF}" presName="horz1" presStyleCnt="0"/>
      <dgm:spPr/>
    </dgm:pt>
    <dgm:pt modelId="{73BCABE1-B4E4-4F56-B51B-76C3F46B64B3}" type="pres">
      <dgm:prSet presAssocID="{BCAF06A5-A129-4BFF-AB7E-A46557B4C1FF}" presName="tx1" presStyleLbl="revTx" presStyleIdx="6" presStyleCnt="15"/>
      <dgm:spPr/>
    </dgm:pt>
    <dgm:pt modelId="{027397FC-BC07-4713-A9B6-171B84380E9A}" type="pres">
      <dgm:prSet presAssocID="{BCAF06A5-A129-4BFF-AB7E-A46557B4C1FF}" presName="vert1" presStyleCnt="0"/>
      <dgm:spPr/>
    </dgm:pt>
    <dgm:pt modelId="{4A370D83-CFEC-4D03-8942-1700578A41A1}" type="pres">
      <dgm:prSet presAssocID="{D9976B24-5D52-41F2-8940-2C14870DEDBC}" presName="thickLine" presStyleLbl="alignNode1" presStyleIdx="7" presStyleCnt="15"/>
      <dgm:spPr/>
    </dgm:pt>
    <dgm:pt modelId="{9B958592-FA78-4920-8344-E47499192457}" type="pres">
      <dgm:prSet presAssocID="{D9976B24-5D52-41F2-8940-2C14870DEDBC}" presName="horz1" presStyleCnt="0"/>
      <dgm:spPr/>
    </dgm:pt>
    <dgm:pt modelId="{2B77A95B-E0A8-4E20-AB3D-1944D14F1D1C}" type="pres">
      <dgm:prSet presAssocID="{D9976B24-5D52-41F2-8940-2C14870DEDBC}" presName="tx1" presStyleLbl="revTx" presStyleIdx="7" presStyleCnt="15"/>
      <dgm:spPr/>
    </dgm:pt>
    <dgm:pt modelId="{8F6A89D2-4454-4AD2-AD20-812591254197}" type="pres">
      <dgm:prSet presAssocID="{D9976B24-5D52-41F2-8940-2C14870DEDBC}" presName="vert1" presStyleCnt="0"/>
      <dgm:spPr/>
    </dgm:pt>
    <dgm:pt modelId="{8E25356C-5A10-45EB-918D-6E50B4FECD35}" type="pres">
      <dgm:prSet presAssocID="{E130BDAF-34DE-4FDA-B69D-57B90B4318D5}" presName="thickLine" presStyleLbl="alignNode1" presStyleIdx="8" presStyleCnt="15"/>
      <dgm:spPr/>
    </dgm:pt>
    <dgm:pt modelId="{E6639B3A-A76B-424F-9F1E-771EA9FD245D}" type="pres">
      <dgm:prSet presAssocID="{E130BDAF-34DE-4FDA-B69D-57B90B4318D5}" presName="horz1" presStyleCnt="0"/>
      <dgm:spPr/>
    </dgm:pt>
    <dgm:pt modelId="{092C1D59-A149-40D5-A956-CE36797C6DD0}" type="pres">
      <dgm:prSet presAssocID="{E130BDAF-34DE-4FDA-B69D-57B90B4318D5}" presName="tx1" presStyleLbl="revTx" presStyleIdx="8" presStyleCnt="15"/>
      <dgm:spPr/>
    </dgm:pt>
    <dgm:pt modelId="{ACC2D5DA-8089-4D2B-8B40-A6A874DFBB67}" type="pres">
      <dgm:prSet presAssocID="{E130BDAF-34DE-4FDA-B69D-57B90B4318D5}" presName="vert1" presStyleCnt="0"/>
      <dgm:spPr/>
    </dgm:pt>
    <dgm:pt modelId="{78D70F7C-59BE-4D11-9AA0-C566460D131C}" type="pres">
      <dgm:prSet presAssocID="{A6C402C9-4BDE-4D4D-8837-3BA390B4443C}" presName="thickLine" presStyleLbl="alignNode1" presStyleIdx="9" presStyleCnt="15"/>
      <dgm:spPr/>
    </dgm:pt>
    <dgm:pt modelId="{61959966-DA47-4F52-BE75-1B8EDFE9DE9F}" type="pres">
      <dgm:prSet presAssocID="{A6C402C9-4BDE-4D4D-8837-3BA390B4443C}" presName="horz1" presStyleCnt="0"/>
      <dgm:spPr/>
    </dgm:pt>
    <dgm:pt modelId="{9BFF507E-43E7-49EC-9C48-A33A3956161F}" type="pres">
      <dgm:prSet presAssocID="{A6C402C9-4BDE-4D4D-8837-3BA390B4443C}" presName="tx1" presStyleLbl="revTx" presStyleIdx="9" presStyleCnt="15"/>
      <dgm:spPr/>
    </dgm:pt>
    <dgm:pt modelId="{A002A7AD-8B01-44C1-A9E8-5B86937A2E69}" type="pres">
      <dgm:prSet presAssocID="{A6C402C9-4BDE-4D4D-8837-3BA390B4443C}" presName="vert1" presStyleCnt="0"/>
      <dgm:spPr/>
    </dgm:pt>
    <dgm:pt modelId="{ACBA0E7E-3E02-4CC6-9B85-0F072CF4B6CB}" type="pres">
      <dgm:prSet presAssocID="{BBF7D63C-688D-4153-AF44-5560B208CD54}" presName="thickLine" presStyleLbl="alignNode1" presStyleIdx="10" presStyleCnt="15"/>
      <dgm:spPr/>
    </dgm:pt>
    <dgm:pt modelId="{D05C1727-B73B-4DEC-ABF7-120DCEC7E50F}" type="pres">
      <dgm:prSet presAssocID="{BBF7D63C-688D-4153-AF44-5560B208CD54}" presName="horz1" presStyleCnt="0"/>
      <dgm:spPr/>
    </dgm:pt>
    <dgm:pt modelId="{089F1006-36F9-48DD-9830-693882DD8690}" type="pres">
      <dgm:prSet presAssocID="{BBF7D63C-688D-4153-AF44-5560B208CD54}" presName="tx1" presStyleLbl="revTx" presStyleIdx="10" presStyleCnt="15"/>
      <dgm:spPr/>
    </dgm:pt>
    <dgm:pt modelId="{93C608D5-1930-4C9F-A571-46B8E1FCEDB1}" type="pres">
      <dgm:prSet presAssocID="{BBF7D63C-688D-4153-AF44-5560B208CD54}" presName="vert1" presStyleCnt="0"/>
      <dgm:spPr/>
    </dgm:pt>
    <dgm:pt modelId="{FC7A1011-36BA-47BC-8965-D6C3A593AF93}" type="pres">
      <dgm:prSet presAssocID="{CB60EF5D-D83B-42DA-96E7-384F30515C0E}" presName="thickLine" presStyleLbl="alignNode1" presStyleIdx="11" presStyleCnt="15"/>
      <dgm:spPr/>
    </dgm:pt>
    <dgm:pt modelId="{F956A3A6-B1E4-4FDC-B2C4-0C4BE81AAF40}" type="pres">
      <dgm:prSet presAssocID="{CB60EF5D-D83B-42DA-96E7-384F30515C0E}" presName="horz1" presStyleCnt="0"/>
      <dgm:spPr/>
    </dgm:pt>
    <dgm:pt modelId="{B68E944F-507B-41D7-BDC1-69C944F6BE0D}" type="pres">
      <dgm:prSet presAssocID="{CB60EF5D-D83B-42DA-96E7-384F30515C0E}" presName="tx1" presStyleLbl="revTx" presStyleIdx="11" presStyleCnt="15"/>
      <dgm:spPr/>
    </dgm:pt>
    <dgm:pt modelId="{9718DFB9-6158-4742-BCE9-AA3E49DBD5FF}" type="pres">
      <dgm:prSet presAssocID="{CB60EF5D-D83B-42DA-96E7-384F30515C0E}" presName="vert1" presStyleCnt="0"/>
      <dgm:spPr/>
    </dgm:pt>
    <dgm:pt modelId="{957224B2-0F03-4262-9DF5-9A39F6562C86}" type="pres">
      <dgm:prSet presAssocID="{AB27D0A4-8721-40F7-8F8C-5887DCC81297}" presName="thickLine" presStyleLbl="alignNode1" presStyleIdx="12" presStyleCnt="15"/>
      <dgm:spPr/>
    </dgm:pt>
    <dgm:pt modelId="{0B08F5BB-0DBA-42A0-9DD9-3250DBB981AD}" type="pres">
      <dgm:prSet presAssocID="{AB27D0A4-8721-40F7-8F8C-5887DCC81297}" presName="horz1" presStyleCnt="0"/>
      <dgm:spPr/>
    </dgm:pt>
    <dgm:pt modelId="{586C08E2-A71B-4EA1-B676-8CFBA6D1976A}" type="pres">
      <dgm:prSet presAssocID="{AB27D0A4-8721-40F7-8F8C-5887DCC81297}" presName="tx1" presStyleLbl="revTx" presStyleIdx="12" presStyleCnt="15"/>
      <dgm:spPr/>
    </dgm:pt>
    <dgm:pt modelId="{F1FF496D-0D0B-4199-9C0E-54214A686F06}" type="pres">
      <dgm:prSet presAssocID="{AB27D0A4-8721-40F7-8F8C-5887DCC81297}" presName="vert1" presStyleCnt="0"/>
      <dgm:spPr/>
    </dgm:pt>
    <dgm:pt modelId="{76068B36-3264-4627-BCD0-B7FE22782912}" type="pres">
      <dgm:prSet presAssocID="{01AA6BB4-278D-41FD-9353-589C7733712B}" presName="thickLine" presStyleLbl="alignNode1" presStyleIdx="13" presStyleCnt="15"/>
      <dgm:spPr/>
    </dgm:pt>
    <dgm:pt modelId="{E02F70F4-2776-425A-BBF9-3CF95364BCB6}" type="pres">
      <dgm:prSet presAssocID="{01AA6BB4-278D-41FD-9353-589C7733712B}" presName="horz1" presStyleCnt="0"/>
      <dgm:spPr/>
    </dgm:pt>
    <dgm:pt modelId="{31A472D9-6F7D-47AC-9BDE-857704CECFA6}" type="pres">
      <dgm:prSet presAssocID="{01AA6BB4-278D-41FD-9353-589C7733712B}" presName="tx1" presStyleLbl="revTx" presStyleIdx="13" presStyleCnt="15"/>
      <dgm:spPr/>
    </dgm:pt>
    <dgm:pt modelId="{997A2F48-5A23-405F-9353-0A03BB6379FC}" type="pres">
      <dgm:prSet presAssocID="{01AA6BB4-278D-41FD-9353-589C7733712B}" presName="vert1" presStyleCnt="0"/>
      <dgm:spPr/>
    </dgm:pt>
    <dgm:pt modelId="{14C970B7-CA59-4D37-8C85-F796E551B9AC}" type="pres">
      <dgm:prSet presAssocID="{CF1F0A5A-A653-4B88-A5DC-810DB67132E7}" presName="thickLine" presStyleLbl="alignNode1" presStyleIdx="14" presStyleCnt="15"/>
      <dgm:spPr/>
    </dgm:pt>
    <dgm:pt modelId="{F4550A96-812B-463C-BC31-8B2DEEE0DED8}" type="pres">
      <dgm:prSet presAssocID="{CF1F0A5A-A653-4B88-A5DC-810DB67132E7}" presName="horz1" presStyleCnt="0"/>
      <dgm:spPr/>
    </dgm:pt>
    <dgm:pt modelId="{9B2203DC-3B98-4C1F-82CB-4DE11C819749}" type="pres">
      <dgm:prSet presAssocID="{CF1F0A5A-A653-4B88-A5DC-810DB67132E7}" presName="tx1" presStyleLbl="revTx" presStyleIdx="14" presStyleCnt="15"/>
      <dgm:spPr/>
    </dgm:pt>
    <dgm:pt modelId="{17086AF4-52BF-4DC9-B394-832C17ECDA56}" type="pres">
      <dgm:prSet presAssocID="{CF1F0A5A-A653-4B88-A5DC-810DB67132E7}" presName="vert1" presStyleCnt="0"/>
      <dgm:spPr/>
    </dgm:pt>
  </dgm:ptLst>
  <dgm:cxnLst>
    <dgm:cxn modelId="{B3E7680A-28BF-4CFF-9C5A-DC1CA1728B15}" type="presOf" srcId="{96BDF905-AE3C-476B-B051-6D20076AB55C}" destId="{84682774-62FC-49AB-AEF4-E6EC06B9F256}" srcOrd="0" destOrd="0" presId="urn:microsoft.com/office/officeart/2008/layout/LinedList"/>
    <dgm:cxn modelId="{E9F0CDFA-55C5-435F-9C75-834B5AF014EB}" type="presOf" srcId="{E7FD0768-06B8-4295-8DAE-D3CFDBF8C1CB}" destId="{01C7467B-BC93-4FB4-8501-23AF4B5496C8}" srcOrd="0" destOrd="0" presId="urn:microsoft.com/office/officeart/2008/layout/LinedList"/>
    <dgm:cxn modelId="{3DD94A64-EDC8-4CCF-A427-F5EFD8A5E1EC}" srcId="{8EBE4CBB-50F7-4074-A968-D480293620B9}" destId="{E130BDAF-34DE-4FDA-B69D-57B90B4318D5}" srcOrd="8" destOrd="0" parTransId="{8474152A-363C-4474-A1AC-D9AD43D9091E}" sibTransId="{495C651D-BAA8-44CD-B4D7-2099F79C8D84}"/>
    <dgm:cxn modelId="{01AF45C6-981E-4A1B-B4F6-D1B3B34AF07B}" type="presOf" srcId="{BCAF06A5-A129-4BFF-AB7E-A46557B4C1FF}" destId="{73BCABE1-B4E4-4F56-B51B-76C3F46B64B3}" srcOrd="0" destOrd="0" presId="urn:microsoft.com/office/officeart/2008/layout/LinedList"/>
    <dgm:cxn modelId="{76A36D16-560F-49DE-A5FA-7CB5F5C967CB}" type="presOf" srcId="{BBF7D63C-688D-4153-AF44-5560B208CD54}" destId="{089F1006-36F9-48DD-9830-693882DD8690}" srcOrd="0" destOrd="0" presId="urn:microsoft.com/office/officeart/2008/layout/LinedList"/>
    <dgm:cxn modelId="{19BC9136-1340-4CBB-99C4-BBAFAFCD82FC}" srcId="{8EBE4CBB-50F7-4074-A968-D480293620B9}" destId="{FF2A9C2C-E01B-4D35-9803-5E87A483DA11}" srcOrd="1" destOrd="0" parTransId="{1BCC2642-153F-425A-B742-E66DB88FDFD6}" sibTransId="{4D6BDA6F-45FE-4246-8929-E410EFD5B4FD}"/>
    <dgm:cxn modelId="{79688C38-98DB-474E-9D50-7A4DB6A69B24}" srcId="{8EBE4CBB-50F7-4074-A968-D480293620B9}" destId="{DD485595-F2D6-4956-9439-4E17E04A34A5}" srcOrd="3" destOrd="0" parTransId="{17609AE3-F42A-4833-A25E-82734F77DB2C}" sibTransId="{3CCFCC48-3488-41A8-B9D0-922921603807}"/>
    <dgm:cxn modelId="{93D6542E-846F-42B3-98EE-9960BC15E310}" srcId="{8EBE4CBB-50F7-4074-A968-D480293620B9}" destId="{51D27413-AA75-4F01-94C9-2E647719015A}" srcOrd="4" destOrd="0" parTransId="{D16434B2-9773-4C0E-ADE6-53D796B2E85E}" sibTransId="{C7D69E2A-A9C9-4D72-A601-076380C18879}"/>
    <dgm:cxn modelId="{E4B0A52B-A0CD-4574-87DC-D4C1C65AE7B1}" type="presOf" srcId="{8417C40B-624F-4D40-8C0D-2A9D9B9BBA41}" destId="{6E5AB34B-37D3-46B9-A566-42A5A4D9E5DD}" srcOrd="0" destOrd="0" presId="urn:microsoft.com/office/officeart/2008/layout/LinedList"/>
    <dgm:cxn modelId="{5509082D-8651-40A1-BE8A-1B77500A321E}" srcId="{8EBE4CBB-50F7-4074-A968-D480293620B9}" destId="{CB60EF5D-D83B-42DA-96E7-384F30515C0E}" srcOrd="11" destOrd="0" parTransId="{DCD1BDC1-02C1-49FF-82F3-17CE99175760}" sibTransId="{07B2EE4C-D8B7-4545-A762-8ACF283A84C2}"/>
    <dgm:cxn modelId="{889E2004-F9A5-44B9-9693-79F70B841BBE}" srcId="{8EBE4CBB-50F7-4074-A968-D480293620B9}" destId="{01AA6BB4-278D-41FD-9353-589C7733712B}" srcOrd="13" destOrd="0" parTransId="{EC2E8C42-2F7F-4295-91C6-BF525327EFBB}" sibTransId="{398ED44E-D1F3-48CF-8083-18B26A243697}"/>
    <dgm:cxn modelId="{E54ECCE9-BCD3-43B0-B14A-1932831146F0}" type="presOf" srcId="{E130BDAF-34DE-4FDA-B69D-57B90B4318D5}" destId="{092C1D59-A149-40D5-A956-CE36797C6DD0}" srcOrd="0" destOrd="0" presId="urn:microsoft.com/office/officeart/2008/layout/LinedList"/>
    <dgm:cxn modelId="{517D74FC-DDBB-4AED-8C47-661A99242AEE}" type="presOf" srcId="{8EBE4CBB-50F7-4074-A968-D480293620B9}" destId="{298A4E0E-DC3C-4C0C-9A8A-328C5E9C93E7}" srcOrd="0" destOrd="0" presId="urn:microsoft.com/office/officeart/2008/layout/LinedList"/>
    <dgm:cxn modelId="{6E90B343-BB23-40B4-BBBD-76463F362832}" type="presOf" srcId="{A6C402C9-4BDE-4D4D-8837-3BA390B4443C}" destId="{9BFF507E-43E7-49EC-9C48-A33A3956161F}" srcOrd="0" destOrd="0" presId="urn:microsoft.com/office/officeart/2008/layout/LinedList"/>
    <dgm:cxn modelId="{CA878910-067F-4CF9-91FF-CE0E261C21EC}" srcId="{8EBE4CBB-50F7-4074-A968-D480293620B9}" destId="{CF1F0A5A-A653-4B88-A5DC-810DB67132E7}" srcOrd="14" destOrd="0" parTransId="{8AC1CB1D-1555-4F29-8911-8790DB70BBBC}" sibTransId="{5C07AB7E-4967-4E5A-9A52-087B8DD9452B}"/>
    <dgm:cxn modelId="{3FF05438-1251-4133-9B29-F7024BEBEC1B}" type="presOf" srcId="{CF1F0A5A-A653-4B88-A5DC-810DB67132E7}" destId="{9B2203DC-3B98-4C1F-82CB-4DE11C819749}" srcOrd="0" destOrd="0" presId="urn:microsoft.com/office/officeart/2008/layout/LinedList"/>
    <dgm:cxn modelId="{FC298647-3593-461D-B194-BBCB041A3CE1}" srcId="{8EBE4CBB-50F7-4074-A968-D480293620B9}" destId="{BBF7D63C-688D-4153-AF44-5560B208CD54}" srcOrd="10" destOrd="0" parTransId="{B0C0E10E-651F-40E9-B263-FF9D2941E68C}" sibTransId="{4E9FAF70-5A2C-4A7E-A56E-59636631F994}"/>
    <dgm:cxn modelId="{A7D3E8E0-BCC3-4F73-99C1-D47DC76F5750}" type="presOf" srcId="{CB60EF5D-D83B-42DA-96E7-384F30515C0E}" destId="{B68E944F-507B-41D7-BDC1-69C944F6BE0D}" srcOrd="0" destOrd="0" presId="urn:microsoft.com/office/officeart/2008/layout/LinedList"/>
    <dgm:cxn modelId="{AF142451-80CE-4ECE-A61A-E6E8AD1FE8B4}" srcId="{8EBE4CBB-50F7-4074-A968-D480293620B9}" destId="{A6C402C9-4BDE-4D4D-8837-3BA390B4443C}" srcOrd="9" destOrd="0" parTransId="{7D868748-C230-4DFD-A895-422C1A89BB2C}" sibTransId="{2B8B99A4-01E1-4417-80E0-41218C045776}"/>
    <dgm:cxn modelId="{5D20FAA1-A045-4C71-BA33-597CAEB1CAE9}" type="presOf" srcId="{FF2A9C2C-E01B-4D35-9803-5E87A483DA11}" destId="{6E0A8235-E7EB-43C9-800F-4928F50B4B05}" srcOrd="0" destOrd="0" presId="urn:microsoft.com/office/officeart/2008/layout/LinedList"/>
    <dgm:cxn modelId="{05379ECC-6F15-4599-99F9-B00E4F0D1E9E}" type="presOf" srcId="{D9976B24-5D52-41F2-8940-2C14870DEDBC}" destId="{2B77A95B-E0A8-4E20-AB3D-1944D14F1D1C}" srcOrd="0" destOrd="0" presId="urn:microsoft.com/office/officeart/2008/layout/LinedList"/>
    <dgm:cxn modelId="{CFABD56D-76BA-4A29-8CC0-9AF18081440A}" srcId="{8EBE4CBB-50F7-4074-A968-D480293620B9}" destId="{AB27D0A4-8721-40F7-8F8C-5887DCC81297}" srcOrd="12" destOrd="0" parTransId="{291B1A88-5F02-47DC-9F17-83B1E703073F}" sibTransId="{3F53C8D5-8330-4D2B-AB83-887168951120}"/>
    <dgm:cxn modelId="{0844D91C-CCA1-4E9F-A959-64D45CDF666B}" type="presOf" srcId="{DD485595-F2D6-4956-9439-4E17E04A34A5}" destId="{3F3357A3-E16A-4B73-A7A3-92B2E47FA351}" srcOrd="0" destOrd="0" presId="urn:microsoft.com/office/officeart/2008/layout/LinedList"/>
    <dgm:cxn modelId="{95B678C9-6681-4C25-B413-21ABC6F741C0}" type="presOf" srcId="{51D27413-AA75-4F01-94C9-2E647719015A}" destId="{3D632E24-76B8-470E-94C4-7F0BD7FB60A0}" srcOrd="0" destOrd="0" presId="urn:microsoft.com/office/officeart/2008/layout/LinedList"/>
    <dgm:cxn modelId="{CE195E67-618A-47AA-A9C3-AB4AD8439844}" srcId="{8EBE4CBB-50F7-4074-A968-D480293620B9}" destId="{96BDF905-AE3C-476B-B051-6D20076AB55C}" srcOrd="0" destOrd="0" parTransId="{61A7EB48-378D-4B27-BE0F-F7E3F0558D32}" sibTransId="{74D150BF-E4DC-4F1D-B056-44E80A11C9DB}"/>
    <dgm:cxn modelId="{9A041D1D-3D73-42B2-A025-B29C9AB250CF}" type="presOf" srcId="{01AA6BB4-278D-41FD-9353-589C7733712B}" destId="{31A472D9-6F7D-47AC-9BDE-857704CECFA6}" srcOrd="0" destOrd="0" presId="urn:microsoft.com/office/officeart/2008/layout/LinedList"/>
    <dgm:cxn modelId="{A02522ED-C8CA-402C-84CF-C7FDCC6971B7}" srcId="{8EBE4CBB-50F7-4074-A968-D480293620B9}" destId="{8417C40B-624F-4D40-8C0D-2A9D9B9BBA41}" srcOrd="5" destOrd="0" parTransId="{D96F26A2-4BB2-428A-9904-C845D89EF577}" sibTransId="{78F70051-2946-445F-B52D-AC3B751A28D1}"/>
    <dgm:cxn modelId="{2C5E7098-EBDB-4DAA-9424-4CA3AFF51A8D}" srcId="{8EBE4CBB-50F7-4074-A968-D480293620B9}" destId="{D9976B24-5D52-41F2-8940-2C14870DEDBC}" srcOrd="7" destOrd="0" parTransId="{D7E780F0-0152-4908-925D-C5E1636CFD49}" sibTransId="{B91D5200-B96E-48E1-A3E0-44EE6F238704}"/>
    <dgm:cxn modelId="{2085EDC7-48CB-479D-83D6-FDAE23051116}" srcId="{8EBE4CBB-50F7-4074-A968-D480293620B9}" destId="{E7FD0768-06B8-4295-8DAE-D3CFDBF8C1CB}" srcOrd="2" destOrd="0" parTransId="{8A0DF86D-F5DD-4527-B957-9BB354815512}" sibTransId="{4D56C552-81FE-453A-A941-1D971F8AD97D}"/>
    <dgm:cxn modelId="{12FDADE4-FB80-4C8D-A513-87F36EB8B6BD}" type="presOf" srcId="{AB27D0A4-8721-40F7-8F8C-5887DCC81297}" destId="{586C08E2-A71B-4EA1-B676-8CFBA6D1976A}" srcOrd="0" destOrd="0" presId="urn:microsoft.com/office/officeart/2008/layout/LinedList"/>
    <dgm:cxn modelId="{19EF750F-E31D-4EAE-A89E-1DAFBC0B5A05}" srcId="{8EBE4CBB-50F7-4074-A968-D480293620B9}" destId="{BCAF06A5-A129-4BFF-AB7E-A46557B4C1FF}" srcOrd="6" destOrd="0" parTransId="{6C156A0E-B1F4-4870-9403-75E5BD88DB58}" sibTransId="{1A0FDCF6-FA13-4C02-BF44-2FDA32D71AB7}"/>
    <dgm:cxn modelId="{E50B4F30-0CB7-4AB8-8DBC-16A8E92E5798}" type="presParOf" srcId="{298A4E0E-DC3C-4C0C-9A8A-328C5E9C93E7}" destId="{42522C32-9C4B-4733-B7E6-7E9D5C51CB76}" srcOrd="0" destOrd="0" presId="urn:microsoft.com/office/officeart/2008/layout/LinedList"/>
    <dgm:cxn modelId="{715547C2-2024-40DE-B1A2-C46448B1F73C}" type="presParOf" srcId="{298A4E0E-DC3C-4C0C-9A8A-328C5E9C93E7}" destId="{974234E5-6D56-4BA6-8AB5-48ACFDE08C52}" srcOrd="1" destOrd="0" presId="urn:microsoft.com/office/officeart/2008/layout/LinedList"/>
    <dgm:cxn modelId="{3D480CEC-2FE0-41DC-BAF6-15BD5E461265}" type="presParOf" srcId="{974234E5-6D56-4BA6-8AB5-48ACFDE08C52}" destId="{84682774-62FC-49AB-AEF4-E6EC06B9F256}" srcOrd="0" destOrd="0" presId="urn:microsoft.com/office/officeart/2008/layout/LinedList"/>
    <dgm:cxn modelId="{4B374762-7D8F-405C-9C1E-655CDBFD7E7D}" type="presParOf" srcId="{974234E5-6D56-4BA6-8AB5-48ACFDE08C52}" destId="{78BAE910-F36E-41CE-99B9-95C9665AA253}" srcOrd="1" destOrd="0" presId="urn:microsoft.com/office/officeart/2008/layout/LinedList"/>
    <dgm:cxn modelId="{5F20C6E6-D892-4C7C-9F12-7EF8C84205A7}" type="presParOf" srcId="{298A4E0E-DC3C-4C0C-9A8A-328C5E9C93E7}" destId="{4CBAB138-5F17-4FA7-8F0E-3BFFAA19639D}" srcOrd="2" destOrd="0" presId="urn:microsoft.com/office/officeart/2008/layout/LinedList"/>
    <dgm:cxn modelId="{0F07181B-D459-40FB-B16B-D0583B2365AC}" type="presParOf" srcId="{298A4E0E-DC3C-4C0C-9A8A-328C5E9C93E7}" destId="{AFBFB6C2-EB57-47F6-A2F7-80C514DEA61B}" srcOrd="3" destOrd="0" presId="urn:microsoft.com/office/officeart/2008/layout/LinedList"/>
    <dgm:cxn modelId="{5965D8B7-2483-4E46-B426-7ADED587080C}" type="presParOf" srcId="{AFBFB6C2-EB57-47F6-A2F7-80C514DEA61B}" destId="{6E0A8235-E7EB-43C9-800F-4928F50B4B05}" srcOrd="0" destOrd="0" presId="urn:microsoft.com/office/officeart/2008/layout/LinedList"/>
    <dgm:cxn modelId="{B06A3C94-F422-4E6E-9EAD-AF3366CA0349}" type="presParOf" srcId="{AFBFB6C2-EB57-47F6-A2F7-80C514DEA61B}" destId="{B3D26ACB-B53A-4522-A53F-09A8CA61D80D}" srcOrd="1" destOrd="0" presId="urn:microsoft.com/office/officeart/2008/layout/LinedList"/>
    <dgm:cxn modelId="{DF94A2B2-0709-49A2-A151-928B48C4FE15}" type="presParOf" srcId="{298A4E0E-DC3C-4C0C-9A8A-328C5E9C93E7}" destId="{7876400E-0F25-44BF-BFEF-DE6943E07923}" srcOrd="4" destOrd="0" presId="urn:microsoft.com/office/officeart/2008/layout/LinedList"/>
    <dgm:cxn modelId="{F6CC9C5F-D041-4382-96CE-E3B82DDD979D}" type="presParOf" srcId="{298A4E0E-DC3C-4C0C-9A8A-328C5E9C93E7}" destId="{D8FD3C80-C301-4591-8E3A-B3E317B39ED1}" srcOrd="5" destOrd="0" presId="urn:microsoft.com/office/officeart/2008/layout/LinedList"/>
    <dgm:cxn modelId="{553B0D08-197C-423F-B27E-3A83EA02EFA4}" type="presParOf" srcId="{D8FD3C80-C301-4591-8E3A-B3E317B39ED1}" destId="{01C7467B-BC93-4FB4-8501-23AF4B5496C8}" srcOrd="0" destOrd="0" presId="urn:microsoft.com/office/officeart/2008/layout/LinedList"/>
    <dgm:cxn modelId="{915ABA9A-5DCF-46E0-8B2C-EA1F04DE7F8E}" type="presParOf" srcId="{D8FD3C80-C301-4591-8E3A-B3E317B39ED1}" destId="{23CBD158-2EEA-42BC-9CEC-FC84EBAD0999}" srcOrd="1" destOrd="0" presId="urn:microsoft.com/office/officeart/2008/layout/LinedList"/>
    <dgm:cxn modelId="{D4F4F822-34F0-405D-8858-D50851DE217F}" type="presParOf" srcId="{298A4E0E-DC3C-4C0C-9A8A-328C5E9C93E7}" destId="{D16DF9C6-74E3-403B-9465-FDEA369FD106}" srcOrd="6" destOrd="0" presId="urn:microsoft.com/office/officeart/2008/layout/LinedList"/>
    <dgm:cxn modelId="{07D66897-A3FC-42A3-98BC-1346EF99AD55}" type="presParOf" srcId="{298A4E0E-DC3C-4C0C-9A8A-328C5E9C93E7}" destId="{81E9EEB5-C7DB-4073-95D0-43EB06A6C5ED}" srcOrd="7" destOrd="0" presId="urn:microsoft.com/office/officeart/2008/layout/LinedList"/>
    <dgm:cxn modelId="{C33F5C37-74AC-422E-A546-01C98BF6E4D2}" type="presParOf" srcId="{81E9EEB5-C7DB-4073-95D0-43EB06A6C5ED}" destId="{3F3357A3-E16A-4B73-A7A3-92B2E47FA351}" srcOrd="0" destOrd="0" presId="urn:microsoft.com/office/officeart/2008/layout/LinedList"/>
    <dgm:cxn modelId="{C3302679-2237-4063-BA25-9B269CC3F457}" type="presParOf" srcId="{81E9EEB5-C7DB-4073-95D0-43EB06A6C5ED}" destId="{91CDAA61-557C-498C-97EF-737B59F72026}" srcOrd="1" destOrd="0" presId="urn:microsoft.com/office/officeart/2008/layout/LinedList"/>
    <dgm:cxn modelId="{0272DB87-ECE8-4E0A-B430-F51DB18F6D3D}" type="presParOf" srcId="{298A4E0E-DC3C-4C0C-9A8A-328C5E9C93E7}" destId="{BF4C9333-CDF5-49A5-BEFE-8F7ADF8085AD}" srcOrd="8" destOrd="0" presId="urn:microsoft.com/office/officeart/2008/layout/LinedList"/>
    <dgm:cxn modelId="{046F5BFD-886D-4738-A139-6B3072CBD242}" type="presParOf" srcId="{298A4E0E-DC3C-4C0C-9A8A-328C5E9C93E7}" destId="{94049853-5B05-43A8-86E3-B17392532940}" srcOrd="9" destOrd="0" presId="urn:microsoft.com/office/officeart/2008/layout/LinedList"/>
    <dgm:cxn modelId="{71FA1D10-0DBC-4DA7-B3E1-1483BA40943A}" type="presParOf" srcId="{94049853-5B05-43A8-86E3-B17392532940}" destId="{3D632E24-76B8-470E-94C4-7F0BD7FB60A0}" srcOrd="0" destOrd="0" presId="urn:microsoft.com/office/officeart/2008/layout/LinedList"/>
    <dgm:cxn modelId="{ABBA13CA-46B0-45E1-9879-FE2596B04F3D}" type="presParOf" srcId="{94049853-5B05-43A8-86E3-B17392532940}" destId="{DEEE71A1-ACDA-4165-BC76-E18954989A87}" srcOrd="1" destOrd="0" presId="urn:microsoft.com/office/officeart/2008/layout/LinedList"/>
    <dgm:cxn modelId="{A78E0A56-34A6-41F7-BBA1-B6BDF446D544}" type="presParOf" srcId="{298A4E0E-DC3C-4C0C-9A8A-328C5E9C93E7}" destId="{55D9D7C9-8B05-4396-8E09-5B498C7CB31E}" srcOrd="10" destOrd="0" presId="urn:microsoft.com/office/officeart/2008/layout/LinedList"/>
    <dgm:cxn modelId="{E658E4CC-9266-4E26-B59E-692FC9B423A1}" type="presParOf" srcId="{298A4E0E-DC3C-4C0C-9A8A-328C5E9C93E7}" destId="{F7BFD365-8A02-46E4-80A6-EBBF74C71553}" srcOrd="11" destOrd="0" presId="urn:microsoft.com/office/officeart/2008/layout/LinedList"/>
    <dgm:cxn modelId="{41D9CF11-62E2-47A3-8D4E-C5086467F5E4}" type="presParOf" srcId="{F7BFD365-8A02-46E4-80A6-EBBF74C71553}" destId="{6E5AB34B-37D3-46B9-A566-42A5A4D9E5DD}" srcOrd="0" destOrd="0" presId="urn:microsoft.com/office/officeart/2008/layout/LinedList"/>
    <dgm:cxn modelId="{6393F2EB-E4E5-4B28-A315-EB8337494BE7}" type="presParOf" srcId="{F7BFD365-8A02-46E4-80A6-EBBF74C71553}" destId="{8A384F1D-BA6B-4369-AFE3-4407BD215E04}" srcOrd="1" destOrd="0" presId="urn:microsoft.com/office/officeart/2008/layout/LinedList"/>
    <dgm:cxn modelId="{0166357D-0D9A-4045-A24F-341305EEEBF4}" type="presParOf" srcId="{298A4E0E-DC3C-4C0C-9A8A-328C5E9C93E7}" destId="{6FD8C7FA-9EC1-47C3-B735-5A42AEB1E730}" srcOrd="12" destOrd="0" presId="urn:microsoft.com/office/officeart/2008/layout/LinedList"/>
    <dgm:cxn modelId="{461D856A-8EBF-484A-9AD3-2C6913816ECE}" type="presParOf" srcId="{298A4E0E-DC3C-4C0C-9A8A-328C5E9C93E7}" destId="{386562B1-3705-46A1-9D46-DB8941DD6818}" srcOrd="13" destOrd="0" presId="urn:microsoft.com/office/officeart/2008/layout/LinedList"/>
    <dgm:cxn modelId="{425EE23A-E891-42FB-B8AF-968F978B5779}" type="presParOf" srcId="{386562B1-3705-46A1-9D46-DB8941DD6818}" destId="{73BCABE1-B4E4-4F56-B51B-76C3F46B64B3}" srcOrd="0" destOrd="0" presId="urn:microsoft.com/office/officeart/2008/layout/LinedList"/>
    <dgm:cxn modelId="{C38167F7-BD9A-49CD-A307-3C8B430BD169}" type="presParOf" srcId="{386562B1-3705-46A1-9D46-DB8941DD6818}" destId="{027397FC-BC07-4713-A9B6-171B84380E9A}" srcOrd="1" destOrd="0" presId="urn:microsoft.com/office/officeart/2008/layout/LinedList"/>
    <dgm:cxn modelId="{652820C8-EF02-405C-BF20-1683831B5A98}" type="presParOf" srcId="{298A4E0E-DC3C-4C0C-9A8A-328C5E9C93E7}" destId="{4A370D83-CFEC-4D03-8942-1700578A41A1}" srcOrd="14" destOrd="0" presId="urn:microsoft.com/office/officeart/2008/layout/LinedList"/>
    <dgm:cxn modelId="{F84F4BDA-BDD9-41F5-903D-09485AFE3125}" type="presParOf" srcId="{298A4E0E-DC3C-4C0C-9A8A-328C5E9C93E7}" destId="{9B958592-FA78-4920-8344-E47499192457}" srcOrd="15" destOrd="0" presId="urn:microsoft.com/office/officeart/2008/layout/LinedList"/>
    <dgm:cxn modelId="{C7B6383C-03EF-4072-B6FE-4AD5B56BCED7}" type="presParOf" srcId="{9B958592-FA78-4920-8344-E47499192457}" destId="{2B77A95B-E0A8-4E20-AB3D-1944D14F1D1C}" srcOrd="0" destOrd="0" presId="urn:microsoft.com/office/officeart/2008/layout/LinedList"/>
    <dgm:cxn modelId="{CC46BCA7-8B6E-4C55-81E0-236206A13B2D}" type="presParOf" srcId="{9B958592-FA78-4920-8344-E47499192457}" destId="{8F6A89D2-4454-4AD2-AD20-812591254197}" srcOrd="1" destOrd="0" presId="urn:microsoft.com/office/officeart/2008/layout/LinedList"/>
    <dgm:cxn modelId="{EB6E26E0-0882-4771-BC2A-37ED0E49DB06}" type="presParOf" srcId="{298A4E0E-DC3C-4C0C-9A8A-328C5E9C93E7}" destId="{8E25356C-5A10-45EB-918D-6E50B4FECD35}" srcOrd="16" destOrd="0" presId="urn:microsoft.com/office/officeart/2008/layout/LinedList"/>
    <dgm:cxn modelId="{BDE4821C-62FD-45FE-B8FB-50B63B2E0C7C}" type="presParOf" srcId="{298A4E0E-DC3C-4C0C-9A8A-328C5E9C93E7}" destId="{E6639B3A-A76B-424F-9F1E-771EA9FD245D}" srcOrd="17" destOrd="0" presId="urn:microsoft.com/office/officeart/2008/layout/LinedList"/>
    <dgm:cxn modelId="{36ACC183-99CB-4C3F-96A0-CFCE06E4A063}" type="presParOf" srcId="{E6639B3A-A76B-424F-9F1E-771EA9FD245D}" destId="{092C1D59-A149-40D5-A956-CE36797C6DD0}" srcOrd="0" destOrd="0" presId="urn:microsoft.com/office/officeart/2008/layout/LinedList"/>
    <dgm:cxn modelId="{32F2FC43-9B77-4314-A275-6A7B8EC6BBD5}" type="presParOf" srcId="{E6639B3A-A76B-424F-9F1E-771EA9FD245D}" destId="{ACC2D5DA-8089-4D2B-8B40-A6A874DFBB67}" srcOrd="1" destOrd="0" presId="urn:microsoft.com/office/officeart/2008/layout/LinedList"/>
    <dgm:cxn modelId="{71262658-749E-4430-AA9F-151F095A0D58}" type="presParOf" srcId="{298A4E0E-DC3C-4C0C-9A8A-328C5E9C93E7}" destId="{78D70F7C-59BE-4D11-9AA0-C566460D131C}" srcOrd="18" destOrd="0" presId="urn:microsoft.com/office/officeart/2008/layout/LinedList"/>
    <dgm:cxn modelId="{F478AC93-EE03-431A-A199-87B6CBC5C2EA}" type="presParOf" srcId="{298A4E0E-DC3C-4C0C-9A8A-328C5E9C93E7}" destId="{61959966-DA47-4F52-BE75-1B8EDFE9DE9F}" srcOrd="19" destOrd="0" presId="urn:microsoft.com/office/officeart/2008/layout/LinedList"/>
    <dgm:cxn modelId="{B1703025-1AFC-4F5D-98F1-18FE78C4EB6A}" type="presParOf" srcId="{61959966-DA47-4F52-BE75-1B8EDFE9DE9F}" destId="{9BFF507E-43E7-49EC-9C48-A33A3956161F}" srcOrd="0" destOrd="0" presId="urn:microsoft.com/office/officeart/2008/layout/LinedList"/>
    <dgm:cxn modelId="{0DD87471-59AA-4E09-B29B-3D83E838524C}" type="presParOf" srcId="{61959966-DA47-4F52-BE75-1B8EDFE9DE9F}" destId="{A002A7AD-8B01-44C1-A9E8-5B86937A2E69}" srcOrd="1" destOrd="0" presId="urn:microsoft.com/office/officeart/2008/layout/LinedList"/>
    <dgm:cxn modelId="{85D56984-9C3E-4080-8B2C-0B64EE9086A1}" type="presParOf" srcId="{298A4E0E-DC3C-4C0C-9A8A-328C5E9C93E7}" destId="{ACBA0E7E-3E02-4CC6-9B85-0F072CF4B6CB}" srcOrd="20" destOrd="0" presId="urn:microsoft.com/office/officeart/2008/layout/LinedList"/>
    <dgm:cxn modelId="{42E18802-3977-48FD-B230-7BF7AA8B5E16}" type="presParOf" srcId="{298A4E0E-DC3C-4C0C-9A8A-328C5E9C93E7}" destId="{D05C1727-B73B-4DEC-ABF7-120DCEC7E50F}" srcOrd="21" destOrd="0" presId="urn:microsoft.com/office/officeart/2008/layout/LinedList"/>
    <dgm:cxn modelId="{9C9D2B25-2B15-40DF-BE04-41C5D70E62B0}" type="presParOf" srcId="{D05C1727-B73B-4DEC-ABF7-120DCEC7E50F}" destId="{089F1006-36F9-48DD-9830-693882DD8690}" srcOrd="0" destOrd="0" presId="urn:microsoft.com/office/officeart/2008/layout/LinedList"/>
    <dgm:cxn modelId="{A4E603DF-E0D3-488D-A67B-6EFEA380E456}" type="presParOf" srcId="{D05C1727-B73B-4DEC-ABF7-120DCEC7E50F}" destId="{93C608D5-1930-4C9F-A571-46B8E1FCEDB1}" srcOrd="1" destOrd="0" presId="urn:microsoft.com/office/officeart/2008/layout/LinedList"/>
    <dgm:cxn modelId="{254D1A02-1190-46A7-8277-5997D883A697}" type="presParOf" srcId="{298A4E0E-DC3C-4C0C-9A8A-328C5E9C93E7}" destId="{FC7A1011-36BA-47BC-8965-D6C3A593AF93}" srcOrd="22" destOrd="0" presId="urn:microsoft.com/office/officeart/2008/layout/LinedList"/>
    <dgm:cxn modelId="{188C7A1E-D887-4E5E-9539-A21EDD849353}" type="presParOf" srcId="{298A4E0E-DC3C-4C0C-9A8A-328C5E9C93E7}" destId="{F956A3A6-B1E4-4FDC-B2C4-0C4BE81AAF40}" srcOrd="23" destOrd="0" presId="urn:microsoft.com/office/officeart/2008/layout/LinedList"/>
    <dgm:cxn modelId="{8A1EF316-EE85-42B3-8C1E-3B6BF64C20A9}" type="presParOf" srcId="{F956A3A6-B1E4-4FDC-B2C4-0C4BE81AAF40}" destId="{B68E944F-507B-41D7-BDC1-69C944F6BE0D}" srcOrd="0" destOrd="0" presId="urn:microsoft.com/office/officeart/2008/layout/LinedList"/>
    <dgm:cxn modelId="{967D6E0E-B73B-490E-B1DA-CAA0E50858F0}" type="presParOf" srcId="{F956A3A6-B1E4-4FDC-B2C4-0C4BE81AAF40}" destId="{9718DFB9-6158-4742-BCE9-AA3E49DBD5FF}" srcOrd="1" destOrd="0" presId="urn:microsoft.com/office/officeart/2008/layout/LinedList"/>
    <dgm:cxn modelId="{F8CBB981-52F3-448D-8688-FE1D83204E5F}" type="presParOf" srcId="{298A4E0E-DC3C-4C0C-9A8A-328C5E9C93E7}" destId="{957224B2-0F03-4262-9DF5-9A39F6562C86}" srcOrd="24" destOrd="0" presId="urn:microsoft.com/office/officeart/2008/layout/LinedList"/>
    <dgm:cxn modelId="{0D4AB803-4723-4F77-B372-4ACF4C3F77E4}" type="presParOf" srcId="{298A4E0E-DC3C-4C0C-9A8A-328C5E9C93E7}" destId="{0B08F5BB-0DBA-42A0-9DD9-3250DBB981AD}" srcOrd="25" destOrd="0" presId="urn:microsoft.com/office/officeart/2008/layout/LinedList"/>
    <dgm:cxn modelId="{381645AF-DAF5-43A5-9146-0DA948490865}" type="presParOf" srcId="{0B08F5BB-0DBA-42A0-9DD9-3250DBB981AD}" destId="{586C08E2-A71B-4EA1-B676-8CFBA6D1976A}" srcOrd="0" destOrd="0" presId="urn:microsoft.com/office/officeart/2008/layout/LinedList"/>
    <dgm:cxn modelId="{9532EA47-7654-44D7-93AD-4D7F2DE02EB1}" type="presParOf" srcId="{0B08F5BB-0DBA-42A0-9DD9-3250DBB981AD}" destId="{F1FF496D-0D0B-4199-9C0E-54214A686F06}" srcOrd="1" destOrd="0" presId="urn:microsoft.com/office/officeart/2008/layout/LinedList"/>
    <dgm:cxn modelId="{EC1BE1E4-7484-4D8A-A9B2-D52A9D973F8C}" type="presParOf" srcId="{298A4E0E-DC3C-4C0C-9A8A-328C5E9C93E7}" destId="{76068B36-3264-4627-BCD0-B7FE22782912}" srcOrd="26" destOrd="0" presId="urn:microsoft.com/office/officeart/2008/layout/LinedList"/>
    <dgm:cxn modelId="{1094048B-CEBF-4979-BC3E-A513ED38AA31}" type="presParOf" srcId="{298A4E0E-DC3C-4C0C-9A8A-328C5E9C93E7}" destId="{E02F70F4-2776-425A-BBF9-3CF95364BCB6}" srcOrd="27" destOrd="0" presId="urn:microsoft.com/office/officeart/2008/layout/LinedList"/>
    <dgm:cxn modelId="{A6C972A8-8499-4344-B60D-155A717B32A3}" type="presParOf" srcId="{E02F70F4-2776-425A-BBF9-3CF95364BCB6}" destId="{31A472D9-6F7D-47AC-9BDE-857704CECFA6}" srcOrd="0" destOrd="0" presId="urn:microsoft.com/office/officeart/2008/layout/LinedList"/>
    <dgm:cxn modelId="{C215C1AC-CCE5-4E51-B964-E6272D81D978}" type="presParOf" srcId="{E02F70F4-2776-425A-BBF9-3CF95364BCB6}" destId="{997A2F48-5A23-405F-9353-0A03BB6379FC}" srcOrd="1" destOrd="0" presId="urn:microsoft.com/office/officeart/2008/layout/LinedList"/>
    <dgm:cxn modelId="{24259696-4F6A-4AD6-8AEA-7B7D52BE7845}" type="presParOf" srcId="{298A4E0E-DC3C-4C0C-9A8A-328C5E9C93E7}" destId="{14C970B7-CA59-4D37-8C85-F796E551B9AC}" srcOrd="28" destOrd="0" presId="urn:microsoft.com/office/officeart/2008/layout/LinedList"/>
    <dgm:cxn modelId="{9FCE9132-2880-408B-9C35-395E77DDC223}" type="presParOf" srcId="{298A4E0E-DC3C-4C0C-9A8A-328C5E9C93E7}" destId="{F4550A96-812B-463C-BC31-8B2DEEE0DED8}" srcOrd="29" destOrd="0" presId="urn:microsoft.com/office/officeart/2008/layout/LinedList"/>
    <dgm:cxn modelId="{DFDE1873-9097-4D50-BDF5-87C75CDC35BF}" type="presParOf" srcId="{F4550A96-812B-463C-BC31-8B2DEEE0DED8}" destId="{9B2203DC-3B98-4C1F-82CB-4DE11C819749}" srcOrd="0" destOrd="0" presId="urn:microsoft.com/office/officeart/2008/layout/LinedList"/>
    <dgm:cxn modelId="{103A51B6-7F57-4BE3-8CC2-B402E3807C45}" type="presParOf" srcId="{F4550A96-812B-463C-BC31-8B2DEEE0DED8}" destId="{17086AF4-52BF-4DC9-B394-832C17ECDA5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4ACEDE-6C76-4C9C-9596-C1E04AB48954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C0303B1-165A-4F7D-83EE-94D855A9F418}">
      <dgm:prSet custT="1"/>
      <dgm:spPr/>
      <dgm:t>
        <a:bodyPr/>
        <a:lstStyle/>
        <a:p>
          <a:r>
            <a:rPr lang="uk-UA" sz="1600" dirty="0" smtClean="0"/>
            <a:t>припускає науково обґрунтовані та своєчасно здійснені дії, спрямовані на: запобігання можливим фізичним, психологічним чи соціокультурним колізіям в окремих дітей і дітей груп ризику; збереження, підтримку й захист нормального рівня життя і здоров'я дітей; сприяння дітям у розкритті їхніх внутрішніх потенціалів.</a:t>
          </a:r>
          <a:endParaRPr lang="uk-UA" sz="1600" dirty="0"/>
        </a:p>
      </dgm:t>
    </dgm:pt>
    <dgm:pt modelId="{B8399714-DDBC-4A22-B375-B3B6395A77D9}" type="parTrans" cxnId="{7F699705-0A60-48C7-947C-A7EFE8CF9F76}">
      <dgm:prSet/>
      <dgm:spPr/>
      <dgm:t>
        <a:bodyPr/>
        <a:lstStyle/>
        <a:p>
          <a:endParaRPr lang="uk-UA"/>
        </a:p>
      </dgm:t>
    </dgm:pt>
    <dgm:pt modelId="{4FC7B94B-53FA-4943-9B63-32364F753BBA}" type="sibTrans" cxnId="{7F699705-0A60-48C7-947C-A7EFE8CF9F76}">
      <dgm:prSet/>
      <dgm:spPr/>
      <dgm:t>
        <a:bodyPr/>
        <a:lstStyle/>
        <a:p>
          <a:endParaRPr lang="uk-UA"/>
        </a:p>
      </dgm:t>
    </dgm:pt>
    <dgm:pt modelId="{9A598F34-EA2B-4277-9C85-37BB9458E59B}">
      <dgm:prSet custT="1"/>
      <dgm:spPr/>
      <dgm:t>
        <a:bodyPr/>
        <a:lstStyle/>
        <a:p>
          <a:r>
            <a:rPr lang="ru-RU" sz="1600" dirty="0" smtClean="0"/>
            <a:t>у </a:t>
          </a:r>
          <a:r>
            <a:rPr lang="uk-UA" sz="1600" noProof="0" dirty="0" smtClean="0"/>
            <a:t>доборі й розробці методик і технологій соціальної роботи з дітьми «групи ризику» та їхніми батьками необхідно спиратися на психологічні особливості дітей різного віку та особистісного </a:t>
          </a:r>
          <a:r>
            <a:rPr lang="uk-UA" sz="1600" dirty="0" smtClean="0"/>
            <a:t>досвіду, на </a:t>
          </a:r>
          <a:r>
            <a:rPr lang="uk-UA" sz="1600" noProof="0" dirty="0" smtClean="0"/>
            <a:t>взаємодію</a:t>
          </a:r>
          <a:r>
            <a:rPr lang="uk-UA" sz="1600" dirty="0" smtClean="0"/>
            <a:t> та узгодження загальних зусиль фахівців різних галузей соціальної роботи.</a:t>
          </a:r>
          <a:endParaRPr lang="uk-UA" sz="1600" dirty="0" smtClean="0"/>
        </a:p>
      </dgm:t>
    </dgm:pt>
    <dgm:pt modelId="{E2622F5F-42D1-4652-959C-8B7B6556C740}" type="parTrans" cxnId="{DBA9C69E-0127-461F-ACFE-0BEBEEBD9224}">
      <dgm:prSet/>
      <dgm:spPr/>
      <dgm:t>
        <a:bodyPr/>
        <a:lstStyle/>
        <a:p>
          <a:endParaRPr lang="uk-UA"/>
        </a:p>
      </dgm:t>
    </dgm:pt>
    <dgm:pt modelId="{6A9B0B35-2312-4EA8-9E91-084C755FAB1A}" type="sibTrans" cxnId="{DBA9C69E-0127-461F-ACFE-0BEBEEBD9224}">
      <dgm:prSet/>
      <dgm:spPr/>
      <dgm:t>
        <a:bodyPr/>
        <a:lstStyle/>
        <a:p>
          <a:endParaRPr lang="uk-UA"/>
        </a:p>
      </dgm:t>
    </dgm:pt>
    <dgm:pt modelId="{9A3F6BFE-C550-47ED-BC3B-39F7EFE5FA8F}" type="pres">
      <dgm:prSet presAssocID="{A24ACEDE-6C76-4C9C-9596-C1E04AB48954}" presName="compositeShape" presStyleCnt="0">
        <dgm:presLayoutVars>
          <dgm:chMax val="2"/>
          <dgm:dir/>
          <dgm:resizeHandles val="exact"/>
        </dgm:presLayoutVars>
      </dgm:prSet>
      <dgm:spPr/>
    </dgm:pt>
    <dgm:pt modelId="{89592C3A-BF3B-4CAC-B182-1E002A7AF116}" type="pres">
      <dgm:prSet presAssocID="{9A598F34-EA2B-4277-9C85-37BB9458E59B}" presName="upArrow" presStyleLbl="node1" presStyleIdx="0" presStyleCnt="2"/>
      <dgm:spPr/>
    </dgm:pt>
    <dgm:pt modelId="{97CE8252-BC2B-4296-A39B-89ADE0E824BD}" type="pres">
      <dgm:prSet presAssocID="{9A598F34-EA2B-4277-9C85-37BB9458E59B}" presName="upArrowText" presStyleLbl="revTx" presStyleIdx="0" presStyleCnt="2">
        <dgm:presLayoutVars>
          <dgm:chMax val="0"/>
          <dgm:bulletEnabled val="1"/>
        </dgm:presLayoutVars>
      </dgm:prSet>
      <dgm:spPr/>
    </dgm:pt>
    <dgm:pt modelId="{F44E29ED-387C-4506-B728-8B003167DEAA}" type="pres">
      <dgm:prSet presAssocID="{5C0303B1-165A-4F7D-83EE-94D855A9F418}" presName="downArrow" presStyleLbl="node1" presStyleIdx="1" presStyleCnt="2"/>
      <dgm:spPr/>
    </dgm:pt>
    <dgm:pt modelId="{F6962C08-3B10-4BF0-AE74-39EF7DEF519D}" type="pres">
      <dgm:prSet presAssocID="{5C0303B1-165A-4F7D-83EE-94D855A9F418}" presName="downArrowText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DBA9C69E-0127-461F-ACFE-0BEBEEBD9224}" srcId="{A24ACEDE-6C76-4C9C-9596-C1E04AB48954}" destId="{9A598F34-EA2B-4277-9C85-37BB9458E59B}" srcOrd="0" destOrd="0" parTransId="{E2622F5F-42D1-4652-959C-8B7B6556C740}" sibTransId="{6A9B0B35-2312-4EA8-9E91-084C755FAB1A}"/>
    <dgm:cxn modelId="{C5C10BE0-86B6-4961-980E-FA7DB6BD36D9}" type="presOf" srcId="{A24ACEDE-6C76-4C9C-9596-C1E04AB48954}" destId="{9A3F6BFE-C550-47ED-BC3B-39F7EFE5FA8F}" srcOrd="0" destOrd="0" presId="urn:microsoft.com/office/officeart/2005/8/layout/arrow4"/>
    <dgm:cxn modelId="{68E8158B-DFD2-4149-9DFA-1F04FE87B3A4}" type="presOf" srcId="{5C0303B1-165A-4F7D-83EE-94D855A9F418}" destId="{F6962C08-3B10-4BF0-AE74-39EF7DEF519D}" srcOrd="0" destOrd="0" presId="urn:microsoft.com/office/officeart/2005/8/layout/arrow4"/>
    <dgm:cxn modelId="{DEDE18DC-044E-4986-BD63-B4384F4E6256}" type="presOf" srcId="{9A598F34-EA2B-4277-9C85-37BB9458E59B}" destId="{97CE8252-BC2B-4296-A39B-89ADE0E824BD}" srcOrd="0" destOrd="0" presId="urn:microsoft.com/office/officeart/2005/8/layout/arrow4"/>
    <dgm:cxn modelId="{7F699705-0A60-48C7-947C-A7EFE8CF9F76}" srcId="{A24ACEDE-6C76-4C9C-9596-C1E04AB48954}" destId="{5C0303B1-165A-4F7D-83EE-94D855A9F418}" srcOrd="1" destOrd="0" parTransId="{B8399714-DDBC-4A22-B375-B3B6395A77D9}" sibTransId="{4FC7B94B-53FA-4943-9B63-32364F753BBA}"/>
    <dgm:cxn modelId="{B1D8EAC6-6130-4702-930C-A92523BA37D9}" type="presParOf" srcId="{9A3F6BFE-C550-47ED-BC3B-39F7EFE5FA8F}" destId="{89592C3A-BF3B-4CAC-B182-1E002A7AF116}" srcOrd="0" destOrd="0" presId="urn:microsoft.com/office/officeart/2005/8/layout/arrow4"/>
    <dgm:cxn modelId="{C8D4F549-9AF2-4714-8616-9091092578A4}" type="presParOf" srcId="{9A3F6BFE-C550-47ED-BC3B-39F7EFE5FA8F}" destId="{97CE8252-BC2B-4296-A39B-89ADE0E824BD}" srcOrd="1" destOrd="0" presId="urn:microsoft.com/office/officeart/2005/8/layout/arrow4"/>
    <dgm:cxn modelId="{FD1F79EB-70D4-4C5F-A27F-A1D703D65F22}" type="presParOf" srcId="{9A3F6BFE-C550-47ED-BC3B-39F7EFE5FA8F}" destId="{F44E29ED-387C-4506-B728-8B003167DEAA}" srcOrd="2" destOrd="0" presId="urn:microsoft.com/office/officeart/2005/8/layout/arrow4"/>
    <dgm:cxn modelId="{5AC1FFF7-6AB9-4D60-A96B-313F91809B67}" type="presParOf" srcId="{9A3F6BFE-C550-47ED-BC3B-39F7EFE5FA8F}" destId="{F6962C08-3B10-4BF0-AE74-39EF7DEF519D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5D54AC4-11ED-4B34-8E45-C95E6B38CCD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591CDCFC-64D6-4FA6-B8DD-139029B42AB1}">
      <dgm:prSet phldrT="[Текст]" custT="1"/>
      <dgm:spPr/>
      <dgm:t>
        <a:bodyPr/>
        <a:lstStyle/>
        <a:p>
          <a:r>
            <a:rPr lang="uk-UA" sz="1800" dirty="0" smtClean="0"/>
            <a:t>психолого-педагогічне обстеження дітей;</a:t>
          </a:r>
          <a:endParaRPr lang="uk-UA" sz="1800" dirty="0"/>
        </a:p>
      </dgm:t>
    </dgm:pt>
    <dgm:pt modelId="{E0205EC3-07B5-46F6-A95B-B6810DB6D981}" type="parTrans" cxnId="{3BA5E308-CC8A-4763-93B5-0554095D7E7B}">
      <dgm:prSet/>
      <dgm:spPr/>
      <dgm:t>
        <a:bodyPr/>
        <a:lstStyle/>
        <a:p>
          <a:endParaRPr lang="uk-UA"/>
        </a:p>
      </dgm:t>
    </dgm:pt>
    <dgm:pt modelId="{97FB6BC4-C704-47D3-8649-F6DE1FA01CC7}" type="sibTrans" cxnId="{3BA5E308-CC8A-4763-93B5-0554095D7E7B}">
      <dgm:prSet/>
      <dgm:spPr/>
      <dgm:t>
        <a:bodyPr/>
        <a:lstStyle/>
        <a:p>
          <a:endParaRPr lang="uk-UA"/>
        </a:p>
      </dgm:t>
    </dgm:pt>
    <dgm:pt modelId="{28873DC0-9443-434C-B009-16F13F99F240}">
      <dgm:prSet phldrT="[Текст]" phldr="1"/>
      <dgm:spPr/>
      <dgm:t>
        <a:bodyPr/>
        <a:lstStyle/>
        <a:p>
          <a:endParaRPr lang="uk-UA" sz="3200"/>
        </a:p>
      </dgm:t>
    </dgm:pt>
    <dgm:pt modelId="{B88E8BDE-A585-4BB5-A106-EDE52DA606FE}" type="parTrans" cxnId="{B5BAB926-E592-4186-9D6B-10E7B4DF774F}">
      <dgm:prSet/>
      <dgm:spPr/>
      <dgm:t>
        <a:bodyPr/>
        <a:lstStyle/>
        <a:p>
          <a:endParaRPr lang="uk-UA"/>
        </a:p>
      </dgm:t>
    </dgm:pt>
    <dgm:pt modelId="{793214D1-3B26-40DA-B64D-43BDAA00CF9C}" type="sibTrans" cxnId="{B5BAB926-E592-4186-9D6B-10E7B4DF774F}">
      <dgm:prSet/>
      <dgm:spPr/>
      <dgm:t>
        <a:bodyPr/>
        <a:lstStyle/>
        <a:p>
          <a:endParaRPr lang="uk-UA"/>
        </a:p>
      </dgm:t>
    </dgm:pt>
    <dgm:pt modelId="{E4E4D8A9-A822-4E66-8085-B5E143C458E0}">
      <dgm:prSet phldrT="[Текст]" phldr="1"/>
      <dgm:spPr/>
      <dgm:t>
        <a:bodyPr/>
        <a:lstStyle/>
        <a:p>
          <a:endParaRPr lang="uk-UA" sz="3200" dirty="0"/>
        </a:p>
      </dgm:t>
    </dgm:pt>
    <dgm:pt modelId="{2AD6C010-3C5D-4613-810C-B577583C46BF}" type="parTrans" cxnId="{F3BF0176-A560-4D4D-B726-12BB7281F7F4}">
      <dgm:prSet/>
      <dgm:spPr/>
      <dgm:t>
        <a:bodyPr/>
        <a:lstStyle/>
        <a:p>
          <a:endParaRPr lang="uk-UA"/>
        </a:p>
      </dgm:t>
    </dgm:pt>
    <dgm:pt modelId="{7837C74A-9285-4581-AB98-0ABC34EC7A0B}" type="sibTrans" cxnId="{F3BF0176-A560-4D4D-B726-12BB7281F7F4}">
      <dgm:prSet/>
      <dgm:spPr/>
      <dgm:t>
        <a:bodyPr/>
        <a:lstStyle/>
        <a:p>
          <a:endParaRPr lang="uk-UA"/>
        </a:p>
      </dgm:t>
    </dgm:pt>
    <dgm:pt modelId="{8E77AEAD-34C6-4257-96DB-9F564375E596}">
      <dgm:prSet custT="1"/>
      <dgm:spPr/>
      <dgm:t>
        <a:bodyPr/>
        <a:lstStyle/>
        <a:p>
          <a:r>
            <a:rPr lang="ru-RU" sz="1800" dirty="0" err="1" smtClean="0"/>
            <a:t>запобігання</a:t>
          </a:r>
          <a:r>
            <a:rPr lang="ru-RU" sz="1800" dirty="0" smtClean="0"/>
            <a:t> </a:t>
          </a:r>
          <a:r>
            <a:rPr lang="ru-RU" sz="1800" dirty="0" err="1" smtClean="0"/>
            <a:t>психологічному</a:t>
          </a:r>
          <a:r>
            <a:rPr lang="ru-RU" sz="1800" dirty="0" smtClean="0"/>
            <a:t> </a:t>
          </a:r>
          <a:r>
            <a:rPr lang="ru-RU" sz="1800" dirty="0" err="1" smtClean="0"/>
            <a:t>перевантаженню</a:t>
          </a:r>
          <a:r>
            <a:rPr lang="ru-RU" sz="1800" dirty="0" smtClean="0"/>
            <a:t> й </a:t>
          </a:r>
          <a:r>
            <a:rPr lang="ru-RU" sz="1800" dirty="0" err="1" smtClean="0"/>
            <a:t>нервовим</a:t>
          </a:r>
          <a:r>
            <a:rPr lang="ru-RU" sz="1800" dirty="0" smtClean="0"/>
            <a:t> </a:t>
          </a:r>
          <a:r>
            <a:rPr lang="ru-RU" sz="1800" dirty="0" err="1" smtClean="0"/>
            <a:t>зривам</a:t>
          </a:r>
          <a:r>
            <a:rPr lang="ru-RU" sz="1800" dirty="0" smtClean="0"/>
            <a:t> у </a:t>
          </a:r>
          <a:r>
            <a:rPr lang="ru-RU" sz="1800" dirty="0" err="1" smtClean="0"/>
            <a:t>дітей</a:t>
          </a:r>
          <a:r>
            <a:rPr lang="ru-RU" sz="1800" dirty="0" smtClean="0"/>
            <a:t>, </a:t>
          </a:r>
          <a:r>
            <a:rPr lang="ru-RU" sz="1800" dirty="0" err="1" smtClean="0"/>
            <a:t>пов'язаних</a:t>
          </a:r>
          <a:r>
            <a:rPr lang="ru-RU" sz="1800" dirty="0" smtClean="0"/>
            <a:t> з </a:t>
          </a:r>
          <a:r>
            <a:rPr lang="ru-RU" sz="1800" dirty="0" err="1" smtClean="0"/>
            <a:t>особливими</a:t>
          </a:r>
          <a:r>
            <a:rPr lang="ru-RU" sz="1800" dirty="0" smtClean="0"/>
            <a:t> </a:t>
          </a:r>
          <a:r>
            <a:rPr lang="ru-RU" sz="1800" dirty="0" err="1" smtClean="0"/>
            <a:t>умовами</a:t>
          </a:r>
          <a:r>
            <a:rPr lang="ru-RU" sz="1800" dirty="0" smtClean="0"/>
            <a:t> </a:t>
          </a:r>
          <a:r>
            <a:rPr lang="ru-RU" sz="1800" dirty="0" err="1" smtClean="0"/>
            <a:t>їхнього</a:t>
          </a:r>
          <a:r>
            <a:rPr lang="ru-RU" sz="1800" dirty="0" smtClean="0"/>
            <a:t> </a:t>
          </a:r>
          <a:r>
            <a:rPr lang="ru-RU" sz="1800" dirty="0" err="1" smtClean="0"/>
            <a:t>життя</a:t>
          </a:r>
          <a:endParaRPr lang="ru-RU" sz="1800" dirty="0" smtClean="0"/>
        </a:p>
      </dgm:t>
    </dgm:pt>
    <dgm:pt modelId="{91E9905B-C624-4E67-B10C-030EFD74A432}" type="parTrans" cxnId="{F4C3C2AD-5C6A-45C4-9F08-39AF09EE9770}">
      <dgm:prSet/>
      <dgm:spPr/>
      <dgm:t>
        <a:bodyPr/>
        <a:lstStyle/>
        <a:p>
          <a:endParaRPr lang="uk-UA"/>
        </a:p>
      </dgm:t>
    </dgm:pt>
    <dgm:pt modelId="{FD924DEF-F1D9-4587-86CD-2D05D188F1B9}" type="sibTrans" cxnId="{F4C3C2AD-5C6A-45C4-9F08-39AF09EE9770}">
      <dgm:prSet/>
      <dgm:spPr/>
      <dgm:t>
        <a:bodyPr/>
        <a:lstStyle/>
        <a:p>
          <a:endParaRPr lang="uk-UA"/>
        </a:p>
      </dgm:t>
    </dgm:pt>
    <dgm:pt modelId="{946003E0-CB79-459D-B1BB-79ECC17BB2DA}">
      <dgm:prSet custT="1"/>
      <dgm:spPr/>
      <dgm:t>
        <a:bodyPr/>
        <a:lstStyle/>
        <a:p>
          <a:r>
            <a:rPr lang="ru-RU" sz="1800" dirty="0" err="1" smtClean="0"/>
            <a:t>педагогічні</a:t>
          </a:r>
          <a:r>
            <a:rPr lang="ru-RU" sz="1800" dirty="0" smtClean="0"/>
            <a:t> </a:t>
          </a:r>
          <a:r>
            <a:rPr lang="ru-RU" sz="1800" dirty="0" err="1" smtClean="0"/>
            <a:t>консиліуми</a:t>
          </a:r>
          <a:r>
            <a:rPr lang="ru-RU" sz="1800" dirty="0" smtClean="0"/>
            <a:t> з метою </a:t>
          </a:r>
          <a:r>
            <a:rPr lang="ru-RU" sz="1800" dirty="0" err="1" smtClean="0"/>
            <a:t>психологічного</a:t>
          </a:r>
          <a:r>
            <a:rPr lang="ru-RU" sz="1800" dirty="0" smtClean="0"/>
            <a:t> </a:t>
          </a:r>
          <a:r>
            <a:rPr lang="ru-RU" sz="1800" dirty="0" err="1" smtClean="0"/>
            <a:t>аналізу</a:t>
          </a:r>
          <a:r>
            <a:rPr lang="ru-RU" sz="1800" dirty="0" smtClean="0"/>
            <a:t> </a:t>
          </a:r>
          <a:r>
            <a:rPr lang="ru-RU" sz="1800" dirty="0" err="1" smtClean="0"/>
            <a:t>поведінки</a:t>
          </a:r>
          <a:r>
            <a:rPr lang="ru-RU" sz="1800" dirty="0" smtClean="0"/>
            <a:t> й </a:t>
          </a:r>
          <a:r>
            <a:rPr lang="ru-RU" sz="1800" dirty="0" err="1" smtClean="0"/>
            <a:t>розвитку</a:t>
          </a:r>
          <a:r>
            <a:rPr lang="ru-RU" sz="1800" dirty="0" smtClean="0"/>
            <a:t> </a:t>
          </a:r>
          <a:r>
            <a:rPr lang="ru-RU" sz="1800" dirty="0" err="1" smtClean="0"/>
            <a:t>вихованця</a:t>
          </a:r>
          <a:endParaRPr lang="ru-RU" sz="1800" dirty="0" smtClean="0"/>
        </a:p>
      </dgm:t>
    </dgm:pt>
    <dgm:pt modelId="{71C7D1B3-8412-41B0-AB65-9B843C574030}" type="parTrans" cxnId="{2B7B2597-8B52-46D9-9EB0-2B457F6AF611}">
      <dgm:prSet/>
      <dgm:spPr/>
      <dgm:t>
        <a:bodyPr/>
        <a:lstStyle/>
        <a:p>
          <a:endParaRPr lang="uk-UA"/>
        </a:p>
      </dgm:t>
    </dgm:pt>
    <dgm:pt modelId="{E7FD1C01-6144-45A6-9AE5-ACE9F342D227}" type="sibTrans" cxnId="{2B7B2597-8B52-46D9-9EB0-2B457F6AF611}">
      <dgm:prSet/>
      <dgm:spPr/>
      <dgm:t>
        <a:bodyPr/>
        <a:lstStyle/>
        <a:p>
          <a:endParaRPr lang="uk-UA"/>
        </a:p>
      </dgm:t>
    </dgm:pt>
    <dgm:pt modelId="{1A47186E-76D9-4184-8670-0400F205458B}">
      <dgm:prSet custT="1"/>
      <dgm:spPr/>
      <dgm:t>
        <a:bodyPr/>
        <a:lstStyle/>
        <a:p>
          <a:r>
            <a:rPr lang="ru-RU" sz="1800" dirty="0" smtClean="0"/>
            <a:t>робота </a:t>
          </a:r>
          <a:r>
            <a:rPr lang="ru-RU" sz="1800" dirty="0" err="1" smtClean="0"/>
            <a:t>зі</a:t>
          </a:r>
          <a:r>
            <a:rPr lang="ru-RU" sz="1800" dirty="0" smtClean="0"/>
            <a:t> </a:t>
          </a:r>
          <a:r>
            <a:rPr lang="ru-RU" sz="1800" dirty="0" err="1" smtClean="0"/>
            <a:t>створення</a:t>
          </a:r>
          <a:r>
            <a:rPr lang="ru-RU" sz="1800" dirty="0" smtClean="0"/>
            <a:t> </a:t>
          </a:r>
          <a:r>
            <a:rPr lang="ru-RU" sz="1800" dirty="0" err="1" smtClean="0"/>
            <a:t>сприятливого</a:t>
          </a:r>
          <a:r>
            <a:rPr lang="ru-RU" sz="1800" dirty="0" smtClean="0"/>
            <a:t> </a:t>
          </a:r>
          <a:r>
            <a:rPr lang="ru-RU" sz="1800" dirty="0" err="1" smtClean="0"/>
            <a:t>психологічного</a:t>
          </a:r>
          <a:r>
            <a:rPr lang="ru-RU" sz="1800" dirty="0" smtClean="0"/>
            <a:t> </a:t>
          </a:r>
          <a:r>
            <a:rPr lang="ru-RU" sz="1800" dirty="0" err="1" smtClean="0"/>
            <a:t>клімату</a:t>
          </a:r>
          <a:r>
            <a:rPr lang="ru-RU" sz="1800" dirty="0" smtClean="0"/>
            <a:t> в </a:t>
          </a:r>
          <a:r>
            <a:rPr lang="ru-RU" sz="1800" dirty="0" err="1" smtClean="0"/>
            <a:t>дитячій</a:t>
          </a:r>
          <a:r>
            <a:rPr lang="ru-RU" sz="1800" dirty="0" smtClean="0"/>
            <a:t> </a:t>
          </a:r>
          <a:r>
            <a:rPr lang="ru-RU" sz="1800" dirty="0" err="1" smtClean="0"/>
            <a:t>установі</a:t>
          </a:r>
          <a:endParaRPr lang="ru-RU" sz="1800" dirty="0" smtClean="0"/>
        </a:p>
      </dgm:t>
    </dgm:pt>
    <dgm:pt modelId="{5BCA6F87-2616-4B93-B207-40FFA3BC9612}" type="parTrans" cxnId="{12306E8E-7668-431A-9274-03DC81F2AB37}">
      <dgm:prSet/>
      <dgm:spPr/>
      <dgm:t>
        <a:bodyPr/>
        <a:lstStyle/>
        <a:p>
          <a:endParaRPr lang="uk-UA"/>
        </a:p>
      </dgm:t>
    </dgm:pt>
    <dgm:pt modelId="{6B9C4846-5556-4011-AB7C-1D3E723196A6}" type="sibTrans" cxnId="{12306E8E-7668-431A-9274-03DC81F2AB37}">
      <dgm:prSet/>
      <dgm:spPr/>
      <dgm:t>
        <a:bodyPr/>
        <a:lstStyle/>
        <a:p>
          <a:endParaRPr lang="uk-UA"/>
        </a:p>
      </dgm:t>
    </dgm:pt>
    <dgm:pt modelId="{62A2B43D-A591-4789-8706-EEBB30FCA3B1}">
      <dgm:prSet custT="1"/>
      <dgm:spPr/>
      <dgm:t>
        <a:bodyPr/>
        <a:lstStyle/>
        <a:p>
          <a:r>
            <a:rPr lang="ru-RU" sz="1800" dirty="0" err="1" smtClean="0"/>
            <a:t>розвиток</a:t>
          </a:r>
          <a:r>
            <a:rPr lang="ru-RU" sz="1800" dirty="0" smtClean="0"/>
            <a:t> </a:t>
          </a:r>
          <a:r>
            <a:rPr lang="ru-RU" sz="1800" dirty="0" err="1" smtClean="0"/>
            <a:t>комунікативних</a:t>
          </a:r>
          <a:r>
            <a:rPr lang="ru-RU" sz="1800" dirty="0" smtClean="0"/>
            <a:t> </a:t>
          </a:r>
          <a:r>
            <a:rPr lang="ru-RU" sz="1800" dirty="0" err="1" smtClean="0"/>
            <a:t>навичок</a:t>
          </a:r>
          <a:r>
            <a:rPr lang="ru-RU" sz="1800" dirty="0" smtClean="0"/>
            <a:t> </a:t>
          </a:r>
          <a:r>
            <a:rPr lang="ru-RU" sz="1800" dirty="0" err="1" smtClean="0"/>
            <a:t>професійної</a:t>
          </a:r>
          <a:r>
            <a:rPr lang="ru-RU" sz="1800" dirty="0" smtClean="0"/>
            <a:t> </a:t>
          </a:r>
          <a:r>
            <a:rPr lang="ru-RU" sz="1800" dirty="0" err="1" smtClean="0"/>
            <a:t>діяльності</a:t>
          </a:r>
          <a:r>
            <a:rPr lang="ru-RU" sz="1800" dirty="0" smtClean="0"/>
            <a:t> </a:t>
          </a:r>
          <a:r>
            <a:rPr lang="ru-RU" sz="1800" dirty="0" err="1" smtClean="0"/>
            <a:t>педагогів</a:t>
          </a:r>
          <a:endParaRPr lang="ru-RU" sz="1800" dirty="0" smtClean="0"/>
        </a:p>
      </dgm:t>
    </dgm:pt>
    <dgm:pt modelId="{4534952B-F525-4BA0-942B-061E762B2EA5}" type="parTrans" cxnId="{188CDAE6-93AB-4C6C-A594-C570D13FF634}">
      <dgm:prSet/>
      <dgm:spPr/>
      <dgm:t>
        <a:bodyPr/>
        <a:lstStyle/>
        <a:p>
          <a:endParaRPr lang="uk-UA"/>
        </a:p>
      </dgm:t>
    </dgm:pt>
    <dgm:pt modelId="{FCBE7D58-EF64-41BE-AD0D-9B579E348EBA}" type="sibTrans" cxnId="{188CDAE6-93AB-4C6C-A594-C570D13FF634}">
      <dgm:prSet/>
      <dgm:spPr/>
      <dgm:t>
        <a:bodyPr/>
        <a:lstStyle/>
        <a:p>
          <a:endParaRPr lang="uk-UA"/>
        </a:p>
      </dgm:t>
    </dgm:pt>
    <dgm:pt modelId="{E1D41003-E24D-4641-945E-F7B84362FC12}">
      <dgm:prSet custT="1"/>
      <dgm:spPr/>
      <dgm:t>
        <a:bodyPr/>
        <a:lstStyle/>
        <a:p>
          <a:r>
            <a:rPr lang="ru-RU" sz="1800" dirty="0" smtClean="0"/>
            <a:t>заходи </a:t>
          </a:r>
          <a:r>
            <a:rPr lang="ru-RU" sz="1800" dirty="0" err="1" smtClean="0"/>
            <a:t>щодо</a:t>
          </a:r>
          <a:r>
            <a:rPr lang="ru-RU" sz="1800" dirty="0" smtClean="0"/>
            <a:t> </a:t>
          </a:r>
          <a:r>
            <a:rPr lang="ru-RU" sz="1800" dirty="0" err="1" smtClean="0"/>
            <a:t>запобігання</a:t>
          </a:r>
          <a:r>
            <a:rPr lang="ru-RU" sz="1800" dirty="0" smtClean="0"/>
            <a:t> й </a:t>
          </a:r>
          <a:r>
            <a:rPr lang="ru-RU" sz="1800" dirty="0" err="1" smtClean="0"/>
            <a:t>зняття</a:t>
          </a:r>
          <a:r>
            <a:rPr lang="ru-RU" sz="1800" dirty="0" smtClean="0"/>
            <a:t> </a:t>
          </a:r>
          <a:r>
            <a:rPr lang="ru-RU" sz="1800" dirty="0" err="1" smtClean="0"/>
            <a:t>психологічного</a:t>
          </a:r>
          <a:r>
            <a:rPr lang="ru-RU" sz="1800" dirty="0" smtClean="0"/>
            <a:t> </a:t>
          </a:r>
          <a:r>
            <a:rPr lang="ru-RU" sz="1800" dirty="0" err="1" smtClean="0"/>
            <a:t>перевантаження</a:t>
          </a:r>
          <a:r>
            <a:rPr lang="ru-RU" sz="1800" dirty="0" smtClean="0"/>
            <a:t> </a:t>
          </a:r>
          <a:r>
            <a:rPr lang="ru-RU" sz="1800" dirty="0" err="1" smtClean="0"/>
            <a:t>членів</a:t>
          </a:r>
          <a:r>
            <a:rPr lang="ru-RU" sz="1800" dirty="0" smtClean="0"/>
            <a:t> </a:t>
          </a:r>
          <a:r>
            <a:rPr lang="ru-RU" sz="1800" dirty="0" err="1" smtClean="0"/>
            <a:t>педагогічного</a:t>
          </a:r>
          <a:r>
            <a:rPr lang="ru-RU" sz="1800" dirty="0" smtClean="0"/>
            <a:t> </a:t>
          </a:r>
          <a:r>
            <a:rPr lang="ru-RU" sz="1800" dirty="0" err="1" smtClean="0"/>
            <a:t>колективу</a:t>
          </a:r>
          <a:endParaRPr lang="ru-RU" sz="1800" dirty="0" smtClean="0"/>
        </a:p>
      </dgm:t>
    </dgm:pt>
    <dgm:pt modelId="{83A8D641-2D54-4163-8431-F06381C324C8}" type="parTrans" cxnId="{C034203B-6154-410E-84FC-CCCD9160F46C}">
      <dgm:prSet/>
      <dgm:spPr/>
      <dgm:t>
        <a:bodyPr/>
        <a:lstStyle/>
        <a:p>
          <a:endParaRPr lang="uk-UA"/>
        </a:p>
      </dgm:t>
    </dgm:pt>
    <dgm:pt modelId="{A7FD5B70-A8F7-4621-9E51-DFE9F8721C06}" type="sibTrans" cxnId="{C034203B-6154-410E-84FC-CCCD9160F46C}">
      <dgm:prSet/>
      <dgm:spPr/>
      <dgm:t>
        <a:bodyPr/>
        <a:lstStyle/>
        <a:p>
          <a:endParaRPr lang="uk-UA"/>
        </a:p>
      </dgm:t>
    </dgm:pt>
    <dgm:pt modelId="{F874D805-2712-4682-B4F5-F0A79F7AB513}">
      <dgm:prSet custT="1"/>
      <dgm:spPr/>
      <dgm:t>
        <a:bodyPr/>
        <a:lstStyle/>
        <a:p>
          <a:r>
            <a:rPr lang="ru-RU" sz="1800" dirty="0" smtClean="0"/>
            <a:t>робота з </a:t>
          </a:r>
          <a:r>
            <a:rPr lang="ru-RU" sz="1800" dirty="0" err="1" smtClean="0"/>
            <a:t>адаптації</a:t>
          </a:r>
          <a:r>
            <a:rPr lang="ru-RU" sz="1800" dirty="0" smtClean="0"/>
            <a:t> </a:t>
          </a:r>
          <a:r>
            <a:rPr lang="ru-RU" sz="1800" dirty="0" err="1" smtClean="0"/>
            <a:t>вихованців</a:t>
          </a:r>
          <a:r>
            <a:rPr lang="ru-RU" sz="1800" dirty="0" smtClean="0"/>
            <a:t> до широкого </a:t>
          </a:r>
          <a:r>
            <a:rPr lang="ru-RU" sz="1800" dirty="0" err="1" smtClean="0"/>
            <a:t>соціального</a:t>
          </a:r>
          <a:r>
            <a:rPr lang="ru-RU" sz="1800" dirty="0" smtClean="0"/>
            <a:t> </a:t>
          </a:r>
          <a:r>
            <a:rPr lang="ru-RU" sz="1800" dirty="0" err="1" smtClean="0"/>
            <a:t>оточення</a:t>
          </a:r>
          <a:endParaRPr lang="uk-UA" sz="1800" dirty="0"/>
        </a:p>
      </dgm:t>
    </dgm:pt>
    <dgm:pt modelId="{B3BEA0A7-CFB7-41E4-9BC3-840DC1525286}" type="parTrans" cxnId="{BF207838-0C49-4089-9AEE-1C9088D54C62}">
      <dgm:prSet/>
      <dgm:spPr/>
      <dgm:t>
        <a:bodyPr/>
        <a:lstStyle/>
        <a:p>
          <a:endParaRPr lang="uk-UA"/>
        </a:p>
      </dgm:t>
    </dgm:pt>
    <dgm:pt modelId="{23AFCD5D-97E8-4128-BA22-27D9E29CE31C}" type="sibTrans" cxnId="{BF207838-0C49-4089-9AEE-1C9088D54C62}">
      <dgm:prSet/>
      <dgm:spPr/>
      <dgm:t>
        <a:bodyPr/>
        <a:lstStyle/>
        <a:p>
          <a:endParaRPr lang="uk-UA"/>
        </a:p>
      </dgm:t>
    </dgm:pt>
    <dgm:pt modelId="{2FEEDA9B-5980-426F-8FAA-709CE4BC2B87}" type="pres">
      <dgm:prSet presAssocID="{B5D54AC4-11ED-4B34-8E45-C95E6B38CCD6}" presName="compositeShape" presStyleCnt="0">
        <dgm:presLayoutVars>
          <dgm:chMax val="7"/>
          <dgm:dir/>
          <dgm:resizeHandles val="exact"/>
        </dgm:presLayoutVars>
      </dgm:prSet>
      <dgm:spPr/>
    </dgm:pt>
    <dgm:pt modelId="{5D63BB1B-FF8B-4DC9-BBA1-F6FBE1207755}" type="pres">
      <dgm:prSet presAssocID="{591CDCFC-64D6-4FA6-B8DD-139029B42AB1}" presName="circ1" presStyleLbl="vennNode1" presStyleIdx="0" presStyleCnt="7"/>
      <dgm:spPr/>
      <dgm:t>
        <a:bodyPr/>
        <a:lstStyle/>
        <a:p>
          <a:endParaRPr lang="uk-UA"/>
        </a:p>
      </dgm:t>
    </dgm:pt>
    <dgm:pt modelId="{F662C42A-990C-4CEE-9179-B4DF052DD712}" type="pres">
      <dgm:prSet presAssocID="{591CDCFC-64D6-4FA6-B8DD-139029B42AB1}" presName="circ1Tx" presStyleLbl="revTx" presStyleIdx="0" presStyleCnt="0" custScaleX="117842" custLinFactNeighborX="-4254" custLinFactNeighborY="36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605A22B-A303-4972-913F-61BCBA4FAA7B}" type="pres">
      <dgm:prSet presAssocID="{8E77AEAD-34C6-4257-96DB-9F564375E596}" presName="circ2" presStyleLbl="vennNode1" presStyleIdx="1" presStyleCnt="7"/>
      <dgm:spPr/>
    </dgm:pt>
    <dgm:pt modelId="{75A5C85D-89C7-4C7C-B140-A14A8EAF5239}" type="pres">
      <dgm:prSet presAssocID="{8E77AEAD-34C6-4257-96DB-9F564375E596}" presName="circ2Tx" presStyleLbl="revTx" presStyleIdx="0" presStyleCnt="0" custScaleX="152400" custLinFactNeighborX="27953" custLinFactNeighborY="-40100">
        <dgm:presLayoutVars>
          <dgm:chMax val="0"/>
          <dgm:chPref val="0"/>
          <dgm:bulletEnabled val="1"/>
        </dgm:presLayoutVars>
      </dgm:prSet>
      <dgm:spPr/>
    </dgm:pt>
    <dgm:pt modelId="{9283B993-5A2F-48AC-9909-EBE700EADF3C}" type="pres">
      <dgm:prSet presAssocID="{946003E0-CB79-459D-B1BB-79ECC17BB2DA}" presName="circ3" presStyleLbl="vennNode1" presStyleIdx="2" presStyleCnt="7"/>
      <dgm:spPr/>
    </dgm:pt>
    <dgm:pt modelId="{F5483C7C-5EC4-4075-BB9C-423730016017}" type="pres">
      <dgm:prSet presAssocID="{946003E0-CB79-459D-B1BB-79ECC17BB2DA}" presName="circ3Tx" presStyleLbl="revTx" presStyleIdx="0" presStyleCnt="0" custScaleX="124949" custLinFactNeighborX="36982" custLinFactNeighborY="-7478">
        <dgm:presLayoutVars>
          <dgm:chMax val="0"/>
          <dgm:chPref val="0"/>
          <dgm:bulletEnabled val="1"/>
        </dgm:presLayoutVars>
      </dgm:prSet>
      <dgm:spPr/>
    </dgm:pt>
    <dgm:pt modelId="{4DE0256A-1422-4874-B447-4B5A0FCEFF67}" type="pres">
      <dgm:prSet presAssocID="{1A47186E-76D9-4184-8670-0400F205458B}" presName="circ4" presStyleLbl="vennNode1" presStyleIdx="3" presStyleCnt="7"/>
      <dgm:spPr/>
    </dgm:pt>
    <dgm:pt modelId="{098E8AE0-3753-48E7-9612-86AB6F362BAD}" type="pres">
      <dgm:prSet presAssocID="{1A47186E-76D9-4184-8670-0400F205458B}" presName="circ4Tx" presStyleLbl="revTx" presStyleIdx="0" presStyleCnt="0" custScaleX="148139" custLinFactNeighborX="1034" custLinFactNeighborY="61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D6E9B9D-BF56-4F8C-A293-C379FB3208B3}" type="pres">
      <dgm:prSet presAssocID="{62A2B43D-A591-4789-8706-EEBB30FCA3B1}" presName="circ5" presStyleLbl="vennNode1" presStyleIdx="4" presStyleCnt="7"/>
      <dgm:spPr/>
    </dgm:pt>
    <dgm:pt modelId="{DE4016CF-9E0E-4536-A978-6B87655E3AB2}" type="pres">
      <dgm:prSet presAssocID="{62A2B43D-A591-4789-8706-EEBB30FCA3B1}" presName="circ5Tx" presStyleLbl="revTx" presStyleIdx="0" presStyleCnt="0" custScaleX="134470" custLinFactNeighborX="17120" custLinFactNeighborY="30023">
        <dgm:presLayoutVars>
          <dgm:chMax val="0"/>
          <dgm:chPref val="0"/>
          <dgm:bulletEnabled val="1"/>
        </dgm:presLayoutVars>
      </dgm:prSet>
      <dgm:spPr/>
    </dgm:pt>
    <dgm:pt modelId="{BBDD9669-871E-4C33-9BA5-7FAF556CC32C}" type="pres">
      <dgm:prSet presAssocID="{E1D41003-E24D-4641-945E-F7B84362FC12}" presName="circ6" presStyleLbl="vennNode1" presStyleIdx="5" presStyleCnt="7"/>
      <dgm:spPr/>
    </dgm:pt>
    <dgm:pt modelId="{1A14F893-64DC-4BBD-9D3F-91C6E367D1DB}" type="pres">
      <dgm:prSet presAssocID="{E1D41003-E24D-4641-945E-F7B84362FC12}" presName="circ6Tx" presStyleLbl="revTx" presStyleIdx="0" presStyleCnt="0" custScaleX="121986" custLinFactNeighborX="-29603" custLinFactNeighborY="29313">
        <dgm:presLayoutVars>
          <dgm:chMax val="0"/>
          <dgm:chPref val="0"/>
          <dgm:bulletEnabled val="1"/>
        </dgm:presLayoutVars>
      </dgm:prSet>
      <dgm:spPr/>
    </dgm:pt>
    <dgm:pt modelId="{27B4F158-7854-4D1F-A6FE-77477516A330}" type="pres">
      <dgm:prSet presAssocID="{F874D805-2712-4682-B4F5-F0A79F7AB513}" presName="circ7" presStyleLbl="vennNode1" presStyleIdx="6" presStyleCnt="7"/>
      <dgm:spPr/>
    </dgm:pt>
    <dgm:pt modelId="{747D5503-AEF1-47BD-B65A-668F6584D485}" type="pres">
      <dgm:prSet presAssocID="{F874D805-2712-4682-B4F5-F0A79F7AB513}" presName="circ7Tx" presStyleLbl="revTx" presStyleIdx="0" presStyleCnt="0" custScaleX="129830" custLinFactNeighborX="-19293" custLinFactNeighborY="-18263">
        <dgm:presLayoutVars>
          <dgm:chMax val="0"/>
          <dgm:chPref val="0"/>
          <dgm:bulletEnabled val="1"/>
        </dgm:presLayoutVars>
      </dgm:prSet>
      <dgm:spPr/>
    </dgm:pt>
  </dgm:ptLst>
  <dgm:cxnLst>
    <dgm:cxn modelId="{0343B47A-0887-4858-86D3-878F2CAC61AE}" type="presOf" srcId="{E1D41003-E24D-4641-945E-F7B84362FC12}" destId="{1A14F893-64DC-4BBD-9D3F-91C6E367D1DB}" srcOrd="0" destOrd="0" presId="urn:microsoft.com/office/officeart/2005/8/layout/venn1"/>
    <dgm:cxn modelId="{BF8B8F25-11D8-49B5-AFFF-39581AE1BB71}" type="presOf" srcId="{591CDCFC-64D6-4FA6-B8DD-139029B42AB1}" destId="{F662C42A-990C-4CEE-9179-B4DF052DD712}" srcOrd="0" destOrd="0" presId="urn:microsoft.com/office/officeart/2005/8/layout/venn1"/>
    <dgm:cxn modelId="{733BB2CB-9EDF-460D-8D6B-9F389E18F5E4}" type="presOf" srcId="{62A2B43D-A591-4789-8706-EEBB30FCA3B1}" destId="{DE4016CF-9E0E-4536-A978-6B87655E3AB2}" srcOrd="0" destOrd="0" presId="urn:microsoft.com/office/officeart/2005/8/layout/venn1"/>
    <dgm:cxn modelId="{C034203B-6154-410E-84FC-CCCD9160F46C}" srcId="{B5D54AC4-11ED-4B34-8E45-C95E6B38CCD6}" destId="{E1D41003-E24D-4641-945E-F7B84362FC12}" srcOrd="5" destOrd="0" parTransId="{83A8D641-2D54-4163-8431-F06381C324C8}" sibTransId="{A7FD5B70-A8F7-4621-9E51-DFE9F8721C06}"/>
    <dgm:cxn modelId="{B5BAB926-E592-4186-9D6B-10E7B4DF774F}" srcId="{B5D54AC4-11ED-4B34-8E45-C95E6B38CCD6}" destId="{28873DC0-9443-434C-B009-16F13F99F240}" srcOrd="7" destOrd="0" parTransId="{B88E8BDE-A585-4BB5-A106-EDE52DA606FE}" sibTransId="{793214D1-3B26-40DA-B64D-43BDAA00CF9C}"/>
    <dgm:cxn modelId="{B1F67FAC-F797-4E79-82E9-9164D6E8B095}" type="presOf" srcId="{F874D805-2712-4682-B4F5-F0A79F7AB513}" destId="{747D5503-AEF1-47BD-B65A-668F6584D485}" srcOrd="0" destOrd="0" presId="urn:microsoft.com/office/officeart/2005/8/layout/venn1"/>
    <dgm:cxn modelId="{D4E466C3-4410-497A-958C-714D3FBD3FCA}" type="presOf" srcId="{946003E0-CB79-459D-B1BB-79ECC17BB2DA}" destId="{F5483C7C-5EC4-4075-BB9C-423730016017}" srcOrd="0" destOrd="0" presId="urn:microsoft.com/office/officeart/2005/8/layout/venn1"/>
    <dgm:cxn modelId="{12306E8E-7668-431A-9274-03DC81F2AB37}" srcId="{B5D54AC4-11ED-4B34-8E45-C95E6B38CCD6}" destId="{1A47186E-76D9-4184-8670-0400F205458B}" srcOrd="3" destOrd="0" parTransId="{5BCA6F87-2616-4B93-B207-40FFA3BC9612}" sibTransId="{6B9C4846-5556-4011-AB7C-1D3E723196A6}"/>
    <dgm:cxn modelId="{F4C3C2AD-5C6A-45C4-9F08-39AF09EE9770}" srcId="{B5D54AC4-11ED-4B34-8E45-C95E6B38CCD6}" destId="{8E77AEAD-34C6-4257-96DB-9F564375E596}" srcOrd="1" destOrd="0" parTransId="{91E9905B-C624-4E67-B10C-030EFD74A432}" sibTransId="{FD924DEF-F1D9-4587-86CD-2D05D188F1B9}"/>
    <dgm:cxn modelId="{9346E468-2033-495A-AA68-7B7825BF89B4}" type="presOf" srcId="{B5D54AC4-11ED-4B34-8E45-C95E6B38CCD6}" destId="{2FEEDA9B-5980-426F-8FAA-709CE4BC2B87}" srcOrd="0" destOrd="0" presId="urn:microsoft.com/office/officeart/2005/8/layout/venn1"/>
    <dgm:cxn modelId="{3BA5E308-CC8A-4763-93B5-0554095D7E7B}" srcId="{B5D54AC4-11ED-4B34-8E45-C95E6B38CCD6}" destId="{591CDCFC-64D6-4FA6-B8DD-139029B42AB1}" srcOrd="0" destOrd="0" parTransId="{E0205EC3-07B5-46F6-A95B-B6810DB6D981}" sibTransId="{97FB6BC4-C704-47D3-8649-F6DE1FA01CC7}"/>
    <dgm:cxn modelId="{188CDAE6-93AB-4C6C-A594-C570D13FF634}" srcId="{B5D54AC4-11ED-4B34-8E45-C95E6B38CCD6}" destId="{62A2B43D-A591-4789-8706-EEBB30FCA3B1}" srcOrd="4" destOrd="0" parTransId="{4534952B-F525-4BA0-942B-061E762B2EA5}" sibTransId="{FCBE7D58-EF64-41BE-AD0D-9B579E348EBA}"/>
    <dgm:cxn modelId="{BF207838-0C49-4089-9AEE-1C9088D54C62}" srcId="{B5D54AC4-11ED-4B34-8E45-C95E6B38CCD6}" destId="{F874D805-2712-4682-B4F5-F0A79F7AB513}" srcOrd="6" destOrd="0" parTransId="{B3BEA0A7-CFB7-41E4-9BC3-840DC1525286}" sibTransId="{23AFCD5D-97E8-4128-BA22-27D9E29CE31C}"/>
    <dgm:cxn modelId="{F3BF0176-A560-4D4D-B726-12BB7281F7F4}" srcId="{B5D54AC4-11ED-4B34-8E45-C95E6B38CCD6}" destId="{E4E4D8A9-A822-4E66-8085-B5E143C458E0}" srcOrd="8" destOrd="0" parTransId="{2AD6C010-3C5D-4613-810C-B577583C46BF}" sibTransId="{7837C74A-9285-4581-AB98-0ABC34EC7A0B}"/>
    <dgm:cxn modelId="{2B7B2597-8B52-46D9-9EB0-2B457F6AF611}" srcId="{B5D54AC4-11ED-4B34-8E45-C95E6B38CCD6}" destId="{946003E0-CB79-459D-B1BB-79ECC17BB2DA}" srcOrd="2" destOrd="0" parTransId="{71C7D1B3-8412-41B0-AB65-9B843C574030}" sibTransId="{E7FD1C01-6144-45A6-9AE5-ACE9F342D227}"/>
    <dgm:cxn modelId="{73F16AB6-4E8B-4589-9AD1-B2B97882CFC0}" type="presOf" srcId="{8E77AEAD-34C6-4257-96DB-9F564375E596}" destId="{75A5C85D-89C7-4C7C-B140-A14A8EAF5239}" srcOrd="0" destOrd="0" presId="urn:microsoft.com/office/officeart/2005/8/layout/venn1"/>
    <dgm:cxn modelId="{19BB3B3B-A482-4E89-B675-2877CE7ED931}" type="presOf" srcId="{1A47186E-76D9-4184-8670-0400F205458B}" destId="{098E8AE0-3753-48E7-9612-86AB6F362BAD}" srcOrd="0" destOrd="0" presId="urn:microsoft.com/office/officeart/2005/8/layout/venn1"/>
    <dgm:cxn modelId="{5DCA2F86-888D-4109-8314-0093862DFBCD}" type="presParOf" srcId="{2FEEDA9B-5980-426F-8FAA-709CE4BC2B87}" destId="{5D63BB1B-FF8B-4DC9-BBA1-F6FBE1207755}" srcOrd="0" destOrd="0" presId="urn:microsoft.com/office/officeart/2005/8/layout/venn1"/>
    <dgm:cxn modelId="{048061D2-68FF-4C75-B869-4910D7D682AE}" type="presParOf" srcId="{2FEEDA9B-5980-426F-8FAA-709CE4BC2B87}" destId="{F662C42A-990C-4CEE-9179-B4DF052DD712}" srcOrd="1" destOrd="0" presId="urn:microsoft.com/office/officeart/2005/8/layout/venn1"/>
    <dgm:cxn modelId="{94D77317-EF7E-4FA9-9DAD-52F2120695F5}" type="presParOf" srcId="{2FEEDA9B-5980-426F-8FAA-709CE4BC2B87}" destId="{B605A22B-A303-4972-913F-61BCBA4FAA7B}" srcOrd="2" destOrd="0" presId="urn:microsoft.com/office/officeart/2005/8/layout/venn1"/>
    <dgm:cxn modelId="{6FCBFB9A-0846-44EE-88F9-7AE66B47C5AD}" type="presParOf" srcId="{2FEEDA9B-5980-426F-8FAA-709CE4BC2B87}" destId="{75A5C85D-89C7-4C7C-B140-A14A8EAF5239}" srcOrd="3" destOrd="0" presId="urn:microsoft.com/office/officeart/2005/8/layout/venn1"/>
    <dgm:cxn modelId="{B9D42948-D2C7-4075-9924-98DE7C371645}" type="presParOf" srcId="{2FEEDA9B-5980-426F-8FAA-709CE4BC2B87}" destId="{9283B993-5A2F-48AC-9909-EBE700EADF3C}" srcOrd="4" destOrd="0" presId="urn:microsoft.com/office/officeart/2005/8/layout/venn1"/>
    <dgm:cxn modelId="{B802BB00-AABB-424D-BF29-C3A524DBED9D}" type="presParOf" srcId="{2FEEDA9B-5980-426F-8FAA-709CE4BC2B87}" destId="{F5483C7C-5EC4-4075-BB9C-423730016017}" srcOrd="5" destOrd="0" presId="urn:microsoft.com/office/officeart/2005/8/layout/venn1"/>
    <dgm:cxn modelId="{FD2E29F9-42E2-469F-B94B-E9C76DA0E94A}" type="presParOf" srcId="{2FEEDA9B-5980-426F-8FAA-709CE4BC2B87}" destId="{4DE0256A-1422-4874-B447-4B5A0FCEFF67}" srcOrd="6" destOrd="0" presId="urn:microsoft.com/office/officeart/2005/8/layout/venn1"/>
    <dgm:cxn modelId="{C17A7532-AEEA-4730-8796-45C4FCE27A62}" type="presParOf" srcId="{2FEEDA9B-5980-426F-8FAA-709CE4BC2B87}" destId="{098E8AE0-3753-48E7-9612-86AB6F362BAD}" srcOrd="7" destOrd="0" presId="urn:microsoft.com/office/officeart/2005/8/layout/venn1"/>
    <dgm:cxn modelId="{25DB7009-3ADE-47B5-A034-B9018FDF7B99}" type="presParOf" srcId="{2FEEDA9B-5980-426F-8FAA-709CE4BC2B87}" destId="{CD6E9B9D-BF56-4F8C-A293-C379FB3208B3}" srcOrd="8" destOrd="0" presId="urn:microsoft.com/office/officeart/2005/8/layout/venn1"/>
    <dgm:cxn modelId="{E9B9D90C-A675-45DA-9456-4577F071F22E}" type="presParOf" srcId="{2FEEDA9B-5980-426F-8FAA-709CE4BC2B87}" destId="{DE4016CF-9E0E-4536-A978-6B87655E3AB2}" srcOrd="9" destOrd="0" presId="urn:microsoft.com/office/officeart/2005/8/layout/venn1"/>
    <dgm:cxn modelId="{1AB692F5-E7ED-4038-B667-C1AEC557B201}" type="presParOf" srcId="{2FEEDA9B-5980-426F-8FAA-709CE4BC2B87}" destId="{BBDD9669-871E-4C33-9BA5-7FAF556CC32C}" srcOrd="10" destOrd="0" presId="urn:microsoft.com/office/officeart/2005/8/layout/venn1"/>
    <dgm:cxn modelId="{3026CA7D-B6D5-433A-877E-4BB24BA9221F}" type="presParOf" srcId="{2FEEDA9B-5980-426F-8FAA-709CE4BC2B87}" destId="{1A14F893-64DC-4BBD-9D3F-91C6E367D1DB}" srcOrd="11" destOrd="0" presId="urn:microsoft.com/office/officeart/2005/8/layout/venn1"/>
    <dgm:cxn modelId="{AC93C0AE-582B-47A5-9D41-B92741C386F9}" type="presParOf" srcId="{2FEEDA9B-5980-426F-8FAA-709CE4BC2B87}" destId="{27B4F158-7854-4D1F-A6FE-77477516A330}" srcOrd="12" destOrd="0" presId="urn:microsoft.com/office/officeart/2005/8/layout/venn1"/>
    <dgm:cxn modelId="{67F35C4E-0F92-4D15-8DC3-41BB42EFC08D}" type="presParOf" srcId="{2FEEDA9B-5980-426F-8FAA-709CE4BC2B87}" destId="{747D5503-AEF1-47BD-B65A-668F6584D485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671AAA9-E9F3-401C-A46B-3B7260273C84}" type="doc">
      <dgm:prSet loTypeId="urn:microsoft.com/office/officeart/2008/layout/PictureStrips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uk-UA"/>
        </a:p>
      </dgm:t>
    </dgm:pt>
    <dgm:pt modelId="{401AD361-3133-4C3A-BA91-3895C5123A41}">
      <dgm:prSet phldrT="[Текст]"/>
      <dgm:spPr/>
      <dgm:t>
        <a:bodyPr/>
        <a:lstStyle/>
        <a:p>
          <a:r>
            <a:rPr lang="ru-RU" dirty="0" err="1" smtClean="0"/>
            <a:t>висока</a:t>
          </a:r>
          <a:r>
            <a:rPr lang="ru-RU" dirty="0" smtClean="0"/>
            <a:t> </a:t>
          </a:r>
          <a:r>
            <a:rPr lang="ru-RU" dirty="0" err="1" smtClean="0"/>
            <a:t>афективна</a:t>
          </a:r>
          <a:r>
            <a:rPr lang="ru-RU" dirty="0" smtClean="0"/>
            <a:t> </a:t>
          </a:r>
          <a:r>
            <a:rPr lang="ru-RU" dirty="0" err="1" smtClean="0"/>
            <a:t>зарядженість</a:t>
          </a:r>
          <a:r>
            <a:rPr lang="ru-RU" dirty="0" smtClean="0"/>
            <a:t> </a:t>
          </a:r>
          <a:r>
            <a:rPr lang="ru-RU" dirty="0" err="1" smtClean="0"/>
            <a:t>поведінкових</a:t>
          </a:r>
          <a:r>
            <a:rPr lang="ru-RU" dirty="0" smtClean="0"/>
            <a:t> </a:t>
          </a:r>
          <a:r>
            <a:rPr lang="ru-RU" dirty="0" err="1" smtClean="0"/>
            <a:t>реакцій</a:t>
          </a:r>
          <a:r>
            <a:rPr lang="ru-RU" dirty="0" smtClean="0"/>
            <a:t>;</a:t>
          </a:r>
          <a:endParaRPr lang="uk-UA" dirty="0"/>
        </a:p>
      </dgm:t>
    </dgm:pt>
    <dgm:pt modelId="{F776966D-F2E1-4A14-9357-6EFC22982442}" type="parTrans" cxnId="{D6070DA1-0FB3-4368-A95A-7FEA80C3D02F}">
      <dgm:prSet/>
      <dgm:spPr/>
      <dgm:t>
        <a:bodyPr/>
        <a:lstStyle/>
        <a:p>
          <a:endParaRPr lang="uk-UA"/>
        </a:p>
      </dgm:t>
    </dgm:pt>
    <dgm:pt modelId="{B6B20A14-3AA6-40D8-9FEC-7749FDF1BEF7}" type="sibTrans" cxnId="{D6070DA1-0FB3-4368-A95A-7FEA80C3D02F}">
      <dgm:prSet/>
      <dgm:spPr/>
      <dgm:t>
        <a:bodyPr/>
        <a:lstStyle/>
        <a:p>
          <a:endParaRPr lang="uk-UA"/>
        </a:p>
      </dgm:t>
    </dgm:pt>
    <dgm:pt modelId="{5B54B41B-807B-4E00-8E5A-42FD9F31B817}">
      <dgm:prSet/>
      <dgm:spPr/>
      <dgm:t>
        <a:bodyPr/>
        <a:lstStyle/>
        <a:p>
          <a:r>
            <a:rPr lang="ru-RU" dirty="0" err="1" smtClean="0"/>
            <a:t>імпульсивний</a:t>
          </a:r>
          <a:r>
            <a:rPr lang="ru-RU" dirty="0" smtClean="0"/>
            <a:t> характер реагування на ситуацію фрустрації;</a:t>
          </a:r>
          <a:endParaRPr lang="uk-UA" dirty="0"/>
        </a:p>
      </dgm:t>
    </dgm:pt>
    <dgm:pt modelId="{4566D88E-2782-4DCD-AB41-CE4411904550}" type="parTrans" cxnId="{86A1DAEF-8D01-41EF-A2E8-4C69FA6EB6BF}">
      <dgm:prSet/>
      <dgm:spPr/>
      <dgm:t>
        <a:bodyPr/>
        <a:lstStyle/>
        <a:p>
          <a:endParaRPr lang="uk-UA"/>
        </a:p>
      </dgm:t>
    </dgm:pt>
    <dgm:pt modelId="{B1C42533-CEA3-4F1A-B704-C82B398D0361}" type="sibTrans" cxnId="{86A1DAEF-8D01-41EF-A2E8-4C69FA6EB6BF}">
      <dgm:prSet/>
      <dgm:spPr/>
      <dgm:t>
        <a:bodyPr/>
        <a:lstStyle/>
        <a:p>
          <a:endParaRPr lang="uk-UA"/>
        </a:p>
      </dgm:t>
    </dgm:pt>
    <dgm:pt modelId="{C03FD744-AC2D-4E0A-8E1A-1D7DB033A329}">
      <dgm:prSet/>
      <dgm:spPr/>
      <dgm:t>
        <a:bodyPr/>
        <a:lstStyle/>
        <a:p>
          <a:r>
            <a:rPr lang="ru-RU" dirty="0" err="1" smtClean="0"/>
            <a:t>короткочасність</a:t>
          </a:r>
          <a:r>
            <a:rPr lang="ru-RU" dirty="0" smtClean="0"/>
            <a:t> реакцій із критичним виходом;</a:t>
          </a:r>
          <a:endParaRPr lang="uk-UA" dirty="0"/>
        </a:p>
      </dgm:t>
    </dgm:pt>
    <dgm:pt modelId="{BD3E66DE-FE1A-4BD6-8778-0FC2A24C2FD5}" type="parTrans" cxnId="{C82E1BC9-25DA-4230-AF94-B0AE0E1AD330}">
      <dgm:prSet/>
      <dgm:spPr/>
      <dgm:t>
        <a:bodyPr/>
        <a:lstStyle/>
        <a:p>
          <a:endParaRPr lang="uk-UA"/>
        </a:p>
      </dgm:t>
    </dgm:pt>
    <dgm:pt modelId="{16B207ED-E4D1-499F-A442-66F7B17EE917}" type="sibTrans" cxnId="{C82E1BC9-25DA-4230-AF94-B0AE0E1AD330}">
      <dgm:prSet/>
      <dgm:spPr/>
      <dgm:t>
        <a:bodyPr/>
        <a:lstStyle/>
        <a:p>
          <a:endParaRPr lang="uk-UA"/>
        </a:p>
      </dgm:t>
    </dgm:pt>
    <dgm:pt modelId="{5113A6B4-8DA4-44BD-AE22-CC11D6D93BA6}">
      <dgm:prSet/>
      <dgm:spPr/>
      <dgm:t>
        <a:bodyPr/>
        <a:lstStyle/>
        <a:p>
          <a:r>
            <a:rPr lang="uk-UA" dirty="0" smtClean="0"/>
            <a:t>низький рівень стимуляції;</a:t>
          </a:r>
          <a:endParaRPr lang="uk-UA" dirty="0"/>
        </a:p>
      </dgm:t>
    </dgm:pt>
    <dgm:pt modelId="{B2124161-122C-49A3-8E04-54C33147F46A}" type="parTrans" cxnId="{507323B0-746F-4A84-8760-8C27F18E91BF}">
      <dgm:prSet/>
      <dgm:spPr/>
      <dgm:t>
        <a:bodyPr/>
        <a:lstStyle/>
        <a:p>
          <a:endParaRPr lang="uk-UA"/>
        </a:p>
      </dgm:t>
    </dgm:pt>
    <dgm:pt modelId="{75A92854-562F-405C-A7F6-498ECAB011DB}" type="sibTrans" cxnId="{507323B0-746F-4A84-8760-8C27F18E91BF}">
      <dgm:prSet/>
      <dgm:spPr/>
      <dgm:t>
        <a:bodyPr/>
        <a:lstStyle/>
        <a:p>
          <a:endParaRPr lang="uk-UA"/>
        </a:p>
      </dgm:t>
    </dgm:pt>
    <dgm:pt modelId="{07967331-BD82-4BBF-B599-183A63506D44}">
      <dgm:prSet/>
      <dgm:spPr/>
      <dgm:t>
        <a:bodyPr/>
        <a:lstStyle/>
        <a:p>
          <a:r>
            <a:rPr lang="uk-UA" dirty="0" smtClean="0"/>
            <a:t>недиференційована спрямованість реагування;</a:t>
          </a:r>
          <a:endParaRPr lang="uk-UA" dirty="0"/>
        </a:p>
      </dgm:t>
    </dgm:pt>
    <dgm:pt modelId="{F4919EE5-652A-418F-B3AE-3DBCF9CA8B99}" type="parTrans" cxnId="{4A936648-AAB2-44EE-9715-6EE379D213C9}">
      <dgm:prSet/>
      <dgm:spPr/>
      <dgm:t>
        <a:bodyPr/>
        <a:lstStyle/>
        <a:p>
          <a:endParaRPr lang="uk-UA"/>
        </a:p>
      </dgm:t>
    </dgm:pt>
    <dgm:pt modelId="{38ECFF8D-4E9E-45E3-A639-A43EC41CE2A4}" type="sibTrans" cxnId="{4A936648-AAB2-44EE-9715-6EE379D213C9}">
      <dgm:prSet/>
      <dgm:spPr/>
      <dgm:t>
        <a:bodyPr/>
        <a:lstStyle/>
        <a:p>
          <a:endParaRPr lang="uk-UA"/>
        </a:p>
      </dgm:t>
    </dgm:pt>
    <dgm:pt modelId="{31C1C528-1A18-48D6-BE56-0B775E18797D}">
      <dgm:prSet/>
      <dgm:spPr/>
      <dgm:t>
        <a:bodyPr/>
        <a:lstStyle/>
        <a:p>
          <a:r>
            <a:rPr lang="ru-RU" dirty="0" smtClean="0"/>
            <a:t>- високий рівень готовності до девіантних дій.</a:t>
          </a:r>
          <a:endParaRPr lang="uk-UA" dirty="0"/>
        </a:p>
      </dgm:t>
    </dgm:pt>
    <dgm:pt modelId="{8AD91E23-61E5-40BE-9A74-7D4DF5D5E5AC}" type="parTrans" cxnId="{EE4EF1D6-A730-45DE-916E-B2E62988186C}">
      <dgm:prSet/>
      <dgm:spPr/>
      <dgm:t>
        <a:bodyPr/>
        <a:lstStyle/>
        <a:p>
          <a:endParaRPr lang="uk-UA"/>
        </a:p>
      </dgm:t>
    </dgm:pt>
    <dgm:pt modelId="{E72076EB-000F-4BAB-AE4D-B889F9ACDEF4}" type="sibTrans" cxnId="{EE4EF1D6-A730-45DE-916E-B2E62988186C}">
      <dgm:prSet/>
      <dgm:spPr/>
      <dgm:t>
        <a:bodyPr/>
        <a:lstStyle/>
        <a:p>
          <a:endParaRPr lang="uk-UA"/>
        </a:p>
      </dgm:t>
    </dgm:pt>
    <dgm:pt modelId="{D65F0708-A348-44C6-943A-2F0BA5452109}" type="pres">
      <dgm:prSet presAssocID="{6671AAA9-E9F3-401C-A46B-3B7260273C84}" presName="Name0" presStyleCnt="0">
        <dgm:presLayoutVars>
          <dgm:dir/>
          <dgm:resizeHandles val="exact"/>
        </dgm:presLayoutVars>
      </dgm:prSet>
      <dgm:spPr/>
    </dgm:pt>
    <dgm:pt modelId="{D08550BE-FB6D-47C1-9FD4-67937C57E5A4}" type="pres">
      <dgm:prSet presAssocID="{401AD361-3133-4C3A-BA91-3895C5123A41}" presName="composite" presStyleCnt="0"/>
      <dgm:spPr/>
    </dgm:pt>
    <dgm:pt modelId="{8BDD9D9B-687D-4842-B6A3-B8B1859B18D7}" type="pres">
      <dgm:prSet presAssocID="{401AD361-3133-4C3A-BA91-3895C5123A41}" presName="rect1" presStyleLbl="trAlignAcc1" presStyleIdx="0" presStyleCnt="6">
        <dgm:presLayoutVars>
          <dgm:bulletEnabled val="1"/>
        </dgm:presLayoutVars>
      </dgm:prSet>
      <dgm:spPr/>
    </dgm:pt>
    <dgm:pt modelId="{E772DB16-B2D8-45C2-B406-461712274595}" type="pres">
      <dgm:prSet presAssocID="{401AD361-3133-4C3A-BA91-3895C5123A41}" presName="rect2" presStyleLbl="fgImgPlace1" presStyleIdx="0" presStyleCnt="6"/>
      <dgm:spPr/>
    </dgm:pt>
    <dgm:pt modelId="{8CB8752B-8BBA-4CF4-9265-5B32E4DE5450}" type="pres">
      <dgm:prSet presAssocID="{B6B20A14-3AA6-40D8-9FEC-7749FDF1BEF7}" presName="sibTrans" presStyleCnt="0"/>
      <dgm:spPr/>
    </dgm:pt>
    <dgm:pt modelId="{ABBFCB64-FB31-4D60-BC12-30E50E338691}" type="pres">
      <dgm:prSet presAssocID="{5B54B41B-807B-4E00-8E5A-42FD9F31B817}" presName="composite" presStyleCnt="0"/>
      <dgm:spPr/>
    </dgm:pt>
    <dgm:pt modelId="{46457752-DCEA-4B76-A6A2-1B43555C6425}" type="pres">
      <dgm:prSet presAssocID="{5B54B41B-807B-4E00-8E5A-42FD9F31B817}" presName="rect1" presStyleLbl="trAlignAcc1" presStyleIdx="1" presStyleCnt="6">
        <dgm:presLayoutVars>
          <dgm:bulletEnabled val="1"/>
        </dgm:presLayoutVars>
      </dgm:prSet>
      <dgm:spPr/>
    </dgm:pt>
    <dgm:pt modelId="{FD9EEFBD-5415-4F7C-9FEB-0B007180FDE1}" type="pres">
      <dgm:prSet presAssocID="{5B54B41B-807B-4E00-8E5A-42FD9F31B817}" presName="rect2" presStyleLbl="fgImgPlace1" presStyleIdx="1" presStyleCnt="6"/>
      <dgm:spPr/>
    </dgm:pt>
    <dgm:pt modelId="{30A292D2-F7B7-4D10-A16C-93FD19DB3538}" type="pres">
      <dgm:prSet presAssocID="{B1C42533-CEA3-4F1A-B704-C82B398D0361}" presName="sibTrans" presStyleCnt="0"/>
      <dgm:spPr/>
    </dgm:pt>
    <dgm:pt modelId="{660739D3-DEDA-420B-96C8-19F62778CDCE}" type="pres">
      <dgm:prSet presAssocID="{C03FD744-AC2D-4E0A-8E1A-1D7DB033A329}" presName="composite" presStyleCnt="0"/>
      <dgm:spPr/>
    </dgm:pt>
    <dgm:pt modelId="{2FD49186-0EE2-47FA-928E-212BE6988FA7}" type="pres">
      <dgm:prSet presAssocID="{C03FD744-AC2D-4E0A-8E1A-1D7DB033A329}" presName="rect1" presStyleLbl="trAlignAcc1" presStyleIdx="2" presStyleCnt="6">
        <dgm:presLayoutVars>
          <dgm:bulletEnabled val="1"/>
        </dgm:presLayoutVars>
      </dgm:prSet>
      <dgm:spPr/>
    </dgm:pt>
    <dgm:pt modelId="{3B6FE048-7E1E-43CD-9467-5BCE36C6EFC4}" type="pres">
      <dgm:prSet presAssocID="{C03FD744-AC2D-4E0A-8E1A-1D7DB033A329}" presName="rect2" presStyleLbl="fgImgPlace1" presStyleIdx="2" presStyleCnt="6"/>
      <dgm:spPr/>
    </dgm:pt>
    <dgm:pt modelId="{0ADEFCFC-6781-4122-90FC-540DD62F4E42}" type="pres">
      <dgm:prSet presAssocID="{16B207ED-E4D1-499F-A442-66F7B17EE917}" presName="sibTrans" presStyleCnt="0"/>
      <dgm:spPr/>
    </dgm:pt>
    <dgm:pt modelId="{4B6441D5-7663-46A0-AAF8-502FF1C0619E}" type="pres">
      <dgm:prSet presAssocID="{5113A6B4-8DA4-44BD-AE22-CC11D6D93BA6}" presName="composite" presStyleCnt="0"/>
      <dgm:spPr/>
    </dgm:pt>
    <dgm:pt modelId="{6B9672A6-F44B-4F8D-BD3C-345E08F70949}" type="pres">
      <dgm:prSet presAssocID="{5113A6B4-8DA4-44BD-AE22-CC11D6D93BA6}" presName="rect1" presStyleLbl="trAlignAcc1" presStyleIdx="3" presStyleCnt="6">
        <dgm:presLayoutVars>
          <dgm:bulletEnabled val="1"/>
        </dgm:presLayoutVars>
      </dgm:prSet>
      <dgm:spPr/>
    </dgm:pt>
    <dgm:pt modelId="{1DFA54EC-0FA0-4EAE-A69E-8731A2F890F9}" type="pres">
      <dgm:prSet presAssocID="{5113A6B4-8DA4-44BD-AE22-CC11D6D93BA6}" presName="rect2" presStyleLbl="fgImgPlace1" presStyleIdx="3" presStyleCnt="6"/>
      <dgm:spPr/>
    </dgm:pt>
    <dgm:pt modelId="{2FB35298-8F20-4B62-8FB7-985516A7680E}" type="pres">
      <dgm:prSet presAssocID="{75A92854-562F-405C-A7F6-498ECAB011DB}" presName="sibTrans" presStyleCnt="0"/>
      <dgm:spPr/>
    </dgm:pt>
    <dgm:pt modelId="{907D01FC-BF98-43EF-B141-1F79881047DE}" type="pres">
      <dgm:prSet presAssocID="{07967331-BD82-4BBF-B599-183A63506D44}" presName="composite" presStyleCnt="0"/>
      <dgm:spPr/>
    </dgm:pt>
    <dgm:pt modelId="{BF81C73F-3C1D-4B86-8CDC-CD2D175C704A}" type="pres">
      <dgm:prSet presAssocID="{07967331-BD82-4BBF-B599-183A63506D44}" presName="rect1" presStyleLbl="trAlignAcc1" presStyleIdx="4" presStyleCnt="6">
        <dgm:presLayoutVars>
          <dgm:bulletEnabled val="1"/>
        </dgm:presLayoutVars>
      </dgm:prSet>
      <dgm:spPr/>
    </dgm:pt>
    <dgm:pt modelId="{4D5B734C-DDFD-41F2-A24F-47EB21958D22}" type="pres">
      <dgm:prSet presAssocID="{07967331-BD82-4BBF-B599-183A63506D44}" presName="rect2" presStyleLbl="fgImgPlace1" presStyleIdx="4" presStyleCnt="6"/>
      <dgm:spPr/>
    </dgm:pt>
    <dgm:pt modelId="{E0647AA1-5E17-4FEC-BC70-E6B8DFF4EE0A}" type="pres">
      <dgm:prSet presAssocID="{38ECFF8D-4E9E-45E3-A639-A43EC41CE2A4}" presName="sibTrans" presStyleCnt="0"/>
      <dgm:spPr/>
    </dgm:pt>
    <dgm:pt modelId="{FACB24F0-B9A8-4457-AE77-68BB86E9619F}" type="pres">
      <dgm:prSet presAssocID="{31C1C528-1A18-48D6-BE56-0B775E18797D}" presName="composite" presStyleCnt="0"/>
      <dgm:spPr/>
    </dgm:pt>
    <dgm:pt modelId="{F806184C-C3DB-4A13-84F7-0A79CBC80BCE}" type="pres">
      <dgm:prSet presAssocID="{31C1C528-1A18-48D6-BE56-0B775E18797D}" presName="rect1" presStyleLbl="trAlignAcc1" presStyleIdx="5" presStyleCnt="6">
        <dgm:presLayoutVars>
          <dgm:bulletEnabled val="1"/>
        </dgm:presLayoutVars>
      </dgm:prSet>
      <dgm:spPr/>
    </dgm:pt>
    <dgm:pt modelId="{B838817B-EBCC-4D98-9E64-B4A67F899C2F}" type="pres">
      <dgm:prSet presAssocID="{31C1C528-1A18-48D6-BE56-0B775E18797D}" presName="rect2" presStyleLbl="fgImgPlace1" presStyleIdx="5" presStyleCnt="6"/>
      <dgm:spPr/>
    </dgm:pt>
  </dgm:ptLst>
  <dgm:cxnLst>
    <dgm:cxn modelId="{C82E1BC9-25DA-4230-AF94-B0AE0E1AD330}" srcId="{6671AAA9-E9F3-401C-A46B-3B7260273C84}" destId="{C03FD744-AC2D-4E0A-8E1A-1D7DB033A329}" srcOrd="2" destOrd="0" parTransId="{BD3E66DE-FE1A-4BD6-8778-0FC2A24C2FD5}" sibTransId="{16B207ED-E4D1-499F-A442-66F7B17EE917}"/>
    <dgm:cxn modelId="{216BCB11-3571-4377-A609-AF841C0F865B}" type="presOf" srcId="{401AD361-3133-4C3A-BA91-3895C5123A41}" destId="{8BDD9D9B-687D-4842-B6A3-B8B1859B18D7}" srcOrd="0" destOrd="0" presId="urn:microsoft.com/office/officeart/2008/layout/PictureStrips"/>
    <dgm:cxn modelId="{4A936648-AAB2-44EE-9715-6EE379D213C9}" srcId="{6671AAA9-E9F3-401C-A46B-3B7260273C84}" destId="{07967331-BD82-4BBF-B599-183A63506D44}" srcOrd="4" destOrd="0" parTransId="{F4919EE5-652A-418F-B3AE-3DBCF9CA8B99}" sibTransId="{38ECFF8D-4E9E-45E3-A639-A43EC41CE2A4}"/>
    <dgm:cxn modelId="{EE4EF1D6-A730-45DE-916E-B2E62988186C}" srcId="{6671AAA9-E9F3-401C-A46B-3B7260273C84}" destId="{31C1C528-1A18-48D6-BE56-0B775E18797D}" srcOrd="5" destOrd="0" parTransId="{8AD91E23-61E5-40BE-9A74-7D4DF5D5E5AC}" sibTransId="{E72076EB-000F-4BAB-AE4D-B889F9ACDEF4}"/>
    <dgm:cxn modelId="{D6070DA1-0FB3-4368-A95A-7FEA80C3D02F}" srcId="{6671AAA9-E9F3-401C-A46B-3B7260273C84}" destId="{401AD361-3133-4C3A-BA91-3895C5123A41}" srcOrd="0" destOrd="0" parTransId="{F776966D-F2E1-4A14-9357-6EFC22982442}" sibTransId="{B6B20A14-3AA6-40D8-9FEC-7749FDF1BEF7}"/>
    <dgm:cxn modelId="{4A610AD7-0318-4AA5-92AA-645911B08100}" type="presOf" srcId="{07967331-BD82-4BBF-B599-183A63506D44}" destId="{BF81C73F-3C1D-4B86-8CDC-CD2D175C704A}" srcOrd="0" destOrd="0" presId="urn:microsoft.com/office/officeart/2008/layout/PictureStrips"/>
    <dgm:cxn modelId="{8D710D91-CE80-4A9B-B93C-6D42C9B3E6F6}" type="presOf" srcId="{5B54B41B-807B-4E00-8E5A-42FD9F31B817}" destId="{46457752-DCEA-4B76-A6A2-1B43555C6425}" srcOrd="0" destOrd="0" presId="urn:microsoft.com/office/officeart/2008/layout/PictureStrips"/>
    <dgm:cxn modelId="{ADCC779A-91E5-451D-A71C-6B29AEC2AD51}" type="presOf" srcId="{5113A6B4-8DA4-44BD-AE22-CC11D6D93BA6}" destId="{6B9672A6-F44B-4F8D-BD3C-345E08F70949}" srcOrd="0" destOrd="0" presId="urn:microsoft.com/office/officeart/2008/layout/PictureStrips"/>
    <dgm:cxn modelId="{CC832B3F-6681-4C4A-8342-9ACA5AC68FFB}" type="presOf" srcId="{31C1C528-1A18-48D6-BE56-0B775E18797D}" destId="{F806184C-C3DB-4A13-84F7-0A79CBC80BCE}" srcOrd="0" destOrd="0" presId="urn:microsoft.com/office/officeart/2008/layout/PictureStrips"/>
    <dgm:cxn modelId="{A210B8AB-1F43-4C5A-80D2-30DE74F4A7B0}" type="presOf" srcId="{6671AAA9-E9F3-401C-A46B-3B7260273C84}" destId="{D65F0708-A348-44C6-943A-2F0BA5452109}" srcOrd="0" destOrd="0" presId="urn:microsoft.com/office/officeart/2008/layout/PictureStrips"/>
    <dgm:cxn modelId="{29835D6F-5C0D-472A-B81B-D8DF2EBA1B47}" type="presOf" srcId="{C03FD744-AC2D-4E0A-8E1A-1D7DB033A329}" destId="{2FD49186-0EE2-47FA-928E-212BE6988FA7}" srcOrd="0" destOrd="0" presId="urn:microsoft.com/office/officeart/2008/layout/PictureStrips"/>
    <dgm:cxn modelId="{507323B0-746F-4A84-8760-8C27F18E91BF}" srcId="{6671AAA9-E9F3-401C-A46B-3B7260273C84}" destId="{5113A6B4-8DA4-44BD-AE22-CC11D6D93BA6}" srcOrd="3" destOrd="0" parTransId="{B2124161-122C-49A3-8E04-54C33147F46A}" sibTransId="{75A92854-562F-405C-A7F6-498ECAB011DB}"/>
    <dgm:cxn modelId="{86A1DAEF-8D01-41EF-A2E8-4C69FA6EB6BF}" srcId="{6671AAA9-E9F3-401C-A46B-3B7260273C84}" destId="{5B54B41B-807B-4E00-8E5A-42FD9F31B817}" srcOrd="1" destOrd="0" parTransId="{4566D88E-2782-4DCD-AB41-CE4411904550}" sibTransId="{B1C42533-CEA3-4F1A-B704-C82B398D0361}"/>
    <dgm:cxn modelId="{F3FE2A48-9598-4246-821C-984A8FE6839C}" type="presParOf" srcId="{D65F0708-A348-44C6-943A-2F0BA5452109}" destId="{D08550BE-FB6D-47C1-9FD4-67937C57E5A4}" srcOrd="0" destOrd="0" presId="urn:microsoft.com/office/officeart/2008/layout/PictureStrips"/>
    <dgm:cxn modelId="{9B39ECA9-3225-4CBF-B9F5-8D2E5A002929}" type="presParOf" srcId="{D08550BE-FB6D-47C1-9FD4-67937C57E5A4}" destId="{8BDD9D9B-687D-4842-B6A3-B8B1859B18D7}" srcOrd="0" destOrd="0" presId="urn:microsoft.com/office/officeart/2008/layout/PictureStrips"/>
    <dgm:cxn modelId="{C99D09D2-287F-4282-987E-4989212F0B1D}" type="presParOf" srcId="{D08550BE-FB6D-47C1-9FD4-67937C57E5A4}" destId="{E772DB16-B2D8-45C2-B406-461712274595}" srcOrd="1" destOrd="0" presId="urn:microsoft.com/office/officeart/2008/layout/PictureStrips"/>
    <dgm:cxn modelId="{99D41395-B315-4FEC-A38F-5B97A9DAD6F6}" type="presParOf" srcId="{D65F0708-A348-44C6-943A-2F0BA5452109}" destId="{8CB8752B-8BBA-4CF4-9265-5B32E4DE5450}" srcOrd="1" destOrd="0" presId="urn:microsoft.com/office/officeart/2008/layout/PictureStrips"/>
    <dgm:cxn modelId="{EC2548C8-3784-4112-80F6-AC96A6E07D22}" type="presParOf" srcId="{D65F0708-A348-44C6-943A-2F0BA5452109}" destId="{ABBFCB64-FB31-4D60-BC12-30E50E338691}" srcOrd="2" destOrd="0" presId="urn:microsoft.com/office/officeart/2008/layout/PictureStrips"/>
    <dgm:cxn modelId="{0ACAE3A3-EA58-40D3-9A08-3AF55AE39119}" type="presParOf" srcId="{ABBFCB64-FB31-4D60-BC12-30E50E338691}" destId="{46457752-DCEA-4B76-A6A2-1B43555C6425}" srcOrd="0" destOrd="0" presId="urn:microsoft.com/office/officeart/2008/layout/PictureStrips"/>
    <dgm:cxn modelId="{91585BD6-6162-40CF-B3B3-71D8BF114F29}" type="presParOf" srcId="{ABBFCB64-FB31-4D60-BC12-30E50E338691}" destId="{FD9EEFBD-5415-4F7C-9FEB-0B007180FDE1}" srcOrd="1" destOrd="0" presId="urn:microsoft.com/office/officeart/2008/layout/PictureStrips"/>
    <dgm:cxn modelId="{7861682F-902B-4B00-AA18-56CAE225CA55}" type="presParOf" srcId="{D65F0708-A348-44C6-943A-2F0BA5452109}" destId="{30A292D2-F7B7-4D10-A16C-93FD19DB3538}" srcOrd="3" destOrd="0" presId="urn:microsoft.com/office/officeart/2008/layout/PictureStrips"/>
    <dgm:cxn modelId="{74289EF4-E63E-4B5C-BD04-ADE595280D6A}" type="presParOf" srcId="{D65F0708-A348-44C6-943A-2F0BA5452109}" destId="{660739D3-DEDA-420B-96C8-19F62778CDCE}" srcOrd="4" destOrd="0" presId="urn:microsoft.com/office/officeart/2008/layout/PictureStrips"/>
    <dgm:cxn modelId="{2DE923A9-A312-4BE7-BCC7-38381ECC72F8}" type="presParOf" srcId="{660739D3-DEDA-420B-96C8-19F62778CDCE}" destId="{2FD49186-0EE2-47FA-928E-212BE6988FA7}" srcOrd="0" destOrd="0" presId="urn:microsoft.com/office/officeart/2008/layout/PictureStrips"/>
    <dgm:cxn modelId="{8153F6DF-1BDC-4364-A6E4-DB133ED564A5}" type="presParOf" srcId="{660739D3-DEDA-420B-96C8-19F62778CDCE}" destId="{3B6FE048-7E1E-43CD-9467-5BCE36C6EFC4}" srcOrd="1" destOrd="0" presId="urn:microsoft.com/office/officeart/2008/layout/PictureStrips"/>
    <dgm:cxn modelId="{AE4EF026-3106-4F03-A2C6-AB3545E96EBD}" type="presParOf" srcId="{D65F0708-A348-44C6-943A-2F0BA5452109}" destId="{0ADEFCFC-6781-4122-90FC-540DD62F4E42}" srcOrd="5" destOrd="0" presId="urn:microsoft.com/office/officeart/2008/layout/PictureStrips"/>
    <dgm:cxn modelId="{5A56C65B-9A2C-406A-BDFB-2B75A63B6B2A}" type="presParOf" srcId="{D65F0708-A348-44C6-943A-2F0BA5452109}" destId="{4B6441D5-7663-46A0-AAF8-502FF1C0619E}" srcOrd="6" destOrd="0" presId="urn:microsoft.com/office/officeart/2008/layout/PictureStrips"/>
    <dgm:cxn modelId="{071E55AB-3EE3-4B64-885C-46A69EC451EA}" type="presParOf" srcId="{4B6441D5-7663-46A0-AAF8-502FF1C0619E}" destId="{6B9672A6-F44B-4F8D-BD3C-345E08F70949}" srcOrd="0" destOrd="0" presId="urn:microsoft.com/office/officeart/2008/layout/PictureStrips"/>
    <dgm:cxn modelId="{0BF1E345-346F-424E-BE56-489C701A088E}" type="presParOf" srcId="{4B6441D5-7663-46A0-AAF8-502FF1C0619E}" destId="{1DFA54EC-0FA0-4EAE-A69E-8731A2F890F9}" srcOrd="1" destOrd="0" presId="urn:microsoft.com/office/officeart/2008/layout/PictureStrips"/>
    <dgm:cxn modelId="{FBC38C59-F93E-4C77-950F-C979CFC7202B}" type="presParOf" srcId="{D65F0708-A348-44C6-943A-2F0BA5452109}" destId="{2FB35298-8F20-4B62-8FB7-985516A7680E}" srcOrd="7" destOrd="0" presId="urn:microsoft.com/office/officeart/2008/layout/PictureStrips"/>
    <dgm:cxn modelId="{F59AAC5A-007E-43B3-9B2C-34803E711947}" type="presParOf" srcId="{D65F0708-A348-44C6-943A-2F0BA5452109}" destId="{907D01FC-BF98-43EF-B141-1F79881047DE}" srcOrd="8" destOrd="0" presId="urn:microsoft.com/office/officeart/2008/layout/PictureStrips"/>
    <dgm:cxn modelId="{5D6B1064-E6BD-4F79-92B8-E925C8F66024}" type="presParOf" srcId="{907D01FC-BF98-43EF-B141-1F79881047DE}" destId="{BF81C73F-3C1D-4B86-8CDC-CD2D175C704A}" srcOrd="0" destOrd="0" presId="urn:microsoft.com/office/officeart/2008/layout/PictureStrips"/>
    <dgm:cxn modelId="{B2A16CBC-705C-4A9D-8DE6-D5D8C079D7F3}" type="presParOf" srcId="{907D01FC-BF98-43EF-B141-1F79881047DE}" destId="{4D5B734C-DDFD-41F2-A24F-47EB21958D22}" srcOrd="1" destOrd="0" presId="urn:microsoft.com/office/officeart/2008/layout/PictureStrips"/>
    <dgm:cxn modelId="{9EC57F49-D57D-4953-AEF5-3871DC8B547D}" type="presParOf" srcId="{D65F0708-A348-44C6-943A-2F0BA5452109}" destId="{E0647AA1-5E17-4FEC-BC70-E6B8DFF4EE0A}" srcOrd="9" destOrd="0" presId="urn:microsoft.com/office/officeart/2008/layout/PictureStrips"/>
    <dgm:cxn modelId="{16214AAC-C293-4730-B2CC-EEF0455FD2E7}" type="presParOf" srcId="{D65F0708-A348-44C6-943A-2F0BA5452109}" destId="{FACB24F0-B9A8-4457-AE77-68BB86E9619F}" srcOrd="10" destOrd="0" presId="urn:microsoft.com/office/officeart/2008/layout/PictureStrips"/>
    <dgm:cxn modelId="{45E0E9DA-EF28-4C56-A387-A1E1D807176D}" type="presParOf" srcId="{FACB24F0-B9A8-4457-AE77-68BB86E9619F}" destId="{F806184C-C3DB-4A13-84F7-0A79CBC80BCE}" srcOrd="0" destOrd="0" presId="urn:microsoft.com/office/officeart/2008/layout/PictureStrips"/>
    <dgm:cxn modelId="{273BC44D-EAE5-44B0-B811-75E03A6D2D60}" type="presParOf" srcId="{FACB24F0-B9A8-4457-AE77-68BB86E9619F}" destId="{B838817B-EBCC-4D98-9E64-B4A67F899C2F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7822B47-D4DC-4AA5-BC6F-FDF533D80732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63283ACA-2737-4971-8D51-3A770E90B660}">
      <dgm:prSet phldrT="[Текст]" custT="1"/>
      <dgm:spPr/>
      <dgm:t>
        <a:bodyPr/>
        <a:lstStyle/>
        <a:p>
          <a:r>
            <a:rPr lang="uk-UA" sz="1600" dirty="0" smtClean="0"/>
            <a:t>імпульсивні,</a:t>
          </a:r>
          <a:endParaRPr lang="uk-UA" sz="1600" dirty="0"/>
        </a:p>
      </dgm:t>
    </dgm:pt>
    <dgm:pt modelId="{DAE4514D-07D3-4888-BC64-1BD66E535819}" type="parTrans" cxnId="{8DFA2561-17FC-4DB7-82B2-CB42599ACBFD}">
      <dgm:prSet/>
      <dgm:spPr/>
      <dgm:t>
        <a:bodyPr/>
        <a:lstStyle/>
        <a:p>
          <a:endParaRPr lang="uk-UA"/>
        </a:p>
      </dgm:t>
    </dgm:pt>
    <dgm:pt modelId="{6C74465D-02AC-4AE9-9ACD-3606120674DD}" type="sibTrans" cxnId="{8DFA2561-17FC-4DB7-82B2-CB42599ACBFD}">
      <dgm:prSet/>
      <dgm:spPr/>
      <dgm:t>
        <a:bodyPr/>
        <a:lstStyle/>
        <a:p>
          <a:endParaRPr lang="uk-UA"/>
        </a:p>
      </dgm:t>
    </dgm:pt>
    <dgm:pt modelId="{D4F2A468-F585-4F3F-9445-513C6F01F8C2}">
      <dgm:prSet phldrT="[Текст]" custT="1"/>
      <dgm:spPr/>
      <dgm:t>
        <a:bodyPr/>
        <a:lstStyle/>
        <a:p>
          <a:r>
            <a:rPr lang="uk-UA" sz="1600" dirty="0" smtClean="0"/>
            <a:t>дратівливі,</a:t>
          </a:r>
          <a:endParaRPr lang="uk-UA" sz="1600" dirty="0"/>
        </a:p>
      </dgm:t>
    </dgm:pt>
    <dgm:pt modelId="{4EA3B234-EB67-408D-8452-7F54B51E184C}" type="parTrans" cxnId="{5CEA4B7E-C0FF-44C1-8823-4844D9429712}">
      <dgm:prSet/>
      <dgm:spPr/>
      <dgm:t>
        <a:bodyPr/>
        <a:lstStyle/>
        <a:p>
          <a:endParaRPr lang="uk-UA"/>
        </a:p>
      </dgm:t>
    </dgm:pt>
    <dgm:pt modelId="{90BFD665-22E2-48B7-A4E2-1DE54A188A2F}" type="sibTrans" cxnId="{5CEA4B7E-C0FF-44C1-8823-4844D9429712}">
      <dgm:prSet/>
      <dgm:spPr/>
      <dgm:t>
        <a:bodyPr/>
        <a:lstStyle/>
        <a:p>
          <a:endParaRPr lang="uk-UA"/>
        </a:p>
      </dgm:t>
    </dgm:pt>
    <dgm:pt modelId="{3A91A81A-F410-429E-8B2E-2380C57EE9A2}">
      <dgm:prSet phldrT="[Текст]" custT="1"/>
      <dgm:spPr/>
      <dgm:t>
        <a:bodyPr/>
        <a:lstStyle/>
        <a:p>
          <a:r>
            <a:rPr lang="uk-UA" sz="1600" dirty="0" smtClean="0"/>
            <a:t>запальні,</a:t>
          </a:r>
          <a:endParaRPr lang="uk-UA" sz="1600" dirty="0"/>
        </a:p>
      </dgm:t>
    </dgm:pt>
    <dgm:pt modelId="{C7A66C1A-DD05-43F6-B21B-BEE46C2BE083}" type="parTrans" cxnId="{0A94E3D4-116D-48A3-9D81-C65D86BEE50B}">
      <dgm:prSet/>
      <dgm:spPr/>
      <dgm:t>
        <a:bodyPr/>
        <a:lstStyle/>
        <a:p>
          <a:endParaRPr lang="uk-UA"/>
        </a:p>
      </dgm:t>
    </dgm:pt>
    <dgm:pt modelId="{5EABC0A7-97FF-4938-9A86-C53ECA804A62}" type="sibTrans" cxnId="{0A94E3D4-116D-48A3-9D81-C65D86BEE50B}">
      <dgm:prSet/>
      <dgm:spPr/>
      <dgm:t>
        <a:bodyPr/>
        <a:lstStyle/>
        <a:p>
          <a:endParaRPr lang="uk-UA"/>
        </a:p>
      </dgm:t>
    </dgm:pt>
    <dgm:pt modelId="{B962DA5B-8912-4AD3-B8FF-D9F4129B5EDF}">
      <dgm:prSet phldrT="[Текст]" custT="1"/>
      <dgm:spPr/>
      <dgm:t>
        <a:bodyPr/>
        <a:lstStyle/>
        <a:p>
          <a:r>
            <a:rPr lang="uk-UA" sz="1600" dirty="0" smtClean="0"/>
            <a:t>Утруднює спілкування та с </a:t>
          </a:r>
          <a:r>
            <a:rPr lang="uk-UA" sz="1600" dirty="0" err="1" smtClean="0"/>
            <a:t>творює</a:t>
          </a:r>
          <a:r>
            <a:rPr lang="uk-UA" sz="1600" dirty="0" smtClean="0"/>
            <a:t> </a:t>
          </a:r>
          <a:r>
            <a:rPr lang="uk-UA" sz="1600" dirty="0" err="1" smtClean="0"/>
            <a:t>туднощі</a:t>
          </a:r>
          <a:r>
            <a:rPr lang="uk-UA" sz="1600" dirty="0" smtClean="0"/>
            <a:t> для соціальної роботи з ними</a:t>
          </a:r>
          <a:endParaRPr lang="uk-UA" sz="1600" dirty="0"/>
        </a:p>
      </dgm:t>
    </dgm:pt>
    <dgm:pt modelId="{9CAF95B2-E78A-4463-B082-5A186E07151D}" type="parTrans" cxnId="{07F64920-46CA-4EFE-9FCB-3EDBFBB146D1}">
      <dgm:prSet/>
      <dgm:spPr/>
      <dgm:t>
        <a:bodyPr/>
        <a:lstStyle/>
        <a:p>
          <a:endParaRPr lang="uk-UA"/>
        </a:p>
      </dgm:t>
    </dgm:pt>
    <dgm:pt modelId="{ADC95B0F-2667-4C0C-8727-C6B0CE465C93}" type="sibTrans" cxnId="{07F64920-46CA-4EFE-9FCB-3EDBFBB146D1}">
      <dgm:prSet/>
      <dgm:spPr/>
      <dgm:t>
        <a:bodyPr/>
        <a:lstStyle/>
        <a:p>
          <a:endParaRPr lang="uk-UA"/>
        </a:p>
      </dgm:t>
    </dgm:pt>
    <dgm:pt modelId="{39F8D1B3-C1FA-4BE1-9BE8-DEF76A3DDA2D}">
      <dgm:prSet phldrT="[Текст]" custT="1"/>
      <dgm:spPr/>
      <dgm:t>
        <a:bodyPr/>
        <a:lstStyle/>
        <a:p>
          <a:r>
            <a:rPr lang="uk-UA" sz="1600" dirty="0" smtClean="0"/>
            <a:t>агресивні, конфліктні</a:t>
          </a:r>
          <a:endParaRPr lang="uk-UA" sz="1600" dirty="0"/>
        </a:p>
      </dgm:t>
    </dgm:pt>
    <dgm:pt modelId="{4EEEEB2E-80AC-4155-9AE4-6A6119D412A6}" type="parTrans" cxnId="{9302FBF7-E0A4-456C-96BE-67E769D7AB31}">
      <dgm:prSet/>
      <dgm:spPr/>
      <dgm:t>
        <a:bodyPr/>
        <a:lstStyle/>
        <a:p>
          <a:endParaRPr lang="uk-UA"/>
        </a:p>
      </dgm:t>
    </dgm:pt>
    <dgm:pt modelId="{61446709-4BAD-4DC4-86C3-D36269A706E6}" type="sibTrans" cxnId="{9302FBF7-E0A4-456C-96BE-67E769D7AB31}">
      <dgm:prSet/>
      <dgm:spPr/>
      <dgm:t>
        <a:bodyPr/>
        <a:lstStyle/>
        <a:p>
          <a:endParaRPr lang="uk-UA"/>
        </a:p>
      </dgm:t>
    </dgm:pt>
    <dgm:pt modelId="{F3160375-9406-4DF0-8887-B740FB537BA7}" type="pres">
      <dgm:prSet presAssocID="{47822B47-D4DC-4AA5-BC6F-FDF533D80732}" presName="Name0" presStyleCnt="0">
        <dgm:presLayoutVars>
          <dgm:dir/>
          <dgm:resizeHandles val="exact"/>
        </dgm:presLayoutVars>
      </dgm:prSet>
      <dgm:spPr/>
    </dgm:pt>
    <dgm:pt modelId="{9AE9928D-033B-408E-AFE3-0692C8355E8F}" type="pres">
      <dgm:prSet presAssocID="{47822B47-D4DC-4AA5-BC6F-FDF533D80732}" presName="vNodes" presStyleCnt="0"/>
      <dgm:spPr/>
    </dgm:pt>
    <dgm:pt modelId="{29852974-794E-4C3F-A242-386E7020B926}" type="pres">
      <dgm:prSet presAssocID="{63283ACA-2737-4971-8D51-3A770E90B660}" presName="node" presStyleLbl="node1" presStyleIdx="0" presStyleCnt="5" custScaleX="328848" custScaleY="117797">
        <dgm:presLayoutVars>
          <dgm:bulletEnabled val="1"/>
        </dgm:presLayoutVars>
      </dgm:prSet>
      <dgm:spPr/>
    </dgm:pt>
    <dgm:pt modelId="{841FBEF5-CE7E-4305-A43A-2FED741A56D4}" type="pres">
      <dgm:prSet presAssocID="{6C74465D-02AC-4AE9-9ACD-3606120674DD}" presName="spacerT" presStyleCnt="0"/>
      <dgm:spPr/>
    </dgm:pt>
    <dgm:pt modelId="{211543F4-1F0D-446C-93ED-5EC6AF04FCB1}" type="pres">
      <dgm:prSet presAssocID="{6C74465D-02AC-4AE9-9ACD-3606120674DD}" presName="sibTrans" presStyleLbl="sibTrans2D1" presStyleIdx="0" presStyleCnt="4"/>
      <dgm:spPr/>
    </dgm:pt>
    <dgm:pt modelId="{54F5808E-5FE5-40C6-8EC9-55EB434A928C}" type="pres">
      <dgm:prSet presAssocID="{6C74465D-02AC-4AE9-9ACD-3606120674DD}" presName="spacerB" presStyleCnt="0"/>
      <dgm:spPr/>
    </dgm:pt>
    <dgm:pt modelId="{70378F3B-3B31-488A-9608-77B69C891F19}" type="pres">
      <dgm:prSet presAssocID="{D4F2A468-F585-4F3F-9445-513C6F01F8C2}" presName="node" presStyleLbl="node1" presStyleIdx="1" presStyleCnt="5" custScaleX="328848" custScaleY="117797">
        <dgm:presLayoutVars>
          <dgm:bulletEnabled val="1"/>
        </dgm:presLayoutVars>
      </dgm:prSet>
      <dgm:spPr/>
    </dgm:pt>
    <dgm:pt modelId="{12243F3B-4F7E-4EB3-B860-8EF0191A0C3A}" type="pres">
      <dgm:prSet presAssocID="{90BFD665-22E2-48B7-A4E2-1DE54A188A2F}" presName="spacerT" presStyleCnt="0"/>
      <dgm:spPr/>
    </dgm:pt>
    <dgm:pt modelId="{F436F0D1-E1B5-4881-B0D1-E93659AADDC3}" type="pres">
      <dgm:prSet presAssocID="{90BFD665-22E2-48B7-A4E2-1DE54A188A2F}" presName="sibTrans" presStyleLbl="sibTrans2D1" presStyleIdx="1" presStyleCnt="4"/>
      <dgm:spPr/>
    </dgm:pt>
    <dgm:pt modelId="{56F7FB5B-CB19-4CD7-8F2B-912D58D93A76}" type="pres">
      <dgm:prSet presAssocID="{90BFD665-22E2-48B7-A4E2-1DE54A188A2F}" presName="spacerB" presStyleCnt="0"/>
      <dgm:spPr/>
    </dgm:pt>
    <dgm:pt modelId="{AFC7EC07-E9BC-471E-80B2-1D9F493E6398}" type="pres">
      <dgm:prSet presAssocID="{3A91A81A-F410-429E-8B2E-2380C57EE9A2}" presName="node" presStyleLbl="node1" presStyleIdx="2" presStyleCnt="5" custScaleX="328848" custScaleY="117797">
        <dgm:presLayoutVars>
          <dgm:bulletEnabled val="1"/>
        </dgm:presLayoutVars>
      </dgm:prSet>
      <dgm:spPr/>
    </dgm:pt>
    <dgm:pt modelId="{C45BFFB0-2F7C-4303-A8EB-DEE8E5368879}" type="pres">
      <dgm:prSet presAssocID="{5EABC0A7-97FF-4938-9A86-C53ECA804A62}" presName="spacerT" presStyleCnt="0"/>
      <dgm:spPr/>
    </dgm:pt>
    <dgm:pt modelId="{8D619E57-A676-4373-9B07-0B5C918A7977}" type="pres">
      <dgm:prSet presAssocID="{5EABC0A7-97FF-4938-9A86-C53ECA804A62}" presName="sibTrans" presStyleLbl="sibTrans2D1" presStyleIdx="2" presStyleCnt="4"/>
      <dgm:spPr/>
    </dgm:pt>
    <dgm:pt modelId="{CC291403-9379-4654-99FC-E7B4EDEF6815}" type="pres">
      <dgm:prSet presAssocID="{5EABC0A7-97FF-4938-9A86-C53ECA804A62}" presName="spacerB" presStyleCnt="0"/>
      <dgm:spPr/>
    </dgm:pt>
    <dgm:pt modelId="{6AF84FA8-7B2E-492B-8CE6-C903665C9B77}" type="pres">
      <dgm:prSet presAssocID="{39F8D1B3-C1FA-4BE1-9BE8-DEF76A3DDA2D}" presName="node" presStyleLbl="node1" presStyleIdx="3" presStyleCnt="5" custScaleX="328848" custScaleY="11779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15C33AB-ED05-43F8-8305-7676DB1952FB}" type="pres">
      <dgm:prSet presAssocID="{47822B47-D4DC-4AA5-BC6F-FDF533D80732}" presName="sibTransLast" presStyleLbl="sibTrans2D1" presStyleIdx="3" presStyleCnt="4"/>
      <dgm:spPr/>
    </dgm:pt>
    <dgm:pt modelId="{039C22ED-8699-42F1-BE0F-05B21C9A1B76}" type="pres">
      <dgm:prSet presAssocID="{47822B47-D4DC-4AA5-BC6F-FDF533D80732}" presName="connectorText" presStyleLbl="sibTrans2D1" presStyleIdx="3" presStyleCnt="4"/>
      <dgm:spPr/>
    </dgm:pt>
    <dgm:pt modelId="{A0F7A159-4EC8-41A6-ABEE-E7E2F1B0945A}" type="pres">
      <dgm:prSet presAssocID="{47822B47-D4DC-4AA5-BC6F-FDF533D80732}" presName="lastNode" presStyleLbl="node1" presStyleIdx="4" presStyleCnt="5" custScaleX="328848" custScaleY="11779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AB428DF-035D-4D3E-979C-EF543768E059}" type="presOf" srcId="{5EABC0A7-97FF-4938-9A86-C53ECA804A62}" destId="{8D619E57-A676-4373-9B07-0B5C918A7977}" srcOrd="0" destOrd="0" presId="urn:microsoft.com/office/officeart/2005/8/layout/equation2"/>
    <dgm:cxn modelId="{0A94E3D4-116D-48A3-9D81-C65D86BEE50B}" srcId="{47822B47-D4DC-4AA5-BC6F-FDF533D80732}" destId="{3A91A81A-F410-429E-8B2E-2380C57EE9A2}" srcOrd="2" destOrd="0" parTransId="{C7A66C1A-DD05-43F6-B21B-BEE46C2BE083}" sibTransId="{5EABC0A7-97FF-4938-9A86-C53ECA804A62}"/>
    <dgm:cxn modelId="{4D32AC82-F708-4969-B332-A402EB7CE277}" type="presOf" srcId="{B962DA5B-8912-4AD3-B8FF-D9F4129B5EDF}" destId="{A0F7A159-4EC8-41A6-ABEE-E7E2F1B0945A}" srcOrd="0" destOrd="0" presId="urn:microsoft.com/office/officeart/2005/8/layout/equation2"/>
    <dgm:cxn modelId="{49313A3E-1590-4591-83FF-FE5EA47D39ED}" type="presOf" srcId="{D4F2A468-F585-4F3F-9445-513C6F01F8C2}" destId="{70378F3B-3B31-488A-9608-77B69C891F19}" srcOrd="0" destOrd="0" presId="urn:microsoft.com/office/officeart/2005/8/layout/equation2"/>
    <dgm:cxn modelId="{50807D27-5ADB-4DAC-BF6E-F79AB556206E}" type="presOf" srcId="{39F8D1B3-C1FA-4BE1-9BE8-DEF76A3DDA2D}" destId="{6AF84FA8-7B2E-492B-8CE6-C903665C9B77}" srcOrd="0" destOrd="0" presId="urn:microsoft.com/office/officeart/2005/8/layout/equation2"/>
    <dgm:cxn modelId="{3CB4AB6C-411B-4901-BCC1-80C9D2FC9050}" type="presOf" srcId="{90BFD665-22E2-48B7-A4E2-1DE54A188A2F}" destId="{F436F0D1-E1B5-4881-B0D1-E93659AADDC3}" srcOrd="0" destOrd="0" presId="urn:microsoft.com/office/officeart/2005/8/layout/equation2"/>
    <dgm:cxn modelId="{84112662-0716-4819-85FE-4A30943E709C}" type="presOf" srcId="{61446709-4BAD-4DC4-86C3-D36269A706E6}" destId="{C15C33AB-ED05-43F8-8305-7676DB1952FB}" srcOrd="0" destOrd="0" presId="urn:microsoft.com/office/officeart/2005/8/layout/equation2"/>
    <dgm:cxn modelId="{8DFA2561-17FC-4DB7-82B2-CB42599ACBFD}" srcId="{47822B47-D4DC-4AA5-BC6F-FDF533D80732}" destId="{63283ACA-2737-4971-8D51-3A770E90B660}" srcOrd="0" destOrd="0" parTransId="{DAE4514D-07D3-4888-BC64-1BD66E535819}" sibTransId="{6C74465D-02AC-4AE9-9ACD-3606120674DD}"/>
    <dgm:cxn modelId="{9302FBF7-E0A4-456C-96BE-67E769D7AB31}" srcId="{47822B47-D4DC-4AA5-BC6F-FDF533D80732}" destId="{39F8D1B3-C1FA-4BE1-9BE8-DEF76A3DDA2D}" srcOrd="3" destOrd="0" parTransId="{4EEEEB2E-80AC-4155-9AE4-6A6119D412A6}" sibTransId="{61446709-4BAD-4DC4-86C3-D36269A706E6}"/>
    <dgm:cxn modelId="{32411E65-B52D-43FD-BDC6-635C223A1080}" type="presOf" srcId="{61446709-4BAD-4DC4-86C3-D36269A706E6}" destId="{039C22ED-8699-42F1-BE0F-05B21C9A1B76}" srcOrd="1" destOrd="0" presId="urn:microsoft.com/office/officeart/2005/8/layout/equation2"/>
    <dgm:cxn modelId="{DBD4C537-E731-4322-A4C4-39A423BF064D}" type="presOf" srcId="{6C74465D-02AC-4AE9-9ACD-3606120674DD}" destId="{211543F4-1F0D-446C-93ED-5EC6AF04FCB1}" srcOrd="0" destOrd="0" presId="urn:microsoft.com/office/officeart/2005/8/layout/equation2"/>
    <dgm:cxn modelId="{5CEA4B7E-C0FF-44C1-8823-4844D9429712}" srcId="{47822B47-D4DC-4AA5-BC6F-FDF533D80732}" destId="{D4F2A468-F585-4F3F-9445-513C6F01F8C2}" srcOrd="1" destOrd="0" parTransId="{4EA3B234-EB67-408D-8452-7F54B51E184C}" sibTransId="{90BFD665-22E2-48B7-A4E2-1DE54A188A2F}"/>
    <dgm:cxn modelId="{2F03870D-264A-4771-900F-3A8DEB4AB418}" type="presOf" srcId="{3A91A81A-F410-429E-8B2E-2380C57EE9A2}" destId="{AFC7EC07-E9BC-471E-80B2-1D9F493E6398}" srcOrd="0" destOrd="0" presId="urn:microsoft.com/office/officeart/2005/8/layout/equation2"/>
    <dgm:cxn modelId="{07F64920-46CA-4EFE-9FCB-3EDBFBB146D1}" srcId="{47822B47-D4DC-4AA5-BC6F-FDF533D80732}" destId="{B962DA5B-8912-4AD3-B8FF-D9F4129B5EDF}" srcOrd="4" destOrd="0" parTransId="{9CAF95B2-E78A-4463-B082-5A186E07151D}" sibTransId="{ADC95B0F-2667-4C0C-8727-C6B0CE465C93}"/>
    <dgm:cxn modelId="{981803B8-83BC-4543-AA3D-F2E166073A2D}" type="presOf" srcId="{47822B47-D4DC-4AA5-BC6F-FDF533D80732}" destId="{F3160375-9406-4DF0-8887-B740FB537BA7}" srcOrd="0" destOrd="0" presId="urn:microsoft.com/office/officeart/2005/8/layout/equation2"/>
    <dgm:cxn modelId="{01A969F8-A928-4467-ABB2-B4CDA8C8F6BF}" type="presOf" srcId="{63283ACA-2737-4971-8D51-3A770E90B660}" destId="{29852974-794E-4C3F-A242-386E7020B926}" srcOrd="0" destOrd="0" presId="urn:microsoft.com/office/officeart/2005/8/layout/equation2"/>
    <dgm:cxn modelId="{74628F89-FF9A-445F-82C2-854CD289FEE3}" type="presParOf" srcId="{F3160375-9406-4DF0-8887-B740FB537BA7}" destId="{9AE9928D-033B-408E-AFE3-0692C8355E8F}" srcOrd="0" destOrd="0" presId="urn:microsoft.com/office/officeart/2005/8/layout/equation2"/>
    <dgm:cxn modelId="{C6713FEB-60C4-4D04-BAFA-FE84C968728C}" type="presParOf" srcId="{9AE9928D-033B-408E-AFE3-0692C8355E8F}" destId="{29852974-794E-4C3F-A242-386E7020B926}" srcOrd="0" destOrd="0" presId="urn:microsoft.com/office/officeart/2005/8/layout/equation2"/>
    <dgm:cxn modelId="{0CE954F4-ECBB-405A-8F82-5889CE0FFF22}" type="presParOf" srcId="{9AE9928D-033B-408E-AFE3-0692C8355E8F}" destId="{841FBEF5-CE7E-4305-A43A-2FED741A56D4}" srcOrd="1" destOrd="0" presId="urn:microsoft.com/office/officeart/2005/8/layout/equation2"/>
    <dgm:cxn modelId="{EB050C6D-E50C-40B4-9980-B5D15FC2088C}" type="presParOf" srcId="{9AE9928D-033B-408E-AFE3-0692C8355E8F}" destId="{211543F4-1F0D-446C-93ED-5EC6AF04FCB1}" srcOrd="2" destOrd="0" presId="urn:microsoft.com/office/officeart/2005/8/layout/equation2"/>
    <dgm:cxn modelId="{1B53CED1-9E9D-4644-AFD5-D4500460DE4D}" type="presParOf" srcId="{9AE9928D-033B-408E-AFE3-0692C8355E8F}" destId="{54F5808E-5FE5-40C6-8EC9-55EB434A928C}" srcOrd="3" destOrd="0" presId="urn:microsoft.com/office/officeart/2005/8/layout/equation2"/>
    <dgm:cxn modelId="{46ADEC8C-D62F-4A56-9265-8BB6C43981F3}" type="presParOf" srcId="{9AE9928D-033B-408E-AFE3-0692C8355E8F}" destId="{70378F3B-3B31-488A-9608-77B69C891F19}" srcOrd="4" destOrd="0" presId="urn:microsoft.com/office/officeart/2005/8/layout/equation2"/>
    <dgm:cxn modelId="{9E3333FF-0F4F-4578-929D-C6E72E0807E2}" type="presParOf" srcId="{9AE9928D-033B-408E-AFE3-0692C8355E8F}" destId="{12243F3B-4F7E-4EB3-B860-8EF0191A0C3A}" srcOrd="5" destOrd="0" presId="urn:microsoft.com/office/officeart/2005/8/layout/equation2"/>
    <dgm:cxn modelId="{C726C7D9-ECD2-4A0E-983A-BB77EC54CB12}" type="presParOf" srcId="{9AE9928D-033B-408E-AFE3-0692C8355E8F}" destId="{F436F0D1-E1B5-4881-B0D1-E93659AADDC3}" srcOrd="6" destOrd="0" presId="urn:microsoft.com/office/officeart/2005/8/layout/equation2"/>
    <dgm:cxn modelId="{91525F18-4A34-4897-92F3-0A28B2BD8BE5}" type="presParOf" srcId="{9AE9928D-033B-408E-AFE3-0692C8355E8F}" destId="{56F7FB5B-CB19-4CD7-8F2B-912D58D93A76}" srcOrd="7" destOrd="0" presId="urn:microsoft.com/office/officeart/2005/8/layout/equation2"/>
    <dgm:cxn modelId="{0C3675DD-1A78-4ECA-812B-8C737E8A0A58}" type="presParOf" srcId="{9AE9928D-033B-408E-AFE3-0692C8355E8F}" destId="{AFC7EC07-E9BC-471E-80B2-1D9F493E6398}" srcOrd="8" destOrd="0" presId="urn:microsoft.com/office/officeart/2005/8/layout/equation2"/>
    <dgm:cxn modelId="{7DF7950C-A326-4B2A-9B67-765E0B706A8C}" type="presParOf" srcId="{9AE9928D-033B-408E-AFE3-0692C8355E8F}" destId="{C45BFFB0-2F7C-4303-A8EB-DEE8E5368879}" srcOrd="9" destOrd="0" presId="urn:microsoft.com/office/officeart/2005/8/layout/equation2"/>
    <dgm:cxn modelId="{EDEB5961-CC86-476C-9A67-846725BD8EB9}" type="presParOf" srcId="{9AE9928D-033B-408E-AFE3-0692C8355E8F}" destId="{8D619E57-A676-4373-9B07-0B5C918A7977}" srcOrd="10" destOrd="0" presId="urn:microsoft.com/office/officeart/2005/8/layout/equation2"/>
    <dgm:cxn modelId="{AF890AD1-8586-4C0B-A63F-8BCA0A2E9E7B}" type="presParOf" srcId="{9AE9928D-033B-408E-AFE3-0692C8355E8F}" destId="{CC291403-9379-4654-99FC-E7B4EDEF6815}" srcOrd="11" destOrd="0" presId="urn:microsoft.com/office/officeart/2005/8/layout/equation2"/>
    <dgm:cxn modelId="{CA9196BB-1EE6-48A4-AA15-94706E0844FB}" type="presParOf" srcId="{9AE9928D-033B-408E-AFE3-0692C8355E8F}" destId="{6AF84FA8-7B2E-492B-8CE6-C903665C9B77}" srcOrd="12" destOrd="0" presId="urn:microsoft.com/office/officeart/2005/8/layout/equation2"/>
    <dgm:cxn modelId="{0A495A21-CDBE-4DF1-8ECC-776CC51CD4C8}" type="presParOf" srcId="{F3160375-9406-4DF0-8887-B740FB537BA7}" destId="{C15C33AB-ED05-43F8-8305-7676DB1952FB}" srcOrd="1" destOrd="0" presId="urn:microsoft.com/office/officeart/2005/8/layout/equation2"/>
    <dgm:cxn modelId="{3AF718D9-56C4-437B-9BD9-47004D6E15D9}" type="presParOf" srcId="{C15C33AB-ED05-43F8-8305-7676DB1952FB}" destId="{039C22ED-8699-42F1-BE0F-05B21C9A1B76}" srcOrd="0" destOrd="0" presId="urn:microsoft.com/office/officeart/2005/8/layout/equation2"/>
    <dgm:cxn modelId="{7471CCDE-1234-4851-96D2-CCCBBB97C79E}" type="presParOf" srcId="{F3160375-9406-4DF0-8887-B740FB537BA7}" destId="{A0F7A159-4EC8-41A6-ABEE-E7E2F1B0945A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E83513-44E5-4848-B601-DBD85AA9C1BA}">
      <dsp:nvSpPr>
        <dsp:cNvPr id="0" name=""/>
        <dsp:cNvSpPr/>
      </dsp:nvSpPr>
      <dsp:spPr>
        <a:xfrm>
          <a:off x="0" y="26481"/>
          <a:ext cx="8229600" cy="3357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дітей</a:t>
          </a:r>
          <a:r>
            <a:rPr lang="ru-RU" sz="1400" kern="1200" dirty="0" smtClean="0"/>
            <a:t> з </a:t>
          </a:r>
          <a:r>
            <a:rPr lang="uk-UA" sz="1400" kern="1200" dirty="0" smtClean="0"/>
            <a:t>і</a:t>
          </a:r>
          <a:r>
            <a:rPr lang="ru-RU" sz="1400" kern="1200" dirty="0" err="1" smtClean="0"/>
            <a:t>нвалідн</a:t>
          </a:r>
          <a:r>
            <a:rPr lang="uk-UA" sz="1400" kern="1200" dirty="0" err="1" smtClean="0"/>
            <a:t>істю</a:t>
          </a:r>
          <a:endParaRPr lang="uk-UA" sz="1400" kern="1200" dirty="0"/>
        </a:p>
      </dsp:txBody>
      <dsp:txXfrm>
        <a:off x="16392" y="42873"/>
        <a:ext cx="8196816" cy="303006"/>
      </dsp:txXfrm>
    </dsp:sp>
    <dsp:sp modelId="{4DB8914F-0435-4027-A13D-35A03F06574C}">
      <dsp:nvSpPr>
        <dsp:cNvPr id="0" name=""/>
        <dsp:cNvSpPr/>
      </dsp:nvSpPr>
      <dsp:spPr>
        <a:xfrm>
          <a:off x="0" y="402591"/>
          <a:ext cx="8229600" cy="3357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дітей</a:t>
          </a:r>
          <a:r>
            <a:rPr lang="ru-RU" sz="1400" kern="1200" dirty="0" smtClean="0"/>
            <a:t> з </a:t>
          </a:r>
          <a:r>
            <a:rPr lang="ru-RU" sz="1400" kern="1200" dirty="0" err="1" smtClean="0"/>
            <a:t>неповних</a:t>
          </a:r>
          <a:r>
            <a:rPr lang="ru-RU" sz="1400" kern="1200" dirty="0" smtClean="0"/>
            <a:t> родин</a:t>
          </a:r>
          <a:endParaRPr lang="uk-UA" sz="1400" kern="1200" dirty="0"/>
        </a:p>
      </dsp:txBody>
      <dsp:txXfrm>
        <a:off x="16392" y="418983"/>
        <a:ext cx="8196816" cy="303006"/>
      </dsp:txXfrm>
    </dsp:sp>
    <dsp:sp modelId="{3EBD8BDF-4B48-4F94-9E8B-AB52C4C4C86A}">
      <dsp:nvSpPr>
        <dsp:cNvPr id="0" name=""/>
        <dsp:cNvSpPr/>
      </dsp:nvSpPr>
      <dsp:spPr>
        <a:xfrm>
          <a:off x="0" y="778701"/>
          <a:ext cx="8229600" cy="3357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дітей</a:t>
          </a:r>
          <a:r>
            <a:rPr lang="ru-RU" sz="1400" kern="1200" dirty="0" smtClean="0"/>
            <a:t> з</a:t>
          </a:r>
          <a:r>
            <a:rPr lang="en-US" sz="1400" kern="1200" dirty="0" smtClean="0"/>
            <a:t> </a:t>
          </a:r>
          <a:r>
            <a:rPr lang="uk-UA" sz="1400" kern="1200" dirty="0" smtClean="0"/>
            <a:t>малозабезпечених родин</a:t>
          </a:r>
          <a:endParaRPr lang="uk-UA" sz="1400" kern="1200" dirty="0"/>
        </a:p>
      </dsp:txBody>
      <dsp:txXfrm>
        <a:off x="16392" y="795093"/>
        <a:ext cx="8196816" cy="303006"/>
      </dsp:txXfrm>
    </dsp:sp>
    <dsp:sp modelId="{9150ECA4-6DB9-4859-BC2A-BAB431FE5276}">
      <dsp:nvSpPr>
        <dsp:cNvPr id="0" name=""/>
        <dsp:cNvSpPr/>
      </dsp:nvSpPr>
      <dsp:spPr>
        <a:xfrm>
          <a:off x="0" y="1154811"/>
          <a:ext cx="8229600" cy="3357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«дітей вулиці»</a:t>
          </a:r>
          <a:endParaRPr lang="uk-UA" sz="1400" kern="1200" dirty="0"/>
        </a:p>
      </dsp:txBody>
      <dsp:txXfrm>
        <a:off x="16392" y="1171203"/>
        <a:ext cx="8196816" cy="303006"/>
      </dsp:txXfrm>
    </dsp:sp>
    <dsp:sp modelId="{734F0700-A562-443A-B42F-80BE6725EBE3}">
      <dsp:nvSpPr>
        <dsp:cNvPr id="0" name=""/>
        <dsp:cNvSpPr/>
      </dsp:nvSpPr>
      <dsp:spPr>
        <a:xfrm>
          <a:off x="0" y="1530921"/>
          <a:ext cx="8229600" cy="3357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кинутих дітей</a:t>
          </a:r>
          <a:endParaRPr lang="uk-UA" sz="1400" kern="1200" dirty="0"/>
        </a:p>
      </dsp:txBody>
      <dsp:txXfrm>
        <a:off x="16392" y="1547313"/>
        <a:ext cx="8196816" cy="303006"/>
      </dsp:txXfrm>
    </dsp:sp>
    <dsp:sp modelId="{06EB64C7-D70C-4661-A765-EFA27C96BF95}">
      <dsp:nvSpPr>
        <dsp:cNvPr id="0" name=""/>
        <dsp:cNvSpPr/>
      </dsp:nvSpPr>
      <dsp:spPr>
        <a:xfrm>
          <a:off x="0" y="1907031"/>
          <a:ext cx="8229600" cy="3357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дітей-утікачів</a:t>
          </a:r>
          <a:endParaRPr lang="uk-UA" sz="1400" kern="1200" dirty="0"/>
        </a:p>
      </dsp:txBody>
      <dsp:txXfrm>
        <a:off x="16392" y="1923423"/>
        <a:ext cx="8196816" cy="303006"/>
      </dsp:txXfrm>
    </dsp:sp>
    <dsp:sp modelId="{87336F96-CF30-470A-91B9-16F904305935}">
      <dsp:nvSpPr>
        <dsp:cNvPr id="0" name=""/>
        <dsp:cNvSpPr/>
      </dsp:nvSpPr>
      <dsp:spPr>
        <a:xfrm>
          <a:off x="0" y="2283141"/>
          <a:ext cx="8229600" cy="3357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дітей-сиріт</a:t>
          </a:r>
          <a:endParaRPr lang="uk-UA" sz="1400" kern="1200" dirty="0"/>
        </a:p>
      </dsp:txBody>
      <dsp:txXfrm>
        <a:off x="16392" y="2299533"/>
        <a:ext cx="8196816" cy="303006"/>
      </dsp:txXfrm>
    </dsp:sp>
    <dsp:sp modelId="{95E34BAA-C5AD-41D3-AFE1-24D0945475E5}">
      <dsp:nvSpPr>
        <dsp:cNvPr id="0" name=""/>
        <dsp:cNvSpPr/>
      </dsp:nvSpPr>
      <dsp:spPr>
        <a:xfrm>
          <a:off x="0" y="2659251"/>
          <a:ext cx="8229600" cy="3357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дітей, які</a:t>
          </a:r>
          <a:r>
            <a:rPr lang="en-US" sz="1400" kern="1200" dirty="0" smtClean="0"/>
            <a:t> </a:t>
          </a:r>
          <a:r>
            <a:rPr lang="ru-RU" sz="1400" kern="1200" dirty="0" err="1" smtClean="0"/>
            <a:t>страждають</a:t>
          </a:r>
          <a:r>
            <a:rPr lang="ru-RU" sz="1400" kern="1200" dirty="0" smtClean="0"/>
            <a:t> на </a:t>
          </a:r>
          <a:r>
            <a:rPr lang="ru-RU" sz="1400" kern="1200" dirty="0" err="1" smtClean="0"/>
            <a:t>алкоголізм</a:t>
          </a:r>
          <a:r>
            <a:rPr lang="ru-RU" sz="1400" kern="1200" dirty="0" smtClean="0"/>
            <a:t>, </a:t>
          </a:r>
          <a:r>
            <a:rPr lang="ru-RU" sz="1400" kern="1200" dirty="0" err="1" smtClean="0"/>
            <a:t>токсикоманію</a:t>
          </a:r>
          <a:r>
            <a:rPr lang="ru-RU" sz="1400" kern="1200" dirty="0" smtClean="0"/>
            <a:t>, </a:t>
          </a:r>
          <a:r>
            <a:rPr lang="ru-RU" sz="1400" kern="1200" dirty="0" err="1" smtClean="0"/>
            <a:t>наркоманію</a:t>
          </a:r>
          <a:r>
            <a:rPr lang="ru-RU" sz="1400" kern="1200" dirty="0" smtClean="0"/>
            <a:t>,</a:t>
          </a:r>
          <a:endParaRPr lang="uk-UA" sz="1400" kern="1200" dirty="0"/>
        </a:p>
      </dsp:txBody>
      <dsp:txXfrm>
        <a:off x="16392" y="2675643"/>
        <a:ext cx="8196816" cy="303006"/>
      </dsp:txXfrm>
    </dsp:sp>
    <dsp:sp modelId="{28F56163-D3EB-4717-ABE7-1E946C534983}">
      <dsp:nvSpPr>
        <dsp:cNvPr id="0" name=""/>
        <dsp:cNvSpPr/>
      </dsp:nvSpPr>
      <dsp:spPr>
        <a:xfrm>
          <a:off x="0" y="3035361"/>
          <a:ext cx="8229600" cy="3357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дітей-злочинців</a:t>
          </a:r>
          <a:r>
            <a:rPr lang="ru-RU" sz="1400" kern="1200" dirty="0" smtClean="0"/>
            <a:t>,</a:t>
          </a:r>
          <a:endParaRPr lang="uk-UA" sz="1400" kern="1200" dirty="0"/>
        </a:p>
      </dsp:txBody>
      <dsp:txXfrm>
        <a:off x="16392" y="3051753"/>
        <a:ext cx="8196816" cy="303006"/>
      </dsp:txXfrm>
    </dsp:sp>
    <dsp:sp modelId="{AFC3E155-7115-48F6-8AEA-0082726C612F}">
      <dsp:nvSpPr>
        <dsp:cNvPr id="0" name=""/>
        <dsp:cNvSpPr/>
      </dsp:nvSpPr>
      <dsp:spPr>
        <a:xfrm>
          <a:off x="0" y="3411471"/>
          <a:ext cx="8229600" cy="3357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дітей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соціально-педагогічної</a:t>
          </a:r>
          <a:r>
            <a:rPr lang="en-US" sz="1400" kern="1200" dirty="0" smtClean="0"/>
            <a:t> </a:t>
          </a:r>
          <a:r>
            <a:rPr lang="ru-RU" sz="1400" kern="1200" dirty="0" err="1" smtClean="0"/>
            <a:t>занедбаності</a:t>
          </a:r>
          <a:r>
            <a:rPr lang="ru-RU" sz="1400" kern="1200" dirty="0" smtClean="0"/>
            <a:t>,</a:t>
          </a:r>
          <a:endParaRPr lang="uk-UA" sz="1400" kern="1200" dirty="0"/>
        </a:p>
      </dsp:txBody>
      <dsp:txXfrm>
        <a:off x="16392" y="3427863"/>
        <a:ext cx="8196816" cy="303006"/>
      </dsp:txXfrm>
    </dsp:sp>
    <dsp:sp modelId="{7CA1B1F2-F32A-46E1-852F-C271F31D9D66}">
      <dsp:nvSpPr>
        <dsp:cNvPr id="0" name=""/>
        <dsp:cNvSpPr/>
      </dsp:nvSpPr>
      <dsp:spPr>
        <a:xfrm>
          <a:off x="0" y="3787581"/>
          <a:ext cx="8229600" cy="3357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дітей</a:t>
          </a:r>
          <a:r>
            <a:rPr lang="ru-RU" sz="1400" kern="1200" dirty="0" smtClean="0"/>
            <a:t>, </a:t>
          </a:r>
          <a:r>
            <a:rPr lang="ru-RU" sz="1400" kern="1200" dirty="0" err="1" smtClean="0"/>
            <a:t>які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зазнали</a:t>
          </a:r>
          <a:r>
            <a:rPr lang="en-US" sz="1400" kern="1200" dirty="0" smtClean="0"/>
            <a:t> </a:t>
          </a:r>
          <a:r>
            <a:rPr lang="ru-RU" sz="1400" kern="1200" dirty="0" err="1" smtClean="0"/>
            <a:t>насильство</a:t>
          </a:r>
          <a:r>
            <a:rPr lang="ru-RU" sz="1400" kern="1200" dirty="0" smtClean="0"/>
            <a:t>,</a:t>
          </a:r>
          <a:endParaRPr lang="uk-UA" sz="1400" kern="1200" dirty="0"/>
        </a:p>
      </dsp:txBody>
      <dsp:txXfrm>
        <a:off x="16392" y="3803973"/>
        <a:ext cx="8196816" cy="303006"/>
      </dsp:txXfrm>
    </dsp:sp>
    <dsp:sp modelId="{E5E3CCB1-2D94-4BA4-8DEF-04A751A084E2}">
      <dsp:nvSpPr>
        <dsp:cNvPr id="0" name=""/>
        <dsp:cNvSpPr/>
      </dsp:nvSpPr>
      <dsp:spPr>
        <a:xfrm>
          <a:off x="0" y="4163691"/>
          <a:ext cx="8229600" cy="33579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дітей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девіантної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поведінки</a:t>
          </a:r>
          <a:r>
            <a:rPr lang="ru-RU" sz="1400" kern="1200" dirty="0" smtClean="0"/>
            <a:t> і т. </a:t>
          </a:r>
          <a:r>
            <a:rPr lang="ru-RU" sz="1400" kern="1200" dirty="0" err="1" smtClean="0"/>
            <a:t>ін</a:t>
          </a:r>
          <a:endParaRPr lang="uk-UA" sz="1400" kern="1200" dirty="0"/>
        </a:p>
      </dsp:txBody>
      <dsp:txXfrm>
        <a:off x="16392" y="4180083"/>
        <a:ext cx="8196816" cy="3030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7E94BC-0413-4894-9E31-0D98E4D7534A}">
      <dsp:nvSpPr>
        <dsp:cNvPr id="0" name=""/>
        <dsp:cNvSpPr/>
      </dsp:nvSpPr>
      <dsp:spPr>
        <a:xfrm>
          <a:off x="0" y="36506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376B22-49AD-44F0-AB51-7BA057758BE8}">
      <dsp:nvSpPr>
        <dsp:cNvPr id="0" name=""/>
        <dsp:cNvSpPr/>
      </dsp:nvSpPr>
      <dsp:spPr>
        <a:xfrm>
          <a:off x="411480" y="128901"/>
          <a:ext cx="6686467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noProof="0" dirty="0" smtClean="0"/>
            <a:t>Пияцтво батьків, їхня асоціальна поведінка (дармоїдство, злодійство і т. ін.);</a:t>
          </a:r>
          <a:endParaRPr lang="uk-UA" sz="1800" kern="1200" noProof="0" dirty="0"/>
        </a:p>
      </dsp:txBody>
      <dsp:txXfrm>
        <a:off x="434537" y="151958"/>
        <a:ext cx="6640353" cy="426206"/>
      </dsp:txXfrm>
    </dsp:sp>
    <dsp:sp modelId="{8D265BE8-D697-4A6A-8C91-5FDBF0A6AEB2}">
      <dsp:nvSpPr>
        <dsp:cNvPr id="0" name=""/>
        <dsp:cNvSpPr/>
      </dsp:nvSpPr>
      <dsp:spPr>
        <a:xfrm>
          <a:off x="0" y="109082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CAE144-A2A1-495F-BA19-10BE192C85A0}">
      <dsp:nvSpPr>
        <dsp:cNvPr id="0" name=""/>
        <dsp:cNvSpPr/>
      </dsp:nvSpPr>
      <dsp:spPr>
        <a:xfrm>
          <a:off x="411480" y="854661"/>
          <a:ext cx="6686467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noProof="0" smtClean="0"/>
            <a:t>улаштування на квартирі батьками кубел асоціального й кримінального характеру;</a:t>
          </a:r>
          <a:endParaRPr lang="uk-UA" sz="1800" kern="1200" noProof="0"/>
        </a:p>
      </dsp:txBody>
      <dsp:txXfrm>
        <a:off x="434537" y="877718"/>
        <a:ext cx="6640353" cy="426206"/>
      </dsp:txXfrm>
    </dsp:sp>
    <dsp:sp modelId="{9EB1EE42-04B6-465F-AA40-075D78610ED7}">
      <dsp:nvSpPr>
        <dsp:cNvPr id="0" name=""/>
        <dsp:cNvSpPr/>
      </dsp:nvSpPr>
      <dsp:spPr>
        <a:xfrm>
          <a:off x="0" y="181658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7D1720-1AA9-44FA-92CE-CA8D49F3DD03}">
      <dsp:nvSpPr>
        <dsp:cNvPr id="0" name=""/>
        <dsp:cNvSpPr/>
      </dsp:nvSpPr>
      <dsp:spPr>
        <a:xfrm>
          <a:off x="411480" y="1580421"/>
          <a:ext cx="6686467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noProof="0" smtClean="0"/>
            <a:t>сексуальне розбещення батьками власних дітей, торгівля ними;</a:t>
          </a:r>
          <a:endParaRPr lang="uk-UA" sz="1800" kern="1200" noProof="0"/>
        </a:p>
      </dsp:txBody>
      <dsp:txXfrm>
        <a:off x="434537" y="1603478"/>
        <a:ext cx="6640353" cy="426206"/>
      </dsp:txXfrm>
    </dsp:sp>
    <dsp:sp modelId="{C6F532BB-800F-4D5D-844F-473B4006315A}">
      <dsp:nvSpPr>
        <dsp:cNvPr id="0" name=""/>
        <dsp:cNvSpPr/>
      </dsp:nvSpPr>
      <dsp:spPr>
        <a:xfrm>
          <a:off x="0" y="254234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68BFB7-DA37-4FF5-8370-C1603365F1B4}">
      <dsp:nvSpPr>
        <dsp:cNvPr id="0" name=""/>
        <dsp:cNvSpPr/>
      </dsp:nvSpPr>
      <dsp:spPr>
        <a:xfrm>
          <a:off x="411480" y="2306181"/>
          <a:ext cx="6686467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noProof="0" dirty="0" smtClean="0"/>
            <a:t>Жорстоке ставлення до дітей (побої, побиття, голод і т. ін.);</a:t>
          </a:r>
          <a:endParaRPr lang="uk-UA" sz="1800" kern="1200" noProof="0" dirty="0"/>
        </a:p>
      </dsp:txBody>
      <dsp:txXfrm>
        <a:off x="434537" y="2329238"/>
        <a:ext cx="6640353" cy="426206"/>
      </dsp:txXfrm>
    </dsp:sp>
    <dsp:sp modelId="{9C15A204-7A13-4E4C-945B-4748E2821174}">
      <dsp:nvSpPr>
        <dsp:cNvPr id="0" name=""/>
        <dsp:cNvSpPr/>
      </dsp:nvSpPr>
      <dsp:spPr>
        <a:xfrm>
          <a:off x="0" y="326810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FD3281-20AF-4282-9CEF-7F39536065C6}">
      <dsp:nvSpPr>
        <dsp:cNvPr id="0" name=""/>
        <dsp:cNvSpPr/>
      </dsp:nvSpPr>
      <dsp:spPr>
        <a:xfrm>
          <a:off x="411480" y="3031941"/>
          <a:ext cx="6686467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noProof="0" smtClean="0"/>
            <a:t>відсутність даху над головою, блукання разом з батьками без засобів на існування;</a:t>
          </a:r>
          <a:endParaRPr lang="uk-UA" sz="1800" kern="1200" noProof="0"/>
        </a:p>
      </dsp:txBody>
      <dsp:txXfrm>
        <a:off x="434537" y="3054998"/>
        <a:ext cx="6640353" cy="426206"/>
      </dsp:txXfrm>
    </dsp:sp>
    <dsp:sp modelId="{A9409EEB-AC86-4E4F-B986-B9BD57DE9AC8}">
      <dsp:nvSpPr>
        <dsp:cNvPr id="0" name=""/>
        <dsp:cNvSpPr/>
      </dsp:nvSpPr>
      <dsp:spPr>
        <a:xfrm>
          <a:off x="0" y="399386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390F63-A024-47AE-90A6-0EF1AFEA03D0}">
      <dsp:nvSpPr>
        <dsp:cNvPr id="0" name=""/>
        <dsp:cNvSpPr/>
      </dsp:nvSpPr>
      <dsp:spPr>
        <a:xfrm>
          <a:off x="411480" y="3757701"/>
          <a:ext cx="6686467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noProof="0" smtClean="0"/>
            <a:t>втечі з дому, конфлікти з однолітками</a:t>
          </a:r>
          <a:endParaRPr lang="uk-UA" sz="1800" kern="1200" noProof="0"/>
        </a:p>
      </dsp:txBody>
      <dsp:txXfrm>
        <a:off x="434537" y="3780758"/>
        <a:ext cx="6640353" cy="4262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522C32-9C4B-4733-B7E6-7E9D5C51CB76}">
      <dsp:nvSpPr>
        <dsp:cNvPr id="0" name=""/>
        <dsp:cNvSpPr/>
      </dsp:nvSpPr>
      <dsp:spPr>
        <a:xfrm>
          <a:off x="0" y="629"/>
          <a:ext cx="77257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682774-62FC-49AB-AEF4-E6EC06B9F256}">
      <dsp:nvSpPr>
        <dsp:cNvPr id="0" name=""/>
        <dsp:cNvSpPr/>
      </dsp:nvSpPr>
      <dsp:spPr>
        <a:xfrm>
          <a:off x="0" y="629"/>
          <a:ext cx="7725742" cy="343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нездатність адаптуватися</a:t>
          </a:r>
          <a:endParaRPr lang="uk-UA" sz="1600" kern="1200" dirty="0"/>
        </a:p>
      </dsp:txBody>
      <dsp:txXfrm>
        <a:off x="0" y="629"/>
        <a:ext cx="7725742" cy="343728"/>
      </dsp:txXfrm>
    </dsp:sp>
    <dsp:sp modelId="{4CBAB138-5F17-4FA7-8F0E-3BFFAA19639D}">
      <dsp:nvSpPr>
        <dsp:cNvPr id="0" name=""/>
        <dsp:cNvSpPr/>
      </dsp:nvSpPr>
      <dsp:spPr>
        <a:xfrm>
          <a:off x="0" y="344358"/>
          <a:ext cx="77257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0A8235-E7EB-43C9-800F-4928F50B4B05}">
      <dsp:nvSpPr>
        <dsp:cNvPr id="0" name=""/>
        <dsp:cNvSpPr/>
      </dsp:nvSpPr>
      <dsp:spPr>
        <a:xfrm>
          <a:off x="0" y="344358"/>
          <a:ext cx="7725742" cy="343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порушення статевої орієнтації (без біологічних передумов)</a:t>
          </a:r>
          <a:endParaRPr lang="uk-UA" sz="1600" kern="1200" dirty="0"/>
        </a:p>
      </dsp:txBody>
      <dsp:txXfrm>
        <a:off x="0" y="344358"/>
        <a:ext cx="7725742" cy="343728"/>
      </dsp:txXfrm>
    </dsp:sp>
    <dsp:sp modelId="{7876400E-0F25-44BF-BFEF-DE6943E07923}">
      <dsp:nvSpPr>
        <dsp:cNvPr id="0" name=""/>
        <dsp:cNvSpPr/>
      </dsp:nvSpPr>
      <dsp:spPr>
        <a:xfrm>
          <a:off x="0" y="688087"/>
          <a:ext cx="77257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C7467B-BC93-4FB4-8501-23AF4B5496C8}">
      <dsp:nvSpPr>
        <dsp:cNvPr id="0" name=""/>
        <dsp:cNvSpPr/>
      </dsp:nvSpPr>
      <dsp:spPr>
        <a:xfrm>
          <a:off x="0" y="688087"/>
          <a:ext cx="7725742" cy="343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err="1" smtClean="0"/>
            <a:t>гіперсексуальність</a:t>
          </a:r>
          <a:r>
            <a:rPr lang="uk-UA" sz="1600" kern="1200" dirty="0" smtClean="0"/>
            <a:t> </a:t>
          </a:r>
          <a:endParaRPr lang="uk-UA" sz="1600" kern="1200" dirty="0"/>
        </a:p>
      </dsp:txBody>
      <dsp:txXfrm>
        <a:off x="0" y="688087"/>
        <a:ext cx="7725742" cy="343728"/>
      </dsp:txXfrm>
    </dsp:sp>
    <dsp:sp modelId="{D16DF9C6-74E3-403B-9465-FDEA369FD106}">
      <dsp:nvSpPr>
        <dsp:cNvPr id="0" name=""/>
        <dsp:cNvSpPr/>
      </dsp:nvSpPr>
      <dsp:spPr>
        <a:xfrm>
          <a:off x="0" y="1031816"/>
          <a:ext cx="77257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3357A3-E16A-4B73-A7A3-92B2E47FA351}">
      <dsp:nvSpPr>
        <dsp:cNvPr id="0" name=""/>
        <dsp:cNvSpPr/>
      </dsp:nvSpPr>
      <dsp:spPr>
        <a:xfrm>
          <a:off x="0" y="1031816"/>
          <a:ext cx="7725742" cy="343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злодійство</a:t>
          </a:r>
          <a:endParaRPr lang="uk-UA" sz="1600" kern="1200" dirty="0"/>
        </a:p>
      </dsp:txBody>
      <dsp:txXfrm>
        <a:off x="0" y="1031816"/>
        <a:ext cx="7725742" cy="343728"/>
      </dsp:txXfrm>
    </dsp:sp>
    <dsp:sp modelId="{BF4C9333-CDF5-49A5-BEFE-8F7ADF8085AD}">
      <dsp:nvSpPr>
        <dsp:cNvPr id="0" name=""/>
        <dsp:cNvSpPr/>
      </dsp:nvSpPr>
      <dsp:spPr>
        <a:xfrm>
          <a:off x="0" y="1375544"/>
          <a:ext cx="77257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632E24-76B8-470E-94C4-7F0BD7FB60A0}">
      <dsp:nvSpPr>
        <dsp:cNvPr id="0" name=""/>
        <dsp:cNvSpPr/>
      </dsp:nvSpPr>
      <dsp:spPr>
        <a:xfrm>
          <a:off x="0" y="1375544"/>
          <a:ext cx="7725742" cy="343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облудність</a:t>
          </a:r>
          <a:endParaRPr lang="uk-UA" sz="1600" kern="1200" dirty="0"/>
        </a:p>
      </dsp:txBody>
      <dsp:txXfrm>
        <a:off x="0" y="1375544"/>
        <a:ext cx="7725742" cy="343728"/>
      </dsp:txXfrm>
    </dsp:sp>
    <dsp:sp modelId="{55D9D7C9-8B05-4396-8E09-5B498C7CB31E}">
      <dsp:nvSpPr>
        <dsp:cNvPr id="0" name=""/>
        <dsp:cNvSpPr/>
      </dsp:nvSpPr>
      <dsp:spPr>
        <a:xfrm>
          <a:off x="0" y="1719273"/>
          <a:ext cx="77257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5AB34B-37D3-46B9-A566-42A5A4D9E5DD}">
      <dsp:nvSpPr>
        <dsp:cNvPr id="0" name=""/>
        <dsp:cNvSpPr/>
      </dsp:nvSpPr>
      <dsp:spPr>
        <a:xfrm>
          <a:off x="0" y="1719273"/>
          <a:ext cx="7725742" cy="343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утрата цінності життя</a:t>
          </a:r>
          <a:endParaRPr lang="uk-UA" sz="1600" kern="1200" dirty="0"/>
        </a:p>
      </dsp:txBody>
      <dsp:txXfrm>
        <a:off x="0" y="1719273"/>
        <a:ext cx="7725742" cy="343728"/>
      </dsp:txXfrm>
    </dsp:sp>
    <dsp:sp modelId="{6FD8C7FA-9EC1-47C3-B735-5A42AEB1E730}">
      <dsp:nvSpPr>
        <dsp:cNvPr id="0" name=""/>
        <dsp:cNvSpPr/>
      </dsp:nvSpPr>
      <dsp:spPr>
        <a:xfrm>
          <a:off x="0" y="2063002"/>
          <a:ext cx="77257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BCABE1-B4E4-4F56-B51B-76C3F46B64B3}">
      <dsp:nvSpPr>
        <dsp:cNvPr id="0" name=""/>
        <dsp:cNvSpPr/>
      </dsp:nvSpPr>
      <dsp:spPr>
        <a:xfrm>
          <a:off x="0" y="2063002"/>
          <a:ext cx="7725742" cy="343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жорстокість</a:t>
          </a:r>
          <a:endParaRPr lang="uk-UA" sz="1600" kern="1200" dirty="0"/>
        </a:p>
      </dsp:txBody>
      <dsp:txXfrm>
        <a:off x="0" y="2063002"/>
        <a:ext cx="7725742" cy="343728"/>
      </dsp:txXfrm>
    </dsp:sp>
    <dsp:sp modelId="{4A370D83-CFEC-4D03-8942-1700578A41A1}">
      <dsp:nvSpPr>
        <dsp:cNvPr id="0" name=""/>
        <dsp:cNvSpPr/>
      </dsp:nvSpPr>
      <dsp:spPr>
        <a:xfrm>
          <a:off x="0" y="2406731"/>
          <a:ext cx="77257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77A95B-E0A8-4E20-AB3D-1944D14F1D1C}">
      <dsp:nvSpPr>
        <dsp:cNvPr id="0" name=""/>
        <dsp:cNvSpPr/>
      </dsp:nvSpPr>
      <dsp:spPr>
        <a:xfrm>
          <a:off x="0" y="2406731"/>
          <a:ext cx="7725742" cy="343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агресивність</a:t>
          </a:r>
          <a:endParaRPr lang="uk-UA" sz="1500" kern="1200" dirty="0"/>
        </a:p>
      </dsp:txBody>
      <dsp:txXfrm>
        <a:off x="0" y="2406731"/>
        <a:ext cx="7725742" cy="343728"/>
      </dsp:txXfrm>
    </dsp:sp>
    <dsp:sp modelId="{8E25356C-5A10-45EB-918D-6E50B4FECD35}">
      <dsp:nvSpPr>
        <dsp:cNvPr id="0" name=""/>
        <dsp:cNvSpPr/>
      </dsp:nvSpPr>
      <dsp:spPr>
        <a:xfrm>
          <a:off x="0" y="2750460"/>
          <a:ext cx="77257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2C1D59-A149-40D5-A956-CE36797C6DD0}">
      <dsp:nvSpPr>
        <dsp:cNvPr id="0" name=""/>
        <dsp:cNvSpPr/>
      </dsp:nvSpPr>
      <dsp:spPr>
        <a:xfrm>
          <a:off x="0" y="2750460"/>
          <a:ext cx="7725742" cy="343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утрата інтересу до праці, </a:t>
          </a:r>
          <a:endParaRPr lang="uk-UA" sz="1500" kern="1200" dirty="0"/>
        </a:p>
      </dsp:txBody>
      <dsp:txXfrm>
        <a:off x="0" y="2750460"/>
        <a:ext cx="7725742" cy="343728"/>
      </dsp:txXfrm>
    </dsp:sp>
    <dsp:sp modelId="{78D70F7C-59BE-4D11-9AA0-C566460D131C}">
      <dsp:nvSpPr>
        <dsp:cNvPr id="0" name=""/>
        <dsp:cNvSpPr/>
      </dsp:nvSpPr>
      <dsp:spPr>
        <a:xfrm>
          <a:off x="0" y="3094189"/>
          <a:ext cx="77257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FF507E-43E7-49EC-9C48-A33A3956161F}">
      <dsp:nvSpPr>
        <dsp:cNvPr id="0" name=""/>
        <dsp:cNvSpPr/>
      </dsp:nvSpPr>
      <dsp:spPr>
        <a:xfrm>
          <a:off x="0" y="3094189"/>
          <a:ext cx="7725742" cy="343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лінощі,</a:t>
          </a:r>
          <a:endParaRPr lang="uk-UA" sz="1500" kern="1200" dirty="0"/>
        </a:p>
      </dsp:txBody>
      <dsp:txXfrm>
        <a:off x="0" y="3094189"/>
        <a:ext cx="7725742" cy="343728"/>
      </dsp:txXfrm>
    </dsp:sp>
    <dsp:sp modelId="{ACBA0E7E-3E02-4CC6-9B85-0F072CF4B6CB}">
      <dsp:nvSpPr>
        <dsp:cNvPr id="0" name=""/>
        <dsp:cNvSpPr/>
      </dsp:nvSpPr>
      <dsp:spPr>
        <a:xfrm>
          <a:off x="0" y="3437918"/>
          <a:ext cx="77257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9F1006-36F9-48DD-9830-693882DD8690}">
      <dsp:nvSpPr>
        <dsp:cNvPr id="0" name=""/>
        <dsp:cNvSpPr/>
      </dsp:nvSpPr>
      <dsp:spPr>
        <a:xfrm>
          <a:off x="0" y="3437918"/>
          <a:ext cx="7725742" cy="343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відсутність ціннісних орієнтацій, норм моралі й моральності,</a:t>
          </a:r>
          <a:endParaRPr lang="uk-UA" sz="1500" kern="1200" dirty="0"/>
        </a:p>
      </dsp:txBody>
      <dsp:txXfrm>
        <a:off x="0" y="3437918"/>
        <a:ext cx="7725742" cy="343728"/>
      </dsp:txXfrm>
    </dsp:sp>
    <dsp:sp modelId="{FC7A1011-36BA-47BC-8965-D6C3A593AF93}">
      <dsp:nvSpPr>
        <dsp:cNvPr id="0" name=""/>
        <dsp:cNvSpPr/>
      </dsp:nvSpPr>
      <dsp:spPr>
        <a:xfrm>
          <a:off x="0" y="3781647"/>
          <a:ext cx="77257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8E944F-507B-41D7-BDC1-69C944F6BE0D}">
      <dsp:nvSpPr>
        <dsp:cNvPr id="0" name=""/>
        <dsp:cNvSpPr/>
      </dsp:nvSpPr>
      <dsp:spPr>
        <a:xfrm>
          <a:off x="0" y="3781647"/>
          <a:ext cx="7725742" cy="343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бездуховність,</a:t>
          </a:r>
          <a:endParaRPr lang="uk-UA" sz="1500" kern="1200" dirty="0"/>
        </a:p>
      </dsp:txBody>
      <dsp:txXfrm>
        <a:off x="0" y="3781647"/>
        <a:ext cx="7725742" cy="343728"/>
      </dsp:txXfrm>
    </dsp:sp>
    <dsp:sp modelId="{957224B2-0F03-4262-9DF5-9A39F6562C86}">
      <dsp:nvSpPr>
        <dsp:cNvPr id="0" name=""/>
        <dsp:cNvSpPr/>
      </dsp:nvSpPr>
      <dsp:spPr>
        <a:xfrm>
          <a:off x="0" y="4125375"/>
          <a:ext cx="77257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6C08E2-A71B-4EA1-B676-8CFBA6D1976A}">
      <dsp:nvSpPr>
        <dsp:cNvPr id="0" name=""/>
        <dsp:cNvSpPr/>
      </dsp:nvSpPr>
      <dsp:spPr>
        <a:xfrm>
          <a:off x="0" y="4125375"/>
          <a:ext cx="7725742" cy="343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втрата інтересу до знань, </a:t>
          </a:r>
          <a:endParaRPr lang="uk-UA" sz="1500" kern="1200" dirty="0"/>
        </a:p>
      </dsp:txBody>
      <dsp:txXfrm>
        <a:off x="0" y="4125375"/>
        <a:ext cx="7725742" cy="343728"/>
      </dsp:txXfrm>
    </dsp:sp>
    <dsp:sp modelId="{76068B36-3264-4627-BCD0-B7FE22782912}">
      <dsp:nvSpPr>
        <dsp:cNvPr id="0" name=""/>
        <dsp:cNvSpPr/>
      </dsp:nvSpPr>
      <dsp:spPr>
        <a:xfrm>
          <a:off x="0" y="4469104"/>
          <a:ext cx="77257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A472D9-6F7D-47AC-9BDE-857704CECFA6}">
      <dsp:nvSpPr>
        <dsp:cNvPr id="0" name=""/>
        <dsp:cNvSpPr/>
      </dsp:nvSpPr>
      <dsp:spPr>
        <a:xfrm>
          <a:off x="0" y="4469104"/>
          <a:ext cx="7725742" cy="343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дурні звички (вживання алкоголю, наркотиків, паління, токсикоманія, </a:t>
          </a:r>
          <a:endParaRPr lang="uk-UA" sz="1500" kern="1200" dirty="0"/>
        </a:p>
      </dsp:txBody>
      <dsp:txXfrm>
        <a:off x="0" y="4469104"/>
        <a:ext cx="7725742" cy="343728"/>
      </dsp:txXfrm>
    </dsp:sp>
    <dsp:sp modelId="{14C970B7-CA59-4D37-8C85-F796E551B9AC}">
      <dsp:nvSpPr>
        <dsp:cNvPr id="0" name=""/>
        <dsp:cNvSpPr/>
      </dsp:nvSpPr>
      <dsp:spPr>
        <a:xfrm>
          <a:off x="0" y="4812833"/>
          <a:ext cx="772574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2203DC-3B98-4C1F-82CB-4DE11C819749}">
      <dsp:nvSpPr>
        <dsp:cNvPr id="0" name=""/>
        <dsp:cNvSpPr/>
      </dsp:nvSpPr>
      <dsp:spPr>
        <a:xfrm>
          <a:off x="0" y="4812833"/>
          <a:ext cx="7725742" cy="343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нецензурна лексика і т. </a:t>
          </a:r>
          <a:r>
            <a:rPr lang="uk-UA" sz="1500" kern="1200" dirty="0" err="1" smtClean="0"/>
            <a:t>ін</a:t>
          </a:r>
          <a:endParaRPr lang="uk-UA" sz="1500" kern="1200" dirty="0"/>
        </a:p>
      </dsp:txBody>
      <dsp:txXfrm>
        <a:off x="0" y="4812833"/>
        <a:ext cx="7725742" cy="3437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592C3A-BF3B-4CAC-B182-1E002A7AF116}">
      <dsp:nvSpPr>
        <dsp:cNvPr id="0" name=""/>
        <dsp:cNvSpPr/>
      </dsp:nvSpPr>
      <dsp:spPr>
        <a:xfrm>
          <a:off x="4632" y="0"/>
          <a:ext cx="2779362" cy="2496642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CE8252-BC2B-4296-A39B-89ADE0E824BD}">
      <dsp:nvSpPr>
        <dsp:cNvPr id="0" name=""/>
        <dsp:cNvSpPr/>
      </dsp:nvSpPr>
      <dsp:spPr>
        <a:xfrm>
          <a:off x="2867375" y="0"/>
          <a:ext cx="4716494" cy="2496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0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 </a:t>
          </a:r>
          <a:r>
            <a:rPr lang="uk-UA" sz="1600" kern="1200" noProof="0" dirty="0" smtClean="0"/>
            <a:t>доборі й розробці методик і технологій соціальної роботи з дітьми «групи ризику» та їхніми батьками необхідно спиратися на психологічні особливості дітей різного віку та особистісного </a:t>
          </a:r>
          <a:r>
            <a:rPr lang="uk-UA" sz="1600" kern="1200" dirty="0" smtClean="0"/>
            <a:t>досвіду, на </a:t>
          </a:r>
          <a:r>
            <a:rPr lang="uk-UA" sz="1600" kern="1200" noProof="0" dirty="0" smtClean="0"/>
            <a:t>взаємодію</a:t>
          </a:r>
          <a:r>
            <a:rPr lang="uk-UA" sz="1600" kern="1200" dirty="0" smtClean="0"/>
            <a:t> та узгодження загальних зусиль фахівців різних галузей соціальної роботи.</a:t>
          </a:r>
          <a:endParaRPr lang="uk-UA" sz="1600" kern="1200" dirty="0" smtClean="0"/>
        </a:p>
      </dsp:txBody>
      <dsp:txXfrm>
        <a:off x="2867375" y="0"/>
        <a:ext cx="4716494" cy="2496642"/>
      </dsp:txXfrm>
    </dsp:sp>
    <dsp:sp modelId="{F44E29ED-387C-4506-B728-8B003167DEAA}">
      <dsp:nvSpPr>
        <dsp:cNvPr id="0" name=""/>
        <dsp:cNvSpPr/>
      </dsp:nvSpPr>
      <dsp:spPr>
        <a:xfrm>
          <a:off x="838441" y="2704696"/>
          <a:ext cx="2779362" cy="2496642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962C08-3B10-4BF0-AE74-39EF7DEF519D}">
      <dsp:nvSpPr>
        <dsp:cNvPr id="0" name=""/>
        <dsp:cNvSpPr/>
      </dsp:nvSpPr>
      <dsp:spPr>
        <a:xfrm>
          <a:off x="3701184" y="2704696"/>
          <a:ext cx="4716494" cy="2496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0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припускає науково обґрунтовані та своєчасно здійснені дії, спрямовані на: запобігання можливим фізичним, психологічним чи соціокультурним колізіям в окремих дітей і дітей груп ризику; збереження, підтримку й захист нормального рівня життя і здоров'я дітей; сприяння дітям у розкритті їхніх внутрішніх потенціалів.</a:t>
          </a:r>
          <a:endParaRPr lang="uk-UA" sz="1600" kern="1200" dirty="0"/>
        </a:p>
      </dsp:txBody>
      <dsp:txXfrm>
        <a:off x="3701184" y="2704696"/>
        <a:ext cx="4716494" cy="24966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63BB1B-FF8B-4DC9-BBA1-F6FBE1207755}">
      <dsp:nvSpPr>
        <dsp:cNvPr id="0" name=""/>
        <dsp:cNvSpPr/>
      </dsp:nvSpPr>
      <dsp:spPr>
        <a:xfrm>
          <a:off x="3231654" y="1272274"/>
          <a:ext cx="1629871" cy="16300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662C42A-990C-4CEE-9179-B4DF052DD712}">
      <dsp:nvSpPr>
        <dsp:cNvPr id="0" name=""/>
        <dsp:cNvSpPr/>
      </dsp:nvSpPr>
      <dsp:spPr>
        <a:xfrm>
          <a:off x="2866758" y="36179"/>
          <a:ext cx="2200770" cy="99943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психолого-педагогічне обстеження дітей;</a:t>
          </a:r>
          <a:endParaRPr lang="uk-UA" sz="1800" kern="1200" dirty="0"/>
        </a:p>
      </dsp:txBody>
      <dsp:txXfrm>
        <a:off x="2866758" y="36179"/>
        <a:ext cx="2200770" cy="999430"/>
      </dsp:txXfrm>
    </dsp:sp>
    <dsp:sp modelId="{B605A22B-A303-4972-913F-61BCBA4FAA7B}">
      <dsp:nvSpPr>
        <dsp:cNvPr id="0" name=""/>
        <dsp:cNvSpPr/>
      </dsp:nvSpPr>
      <dsp:spPr>
        <a:xfrm>
          <a:off x="3709750" y="1502143"/>
          <a:ext cx="1629871" cy="16300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5A5C85D-89C7-4C7C-B140-A14A8EAF5239}">
      <dsp:nvSpPr>
        <dsp:cNvPr id="0" name=""/>
        <dsp:cNvSpPr/>
      </dsp:nvSpPr>
      <dsp:spPr>
        <a:xfrm>
          <a:off x="5538682" y="508610"/>
          <a:ext cx="2690917" cy="109937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запобігання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психологічному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перевантаженню</a:t>
          </a:r>
          <a:r>
            <a:rPr lang="ru-RU" sz="1800" kern="1200" dirty="0" smtClean="0"/>
            <a:t> й </a:t>
          </a:r>
          <a:r>
            <a:rPr lang="ru-RU" sz="1800" kern="1200" dirty="0" err="1" smtClean="0"/>
            <a:t>нервовим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зривам</a:t>
          </a:r>
          <a:r>
            <a:rPr lang="ru-RU" sz="1800" kern="1200" dirty="0" smtClean="0"/>
            <a:t> у </a:t>
          </a:r>
          <a:r>
            <a:rPr lang="ru-RU" sz="1800" kern="1200" dirty="0" err="1" smtClean="0"/>
            <a:t>дітей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пов'язаних</a:t>
          </a:r>
          <a:r>
            <a:rPr lang="ru-RU" sz="1800" kern="1200" dirty="0" smtClean="0"/>
            <a:t> з </a:t>
          </a:r>
          <a:r>
            <a:rPr lang="ru-RU" sz="1800" kern="1200" dirty="0" err="1" smtClean="0"/>
            <a:t>особливими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умовами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їхнього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життя</a:t>
          </a:r>
          <a:endParaRPr lang="ru-RU" sz="1800" kern="1200" dirty="0" smtClean="0"/>
        </a:p>
      </dsp:txBody>
      <dsp:txXfrm>
        <a:off x="5538682" y="508610"/>
        <a:ext cx="2690917" cy="1099373"/>
      </dsp:txXfrm>
    </dsp:sp>
    <dsp:sp modelId="{9283B993-5A2F-48AC-9909-EBE700EADF3C}">
      <dsp:nvSpPr>
        <dsp:cNvPr id="0" name=""/>
        <dsp:cNvSpPr/>
      </dsp:nvSpPr>
      <dsp:spPr>
        <a:xfrm>
          <a:off x="3827236" y="2019349"/>
          <a:ext cx="1629871" cy="16300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5483C7C-5EC4-4075-BB9C-423730016017}">
      <dsp:nvSpPr>
        <dsp:cNvPr id="0" name=""/>
        <dsp:cNvSpPr/>
      </dsp:nvSpPr>
      <dsp:spPr>
        <a:xfrm>
          <a:off x="6065810" y="2260844"/>
          <a:ext cx="2163789" cy="117433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педагогічні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консиліуми</a:t>
          </a:r>
          <a:r>
            <a:rPr lang="ru-RU" sz="1800" kern="1200" dirty="0" smtClean="0"/>
            <a:t> з метою </a:t>
          </a:r>
          <a:r>
            <a:rPr lang="ru-RU" sz="1800" kern="1200" dirty="0" err="1" smtClean="0"/>
            <a:t>психологічного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аналізу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поведінки</a:t>
          </a:r>
          <a:r>
            <a:rPr lang="ru-RU" sz="1800" kern="1200" dirty="0" smtClean="0"/>
            <a:t> й </a:t>
          </a:r>
          <a:r>
            <a:rPr lang="ru-RU" sz="1800" kern="1200" dirty="0" err="1" smtClean="0"/>
            <a:t>розвитку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вихованця</a:t>
          </a:r>
          <a:endParaRPr lang="ru-RU" sz="1800" kern="1200" dirty="0" smtClean="0"/>
        </a:p>
      </dsp:txBody>
      <dsp:txXfrm>
        <a:off x="6065810" y="2260844"/>
        <a:ext cx="2163789" cy="1174330"/>
      </dsp:txXfrm>
    </dsp:sp>
    <dsp:sp modelId="{4DE0256A-1422-4874-B447-4B5A0FCEFF67}">
      <dsp:nvSpPr>
        <dsp:cNvPr id="0" name=""/>
        <dsp:cNvSpPr/>
      </dsp:nvSpPr>
      <dsp:spPr>
        <a:xfrm>
          <a:off x="3496508" y="2434112"/>
          <a:ext cx="1629871" cy="16300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98E8AE0-3753-48E7-9612-86AB6F362BAD}">
      <dsp:nvSpPr>
        <dsp:cNvPr id="0" name=""/>
        <dsp:cNvSpPr/>
      </dsp:nvSpPr>
      <dsp:spPr>
        <a:xfrm>
          <a:off x="4533190" y="3922764"/>
          <a:ext cx="2766585" cy="107438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робота </a:t>
          </a:r>
          <a:r>
            <a:rPr lang="ru-RU" sz="1800" kern="1200" dirty="0" err="1" smtClean="0"/>
            <a:t>зі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створення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сприятливого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психологічного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клімату</a:t>
          </a:r>
          <a:r>
            <a:rPr lang="ru-RU" sz="1800" kern="1200" dirty="0" smtClean="0"/>
            <a:t> в </a:t>
          </a:r>
          <a:r>
            <a:rPr lang="ru-RU" sz="1800" kern="1200" dirty="0" err="1" smtClean="0"/>
            <a:t>дитячій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установі</a:t>
          </a:r>
          <a:endParaRPr lang="ru-RU" sz="1800" kern="1200" dirty="0" smtClean="0"/>
        </a:p>
      </dsp:txBody>
      <dsp:txXfrm>
        <a:off x="4533190" y="3922764"/>
        <a:ext cx="2766585" cy="1074387"/>
      </dsp:txXfrm>
    </dsp:sp>
    <dsp:sp modelId="{CD6E9B9D-BF56-4F8C-A293-C379FB3208B3}">
      <dsp:nvSpPr>
        <dsp:cNvPr id="0" name=""/>
        <dsp:cNvSpPr/>
      </dsp:nvSpPr>
      <dsp:spPr>
        <a:xfrm>
          <a:off x="2966800" y="2434112"/>
          <a:ext cx="1629871" cy="16300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E4016CF-9E0E-4536-A978-6B87655E3AB2}">
      <dsp:nvSpPr>
        <dsp:cNvPr id="0" name=""/>
        <dsp:cNvSpPr/>
      </dsp:nvSpPr>
      <dsp:spPr>
        <a:xfrm>
          <a:off x="1260079" y="3922764"/>
          <a:ext cx="2511308" cy="107438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розвиток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комунікативних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навичок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професійної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діяльності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педагогів</a:t>
          </a:r>
          <a:endParaRPr lang="ru-RU" sz="1800" kern="1200" dirty="0" smtClean="0"/>
        </a:p>
      </dsp:txBody>
      <dsp:txXfrm>
        <a:off x="1260079" y="3922764"/>
        <a:ext cx="2511308" cy="1074387"/>
      </dsp:txXfrm>
    </dsp:sp>
    <dsp:sp modelId="{BBDD9669-871E-4C33-9BA5-7FAF556CC32C}">
      <dsp:nvSpPr>
        <dsp:cNvPr id="0" name=""/>
        <dsp:cNvSpPr/>
      </dsp:nvSpPr>
      <dsp:spPr>
        <a:xfrm>
          <a:off x="2636072" y="2019349"/>
          <a:ext cx="1629871" cy="16300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A14F893-64DC-4BBD-9D3F-91C6E367D1DB}">
      <dsp:nvSpPr>
        <dsp:cNvPr id="0" name=""/>
        <dsp:cNvSpPr/>
      </dsp:nvSpPr>
      <dsp:spPr>
        <a:xfrm>
          <a:off x="0" y="2692893"/>
          <a:ext cx="2112477" cy="117433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заходи </a:t>
          </a:r>
          <a:r>
            <a:rPr lang="ru-RU" sz="1800" kern="1200" dirty="0" err="1" smtClean="0"/>
            <a:t>щодо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запобігання</a:t>
          </a:r>
          <a:r>
            <a:rPr lang="ru-RU" sz="1800" kern="1200" dirty="0" smtClean="0"/>
            <a:t> й </a:t>
          </a:r>
          <a:r>
            <a:rPr lang="ru-RU" sz="1800" kern="1200" dirty="0" err="1" smtClean="0"/>
            <a:t>зняття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психологічного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перевантаження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членів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педагогічного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колективу</a:t>
          </a:r>
          <a:endParaRPr lang="ru-RU" sz="1800" kern="1200" dirty="0" smtClean="0"/>
        </a:p>
      </dsp:txBody>
      <dsp:txXfrm>
        <a:off x="0" y="2692893"/>
        <a:ext cx="2112477" cy="1174330"/>
      </dsp:txXfrm>
    </dsp:sp>
    <dsp:sp modelId="{27B4F158-7854-4D1F-A6FE-77477516A330}">
      <dsp:nvSpPr>
        <dsp:cNvPr id="0" name=""/>
        <dsp:cNvSpPr/>
      </dsp:nvSpPr>
      <dsp:spPr>
        <a:xfrm>
          <a:off x="2753559" y="1502143"/>
          <a:ext cx="1629871" cy="16300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47D5503-AEF1-47BD-B65A-668F6584D485}">
      <dsp:nvSpPr>
        <dsp:cNvPr id="0" name=""/>
        <dsp:cNvSpPr/>
      </dsp:nvSpPr>
      <dsp:spPr>
        <a:xfrm>
          <a:off x="182839" y="748680"/>
          <a:ext cx="2292400" cy="109937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робота з </a:t>
          </a:r>
          <a:r>
            <a:rPr lang="ru-RU" sz="1800" kern="1200" dirty="0" err="1" smtClean="0"/>
            <a:t>адаптації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вихованців</a:t>
          </a:r>
          <a:r>
            <a:rPr lang="ru-RU" sz="1800" kern="1200" dirty="0" smtClean="0"/>
            <a:t> до широкого </a:t>
          </a:r>
          <a:r>
            <a:rPr lang="ru-RU" sz="1800" kern="1200" dirty="0" err="1" smtClean="0"/>
            <a:t>соціального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оточення</a:t>
          </a:r>
          <a:endParaRPr lang="uk-UA" sz="1800" kern="1200" dirty="0"/>
        </a:p>
      </dsp:txBody>
      <dsp:txXfrm>
        <a:off x="182839" y="748680"/>
        <a:ext cx="2292400" cy="109937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DD9D9B-687D-4842-B6A3-B8B1859B18D7}">
      <dsp:nvSpPr>
        <dsp:cNvPr id="0" name=""/>
        <dsp:cNvSpPr/>
      </dsp:nvSpPr>
      <dsp:spPr>
        <a:xfrm>
          <a:off x="194295" y="254091"/>
          <a:ext cx="3811333" cy="119104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6732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err="1" smtClean="0"/>
            <a:t>висока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афективна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зарядженість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поведінкових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реакцій</a:t>
          </a:r>
          <a:r>
            <a:rPr lang="ru-RU" sz="2300" kern="1200" dirty="0" smtClean="0"/>
            <a:t>;</a:t>
          </a:r>
          <a:endParaRPr lang="uk-UA" sz="2300" kern="1200" dirty="0"/>
        </a:p>
      </dsp:txBody>
      <dsp:txXfrm>
        <a:off x="194295" y="254091"/>
        <a:ext cx="3811333" cy="1191041"/>
      </dsp:txXfrm>
    </dsp:sp>
    <dsp:sp modelId="{E772DB16-B2D8-45C2-B406-461712274595}">
      <dsp:nvSpPr>
        <dsp:cNvPr id="0" name=""/>
        <dsp:cNvSpPr/>
      </dsp:nvSpPr>
      <dsp:spPr>
        <a:xfrm>
          <a:off x="35489" y="82051"/>
          <a:ext cx="833729" cy="1250593"/>
        </a:xfrm>
        <a:prstGeom prst="rect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457752-DCEA-4B76-A6A2-1B43555C6425}">
      <dsp:nvSpPr>
        <dsp:cNvPr id="0" name=""/>
        <dsp:cNvSpPr/>
      </dsp:nvSpPr>
      <dsp:spPr>
        <a:xfrm>
          <a:off x="4382776" y="254091"/>
          <a:ext cx="3811333" cy="119104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6732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err="1" smtClean="0"/>
            <a:t>імпульсивний</a:t>
          </a:r>
          <a:r>
            <a:rPr lang="ru-RU" sz="2300" kern="1200" dirty="0" smtClean="0"/>
            <a:t> характер реагування на ситуацію фрустрації;</a:t>
          </a:r>
          <a:endParaRPr lang="uk-UA" sz="2300" kern="1200" dirty="0"/>
        </a:p>
      </dsp:txBody>
      <dsp:txXfrm>
        <a:off x="4382776" y="254091"/>
        <a:ext cx="3811333" cy="1191041"/>
      </dsp:txXfrm>
    </dsp:sp>
    <dsp:sp modelId="{FD9EEFBD-5415-4F7C-9FEB-0B007180FDE1}">
      <dsp:nvSpPr>
        <dsp:cNvPr id="0" name=""/>
        <dsp:cNvSpPr/>
      </dsp:nvSpPr>
      <dsp:spPr>
        <a:xfrm>
          <a:off x="4223971" y="82051"/>
          <a:ext cx="833729" cy="1250593"/>
        </a:xfrm>
        <a:prstGeom prst="rect">
          <a:avLst/>
        </a:prstGeom>
        <a:solidFill>
          <a:schemeClr val="accent3">
            <a:tint val="50000"/>
            <a:hueOff val="2150439"/>
            <a:satOff val="-2822"/>
            <a:lumOff val="-2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D49186-0EE2-47FA-928E-212BE6988FA7}">
      <dsp:nvSpPr>
        <dsp:cNvPr id="0" name=""/>
        <dsp:cNvSpPr/>
      </dsp:nvSpPr>
      <dsp:spPr>
        <a:xfrm>
          <a:off x="194295" y="1753480"/>
          <a:ext cx="3811333" cy="119104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6732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err="1" smtClean="0"/>
            <a:t>короткочасність</a:t>
          </a:r>
          <a:r>
            <a:rPr lang="ru-RU" sz="2300" kern="1200" dirty="0" smtClean="0"/>
            <a:t> реакцій із критичним виходом;</a:t>
          </a:r>
          <a:endParaRPr lang="uk-UA" sz="2300" kern="1200" dirty="0"/>
        </a:p>
      </dsp:txBody>
      <dsp:txXfrm>
        <a:off x="194295" y="1753480"/>
        <a:ext cx="3811333" cy="1191041"/>
      </dsp:txXfrm>
    </dsp:sp>
    <dsp:sp modelId="{3B6FE048-7E1E-43CD-9467-5BCE36C6EFC4}">
      <dsp:nvSpPr>
        <dsp:cNvPr id="0" name=""/>
        <dsp:cNvSpPr/>
      </dsp:nvSpPr>
      <dsp:spPr>
        <a:xfrm>
          <a:off x="35489" y="1581440"/>
          <a:ext cx="833729" cy="1250593"/>
        </a:xfrm>
        <a:prstGeom prst="rect">
          <a:avLst/>
        </a:prstGeom>
        <a:solidFill>
          <a:schemeClr val="accent3">
            <a:tint val="50000"/>
            <a:hueOff val="4300878"/>
            <a:satOff val="-5643"/>
            <a:lumOff val="-5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9672A6-F44B-4F8D-BD3C-345E08F70949}">
      <dsp:nvSpPr>
        <dsp:cNvPr id="0" name=""/>
        <dsp:cNvSpPr/>
      </dsp:nvSpPr>
      <dsp:spPr>
        <a:xfrm>
          <a:off x="4382776" y="1753480"/>
          <a:ext cx="3811333" cy="119104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6732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низький рівень стимуляції;</a:t>
          </a:r>
          <a:endParaRPr lang="uk-UA" sz="2300" kern="1200" dirty="0"/>
        </a:p>
      </dsp:txBody>
      <dsp:txXfrm>
        <a:off x="4382776" y="1753480"/>
        <a:ext cx="3811333" cy="1191041"/>
      </dsp:txXfrm>
    </dsp:sp>
    <dsp:sp modelId="{1DFA54EC-0FA0-4EAE-A69E-8731A2F890F9}">
      <dsp:nvSpPr>
        <dsp:cNvPr id="0" name=""/>
        <dsp:cNvSpPr/>
      </dsp:nvSpPr>
      <dsp:spPr>
        <a:xfrm>
          <a:off x="4223971" y="1581440"/>
          <a:ext cx="833729" cy="1250593"/>
        </a:xfrm>
        <a:prstGeom prst="rect">
          <a:avLst/>
        </a:prstGeom>
        <a:solidFill>
          <a:schemeClr val="accent3">
            <a:tint val="50000"/>
            <a:hueOff val="6451317"/>
            <a:satOff val="-8465"/>
            <a:lumOff val="-8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81C73F-3C1D-4B86-8CDC-CD2D175C704A}">
      <dsp:nvSpPr>
        <dsp:cNvPr id="0" name=""/>
        <dsp:cNvSpPr/>
      </dsp:nvSpPr>
      <dsp:spPr>
        <a:xfrm>
          <a:off x="194295" y="3252869"/>
          <a:ext cx="3811333" cy="119104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6732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kern="1200" dirty="0" smtClean="0"/>
            <a:t>недиференційована спрямованість реагування;</a:t>
          </a:r>
          <a:endParaRPr lang="uk-UA" sz="2300" kern="1200" dirty="0"/>
        </a:p>
      </dsp:txBody>
      <dsp:txXfrm>
        <a:off x="194295" y="3252869"/>
        <a:ext cx="3811333" cy="1191041"/>
      </dsp:txXfrm>
    </dsp:sp>
    <dsp:sp modelId="{4D5B734C-DDFD-41F2-A24F-47EB21958D22}">
      <dsp:nvSpPr>
        <dsp:cNvPr id="0" name=""/>
        <dsp:cNvSpPr/>
      </dsp:nvSpPr>
      <dsp:spPr>
        <a:xfrm>
          <a:off x="35489" y="3080830"/>
          <a:ext cx="833729" cy="1250593"/>
        </a:xfrm>
        <a:prstGeom prst="rect">
          <a:avLst/>
        </a:prstGeom>
        <a:solidFill>
          <a:schemeClr val="accent3">
            <a:tint val="50000"/>
            <a:hueOff val="8601756"/>
            <a:satOff val="-11286"/>
            <a:lumOff val="-11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06184C-C3DB-4A13-84F7-0A79CBC80BCE}">
      <dsp:nvSpPr>
        <dsp:cNvPr id="0" name=""/>
        <dsp:cNvSpPr/>
      </dsp:nvSpPr>
      <dsp:spPr>
        <a:xfrm>
          <a:off x="4382776" y="3252869"/>
          <a:ext cx="3811333" cy="119104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6732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- високий рівень готовності до девіантних дій.</a:t>
          </a:r>
          <a:endParaRPr lang="uk-UA" sz="2300" kern="1200" dirty="0"/>
        </a:p>
      </dsp:txBody>
      <dsp:txXfrm>
        <a:off x="4382776" y="3252869"/>
        <a:ext cx="3811333" cy="1191041"/>
      </dsp:txXfrm>
    </dsp:sp>
    <dsp:sp modelId="{B838817B-EBCC-4D98-9E64-B4A67F899C2F}">
      <dsp:nvSpPr>
        <dsp:cNvPr id="0" name=""/>
        <dsp:cNvSpPr/>
      </dsp:nvSpPr>
      <dsp:spPr>
        <a:xfrm>
          <a:off x="4223971" y="3080830"/>
          <a:ext cx="833729" cy="1250593"/>
        </a:xfrm>
        <a:prstGeom prst="rect">
          <a:avLst/>
        </a:prstGeom>
        <a:solidFill>
          <a:schemeClr val="accent3">
            <a:tint val="50000"/>
            <a:hueOff val="10752195"/>
            <a:satOff val="-14108"/>
            <a:lumOff val="-13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852974-794E-4C3F-A242-386E7020B926}">
      <dsp:nvSpPr>
        <dsp:cNvPr id="0" name=""/>
        <dsp:cNvSpPr/>
      </dsp:nvSpPr>
      <dsp:spPr>
        <a:xfrm>
          <a:off x="703177" y="914"/>
          <a:ext cx="2144019" cy="7680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імпульсивні,</a:t>
          </a:r>
          <a:endParaRPr lang="uk-UA" sz="1600" kern="1200" dirty="0"/>
        </a:p>
      </dsp:txBody>
      <dsp:txXfrm>
        <a:off x="1017161" y="113387"/>
        <a:ext cx="1516051" cy="543065"/>
      </dsp:txXfrm>
    </dsp:sp>
    <dsp:sp modelId="{211543F4-1F0D-446C-93ED-5EC6AF04FCB1}">
      <dsp:nvSpPr>
        <dsp:cNvPr id="0" name=""/>
        <dsp:cNvSpPr/>
      </dsp:nvSpPr>
      <dsp:spPr>
        <a:xfrm>
          <a:off x="1586113" y="821867"/>
          <a:ext cx="378147" cy="37814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600" kern="1200"/>
        </a:p>
      </dsp:txBody>
      <dsp:txXfrm>
        <a:off x="1636236" y="966470"/>
        <a:ext cx="277901" cy="88941"/>
      </dsp:txXfrm>
    </dsp:sp>
    <dsp:sp modelId="{70378F3B-3B31-488A-9608-77B69C891F19}">
      <dsp:nvSpPr>
        <dsp:cNvPr id="0" name=""/>
        <dsp:cNvSpPr/>
      </dsp:nvSpPr>
      <dsp:spPr>
        <a:xfrm>
          <a:off x="703177" y="1252955"/>
          <a:ext cx="2144019" cy="7680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дратівливі,</a:t>
          </a:r>
          <a:endParaRPr lang="uk-UA" sz="1600" kern="1200" dirty="0"/>
        </a:p>
      </dsp:txBody>
      <dsp:txXfrm>
        <a:off x="1017161" y="1365428"/>
        <a:ext cx="1516051" cy="543065"/>
      </dsp:txXfrm>
    </dsp:sp>
    <dsp:sp modelId="{F436F0D1-E1B5-4881-B0D1-E93659AADDC3}">
      <dsp:nvSpPr>
        <dsp:cNvPr id="0" name=""/>
        <dsp:cNvSpPr/>
      </dsp:nvSpPr>
      <dsp:spPr>
        <a:xfrm>
          <a:off x="1586113" y="2073907"/>
          <a:ext cx="378147" cy="37814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600" kern="1200"/>
        </a:p>
      </dsp:txBody>
      <dsp:txXfrm>
        <a:off x="1636236" y="2218510"/>
        <a:ext cx="277901" cy="88941"/>
      </dsp:txXfrm>
    </dsp:sp>
    <dsp:sp modelId="{AFC7EC07-E9BC-471E-80B2-1D9F493E6398}">
      <dsp:nvSpPr>
        <dsp:cNvPr id="0" name=""/>
        <dsp:cNvSpPr/>
      </dsp:nvSpPr>
      <dsp:spPr>
        <a:xfrm>
          <a:off x="703177" y="2504996"/>
          <a:ext cx="2144019" cy="7680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запальні,</a:t>
          </a:r>
          <a:endParaRPr lang="uk-UA" sz="1600" kern="1200" dirty="0"/>
        </a:p>
      </dsp:txBody>
      <dsp:txXfrm>
        <a:off x="1017161" y="2617469"/>
        <a:ext cx="1516051" cy="543065"/>
      </dsp:txXfrm>
    </dsp:sp>
    <dsp:sp modelId="{8D619E57-A676-4373-9B07-0B5C918A7977}">
      <dsp:nvSpPr>
        <dsp:cNvPr id="0" name=""/>
        <dsp:cNvSpPr/>
      </dsp:nvSpPr>
      <dsp:spPr>
        <a:xfrm>
          <a:off x="1586113" y="3325948"/>
          <a:ext cx="378147" cy="37814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600" kern="1200"/>
        </a:p>
      </dsp:txBody>
      <dsp:txXfrm>
        <a:off x="1636236" y="3470551"/>
        <a:ext cx="277901" cy="88941"/>
      </dsp:txXfrm>
    </dsp:sp>
    <dsp:sp modelId="{6AF84FA8-7B2E-492B-8CE6-C903665C9B77}">
      <dsp:nvSpPr>
        <dsp:cNvPr id="0" name=""/>
        <dsp:cNvSpPr/>
      </dsp:nvSpPr>
      <dsp:spPr>
        <a:xfrm>
          <a:off x="703177" y="3757036"/>
          <a:ext cx="2144019" cy="7680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агресивні, конфліктні</a:t>
          </a:r>
          <a:endParaRPr lang="uk-UA" sz="1600" kern="1200" dirty="0"/>
        </a:p>
      </dsp:txBody>
      <dsp:txXfrm>
        <a:off x="1017161" y="3869509"/>
        <a:ext cx="1516051" cy="543065"/>
      </dsp:txXfrm>
    </dsp:sp>
    <dsp:sp modelId="{C15C33AB-ED05-43F8-8305-7676DB1952FB}">
      <dsp:nvSpPr>
        <dsp:cNvPr id="0" name=""/>
        <dsp:cNvSpPr/>
      </dsp:nvSpPr>
      <dsp:spPr>
        <a:xfrm>
          <a:off x="2944993" y="2141713"/>
          <a:ext cx="207329" cy="2425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000" kern="1200"/>
        </a:p>
      </dsp:txBody>
      <dsp:txXfrm>
        <a:off x="2944993" y="2190220"/>
        <a:ext cx="145130" cy="145522"/>
      </dsp:txXfrm>
    </dsp:sp>
    <dsp:sp modelId="{A0F7A159-4EC8-41A6-ABEE-E7E2F1B0945A}">
      <dsp:nvSpPr>
        <dsp:cNvPr id="0" name=""/>
        <dsp:cNvSpPr/>
      </dsp:nvSpPr>
      <dsp:spPr>
        <a:xfrm>
          <a:off x="3238384" y="1494970"/>
          <a:ext cx="4288038" cy="15360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Утруднює спілкування та с </a:t>
          </a:r>
          <a:r>
            <a:rPr lang="uk-UA" sz="1600" kern="1200" dirty="0" err="1" smtClean="0"/>
            <a:t>творює</a:t>
          </a:r>
          <a:r>
            <a:rPr lang="uk-UA" sz="1600" kern="1200" dirty="0" smtClean="0"/>
            <a:t> </a:t>
          </a:r>
          <a:r>
            <a:rPr lang="uk-UA" sz="1600" kern="1200" dirty="0" err="1" smtClean="0"/>
            <a:t>туднощі</a:t>
          </a:r>
          <a:r>
            <a:rPr lang="uk-UA" sz="1600" kern="1200" dirty="0" smtClean="0"/>
            <a:t> для соціальної роботи з ними</a:t>
          </a:r>
          <a:endParaRPr lang="uk-UA" sz="1600" kern="1200" dirty="0"/>
        </a:p>
      </dsp:txBody>
      <dsp:txXfrm>
        <a:off x="3866353" y="1719915"/>
        <a:ext cx="3032100" cy="10861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2A40-ACED-421E-84D0-CCCA5066C562}" type="datetimeFigureOut">
              <a:rPr lang="uk-UA" smtClean="0"/>
              <a:t>11.02.2021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435E-1628-4763-AD8F-335CE101445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47847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2A40-ACED-421E-84D0-CCCA5066C562}" type="datetimeFigureOut">
              <a:rPr lang="uk-UA" smtClean="0"/>
              <a:t>11.02.2021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435E-1628-4763-AD8F-335CE101445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07825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2A40-ACED-421E-84D0-CCCA5066C562}" type="datetimeFigureOut">
              <a:rPr lang="uk-UA" smtClean="0"/>
              <a:t>11.02.2021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435E-1628-4763-AD8F-335CE101445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9306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2A40-ACED-421E-84D0-CCCA5066C562}" type="datetimeFigureOut">
              <a:rPr lang="uk-UA" smtClean="0"/>
              <a:t>11.02.2021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435E-1628-4763-AD8F-335CE101445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4808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2A40-ACED-421E-84D0-CCCA5066C562}" type="datetimeFigureOut">
              <a:rPr lang="uk-UA" smtClean="0"/>
              <a:t>11.02.2021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435E-1628-4763-AD8F-335CE101445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2327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2A40-ACED-421E-84D0-CCCA5066C562}" type="datetimeFigureOut">
              <a:rPr lang="uk-UA" smtClean="0"/>
              <a:t>11.02.2021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435E-1628-4763-AD8F-335CE101445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75133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2A40-ACED-421E-84D0-CCCA5066C562}" type="datetimeFigureOut">
              <a:rPr lang="uk-UA" smtClean="0"/>
              <a:t>11.02.2021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435E-1628-4763-AD8F-335CE101445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9017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2A40-ACED-421E-84D0-CCCA5066C562}" type="datetimeFigureOut">
              <a:rPr lang="uk-UA" smtClean="0"/>
              <a:t>11.02.2021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435E-1628-4763-AD8F-335CE101445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0779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2A40-ACED-421E-84D0-CCCA5066C562}" type="datetimeFigureOut">
              <a:rPr lang="uk-UA" smtClean="0"/>
              <a:t>11.02.2021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435E-1628-4763-AD8F-335CE101445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32987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2A40-ACED-421E-84D0-CCCA5066C562}" type="datetimeFigureOut">
              <a:rPr lang="uk-UA" smtClean="0"/>
              <a:t>11.02.2021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435E-1628-4763-AD8F-335CE101445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03880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02A40-ACED-421E-84D0-CCCA5066C562}" type="datetimeFigureOut">
              <a:rPr lang="uk-UA" smtClean="0"/>
              <a:t>11.02.2021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2435E-1628-4763-AD8F-335CE101445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0428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02A40-ACED-421E-84D0-CCCA5066C562}" type="datetimeFigureOut">
              <a:rPr lang="uk-UA" smtClean="0"/>
              <a:t>11.02.2021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2435E-1628-4763-AD8F-335CE101445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76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Типологізація</a:t>
            </a:r>
            <a:r>
              <a:rPr lang="uk-UA" dirty="0" smtClean="0"/>
              <a:t> </a:t>
            </a:r>
            <a:r>
              <a:rPr lang="uk-UA" dirty="0"/>
              <a:t>за групами девіантно-кримінальної поведінки</a:t>
            </a:r>
            <a:r>
              <a:rPr lang="ru-RU" dirty="0"/>
              <a:t>. </a:t>
            </a:r>
            <a:r>
              <a:rPr lang="uk-UA" dirty="0"/>
              <a:t>Технологія подолання девіантної поведінки</a:t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5945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к</a:t>
            </a:r>
            <a:r>
              <a:rPr lang="ru-RU" dirty="0" err="1" smtClean="0"/>
              <a:t>онсультування</a:t>
            </a:r>
            <a:r>
              <a:rPr lang="ru-RU" dirty="0" smtClean="0"/>
              <a:t> в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профілактичної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з </a:t>
            </a:r>
            <a:r>
              <a:rPr lang="ru-RU" dirty="0" err="1" smtClean="0"/>
              <a:t>дітьми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- інформування батьків (педагогів, соціальних працівників та ін.) про вікові та індивідуальні особливості дитини;</a:t>
            </a:r>
          </a:p>
          <a:p>
            <a:r>
              <a:rPr lang="uk-UA" dirty="0" smtClean="0"/>
              <a:t>- своєчасне виявлення в дитини первинних психосоматичних відхилень і направлення її на </a:t>
            </a:r>
            <a:r>
              <a:rPr lang="uk-UA" dirty="0" err="1" smtClean="0"/>
              <a:t>психолого-медико-педагогічні</a:t>
            </a:r>
            <a:r>
              <a:rPr lang="uk-UA" dirty="0" smtClean="0"/>
              <a:t> консультації;</a:t>
            </a:r>
          </a:p>
          <a:p>
            <a:r>
              <a:rPr lang="uk-UA" dirty="0" smtClean="0"/>
              <a:t>- запобігання вторинних відхилень у розвитку й рекомендації з психогігієни та психопрофілактики (спільно із психопатологами та лікарями);</a:t>
            </a:r>
          </a:p>
          <a:p>
            <a:r>
              <a:rPr lang="uk-UA" dirty="0" smtClean="0"/>
              <a:t>- складання рекомендацій для об'єктів впливу (педагоги, батьки, соціальні працівники та інші)</a:t>
            </a:r>
          </a:p>
          <a:p>
            <a:r>
              <a:rPr lang="uk-UA" dirty="0" smtClean="0"/>
              <a:t>із психолого-педагогічної корекції труднощів навчання дитини;</a:t>
            </a:r>
          </a:p>
          <a:p>
            <a:r>
              <a:rPr lang="uk-UA" dirty="0" smtClean="0"/>
              <a:t>- складання рекомендацій з виховання в родині (спільно з фахівцями із сімейної терапії, соціальними працівниками, педагогами);</a:t>
            </a:r>
          </a:p>
          <a:p>
            <a:r>
              <a:rPr lang="uk-UA" dirty="0" smtClean="0"/>
              <a:t>- проведення корекційної роботи в спеціальних групах при консультації з дітьми й батьками.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9490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У </a:t>
            </a:r>
            <a:r>
              <a:rPr lang="ru-RU" sz="3600" dirty="0" err="1" smtClean="0"/>
              <a:t>дитячих</a:t>
            </a:r>
            <a:r>
              <a:rPr lang="ru-RU" sz="3600" dirty="0" smtClean="0"/>
              <a:t> </a:t>
            </a:r>
            <a:r>
              <a:rPr lang="ru-RU" sz="3600" dirty="0" err="1" smtClean="0"/>
              <a:t>девіаціях</a:t>
            </a:r>
            <a:r>
              <a:rPr lang="ru-RU" sz="3600" dirty="0" smtClean="0"/>
              <a:t> </a:t>
            </a:r>
            <a:r>
              <a:rPr lang="ru-RU" sz="3600" dirty="0" err="1" smtClean="0"/>
              <a:t>найбільш</a:t>
            </a:r>
            <a:r>
              <a:rPr lang="ru-RU" sz="3600" dirty="0" smtClean="0"/>
              <a:t> </a:t>
            </a:r>
            <a:r>
              <a:rPr lang="ru-RU" sz="3600" dirty="0" err="1" smtClean="0"/>
              <a:t>яскраво</a:t>
            </a:r>
            <a:r>
              <a:rPr lang="ru-RU" sz="3600" dirty="0" smtClean="0"/>
              <a:t> </a:t>
            </a:r>
            <a:r>
              <a:rPr lang="ru-RU" sz="3600" dirty="0" err="1" smtClean="0"/>
              <a:t>виступають</a:t>
            </a:r>
            <a:r>
              <a:rPr lang="ru-RU" sz="3600" dirty="0" smtClean="0"/>
              <a:t> </a:t>
            </a:r>
            <a:r>
              <a:rPr lang="ru-RU" sz="3600" dirty="0" err="1" smtClean="0"/>
              <a:t>такі</a:t>
            </a:r>
            <a:r>
              <a:rPr lang="ru-RU" sz="3600" dirty="0" smtClean="0"/>
              <a:t> </a:t>
            </a:r>
            <a:r>
              <a:rPr lang="ru-RU" sz="3600" dirty="0" err="1" smtClean="0"/>
              <a:t>психологічні</a:t>
            </a:r>
            <a:r>
              <a:rPr lang="ru-RU" sz="3600" dirty="0" smtClean="0"/>
              <a:t> </a:t>
            </a:r>
            <a:r>
              <a:rPr lang="ru-RU" sz="3600" dirty="0" err="1" smtClean="0"/>
              <a:t>особливості</a:t>
            </a:r>
            <a:endParaRPr lang="uk-UA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83867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037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err="1" smtClean="0"/>
              <a:t>девіантні</a:t>
            </a:r>
            <a:r>
              <a:rPr lang="ru-RU" sz="3200" dirty="0" smtClean="0"/>
              <a:t> </a:t>
            </a:r>
            <a:r>
              <a:rPr lang="ru-RU" sz="3200" dirty="0" err="1" smtClean="0"/>
              <a:t>діти</a:t>
            </a:r>
            <a:r>
              <a:rPr lang="ru-RU" sz="3200" dirty="0" smtClean="0"/>
              <a:t> часто </a:t>
            </a:r>
            <a:r>
              <a:rPr lang="ru-RU" sz="3200" dirty="0" err="1" smtClean="0"/>
              <a:t>виявляють</a:t>
            </a:r>
            <a:r>
              <a:rPr lang="ru-RU" sz="3200" dirty="0" smtClean="0"/>
              <a:t> систему </a:t>
            </a:r>
            <a:r>
              <a:rPr lang="ru-RU" sz="3200" dirty="0" err="1" smtClean="0"/>
              <a:t>властивостей</a:t>
            </a:r>
            <a:r>
              <a:rPr lang="ru-RU" sz="3200" dirty="0" smtClean="0"/>
              <a:t>, </a:t>
            </a:r>
            <a:r>
              <a:rPr lang="ru-RU" sz="3200" dirty="0" err="1" smtClean="0"/>
              <a:t>які</a:t>
            </a:r>
            <a:r>
              <a:rPr lang="ru-RU" sz="3200" dirty="0" smtClean="0"/>
              <a:t> </a:t>
            </a:r>
            <a:r>
              <a:rPr lang="ru-RU" sz="3200" dirty="0" err="1" smtClean="0"/>
              <a:t>свідчать</a:t>
            </a:r>
            <a:r>
              <a:rPr lang="ru-RU" sz="3200" dirty="0" smtClean="0"/>
              <a:t> про </a:t>
            </a:r>
            <a:r>
              <a:rPr lang="ru-RU" sz="3200" dirty="0" err="1" smtClean="0"/>
              <a:t>значні</a:t>
            </a:r>
            <a:r>
              <a:rPr lang="ru-RU" sz="3200" dirty="0" smtClean="0"/>
              <a:t> </a:t>
            </a:r>
            <a:r>
              <a:rPr lang="ru-RU" sz="3200" dirty="0" err="1" smtClean="0"/>
              <a:t>емоційні</a:t>
            </a:r>
            <a:r>
              <a:rPr lang="ru-RU" sz="3200" dirty="0" smtClean="0"/>
              <a:t> </a:t>
            </a:r>
            <a:r>
              <a:rPr lang="ru-RU" sz="3200" dirty="0" err="1" smtClean="0"/>
              <a:t>порушення</a:t>
            </a:r>
            <a:endParaRPr lang="uk-UA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100088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876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uk-UA" dirty="0" smtClean="0"/>
              <a:t>Для дітей </a:t>
            </a:r>
            <a:r>
              <a:rPr lang="uk-UA" dirty="0" err="1" smtClean="0"/>
              <a:t>здевіантною</a:t>
            </a:r>
            <a:r>
              <a:rPr lang="uk-UA" dirty="0" smtClean="0"/>
              <a:t> поведінкою характерні такі властивості емоційно-вольової й </a:t>
            </a:r>
            <a:r>
              <a:rPr lang="uk-UA" dirty="0" err="1" smtClean="0"/>
              <a:t>цінніснонормативної</a:t>
            </a:r>
            <a:r>
              <a:rPr lang="uk-UA" dirty="0" smtClean="0"/>
              <a:t> сфер особистості, як тривожність, дефектність ціннісної системи (мета і сенс життя)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7573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</a:t>
            </a:r>
            <a:r>
              <a:rPr lang="ru-RU" dirty="0" err="1" smtClean="0"/>
              <a:t>Вуличні</a:t>
            </a:r>
            <a:r>
              <a:rPr lang="ru-RU" dirty="0" smtClean="0"/>
              <a:t> </a:t>
            </a:r>
            <a:r>
              <a:rPr lang="ru-RU" dirty="0" err="1" smtClean="0"/>
              <a:t>діти</a:t>
            </a:r>
            <a:r>
              <a:rPr lang="ru-RU" dirty="0" smtClean="0"/>
              <a:t>» (</a:t>
            </a:r>
            <a:r>
              <a:rPr lang="ru-RU" dirty="0" err="1" smtClean="0"/>
              <a:t>представники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«бомж») -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dirty="0" smtClean="0"/>
              <a:t>діти, які втекли з дому через різні обставини. Дитяче бродяжництво є своєрідною формою протесту чи образи на вчителів, батьків. Іноді втечі зумовлені страхом перед можливим фізичним покаранням за непорядний вчинок чи за погану успішність у школі. Значно рідше втеча з дому і бродяжництво не мають очевидних мотивів (раптова зміна настрою, що негативно впливає на, критичну оцінку дитиною ситуації, імпульсивно виниклий нескоримий потяг за типом «готове рішення» і т. ін.). Прагнення до бродяжництва, як правило, виникає періодично й може бути пов'язане із сезонними факторами (весняно-літні, </a:t>
            </a:r>
            <a:r>
              <a:rPr lang="uk-UA" dirty="0" err="1" smtClean="0"/>
              <a:t>літньо-осінні</a:t>
            </a:r>
            <a:r>
              <a:rPr lang="uk-UA" dirty="0" smtClean="0"/>
              <a:t> цикли). Втечі з дому, в більшості випадків, здійснюються поодинці, без усякої підготовки й роздумів про можливі труднощі та негаразди (нічліжка де прийдеться, голодне існування, змушене жебрацтво, злодійство і т. ін.). У таких умовах дитина нерідко потрапляє до асоціальної чи кримінальної компанії, починає вживати алкоголь, наркотики тощо.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3019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Діти, підвладні страхам і нав'язливим думкам.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Виникнення різних страхів (фобій) досить характерне для дитячого віку. Найчастіше це невротичне побоювання темряви, самітності, розлуки з батьками й близькими, підвищення уваги до свого здоров'я. У старшому дитячому віці найбільш поширеним острахом є </a:t>
            </a:r>
            <a:r>
              <a:rPr lang="uk-UA" dirty="0" err="1" smtClean="0"/>
              <a:t>дисморфобія</a:t>
            </a:r>
            <a:r>
              <a:rPr lang="uk-UA" dirty="0" smtClean="0"/>
              <a:t> (</a:t>
            </a:r>
            <a:r>
              <a:rPr lang="uk-UA" dirty="0" err="1" smtClean="0"/>
              <a:t>необгрунтована</a:t>
            </a:r>
            <a:r>
              <a:rPr lang="uk-UA" dirty="0" smtClean="0"/>
              <a:t> переконаність наявності в собі фізичного недоліку, неприємного для навколишніх).</a:t>
            </a:r>
          </a:p>
          <a:p>
            <a:r>
              <a:rPr lang="ru-RU" dirty="0" smtClean="0"/>
              <a:t>Таким </a:t>
            </a:r>
            <a:r>
              <a:rPr lang="ru-RU" dirty="0" err="1" smtClean="0"/>
              <a:t>дітям</a:t>
            </a:r>
            <a:r>
              <a:rPr lang="ru-RU" dirty="0" smtClean="0"/>
              <a:t> </a:t>
            </a:r>
            <a:r>
              <a:rPr lang="ru-RU" dirty="0" err="1" smtClean="0"/>
              <a:t>необхідна</a:t>
            </a:r>
            <a:r>
              <a:rPr lang="ru-RU" dirty="0" smtClean="0"/>
              <a:t> </a:t>
            </a:r>
            <a:r>
              <a:rPr lang="ru-RU" dirty="0" err="1" smtClean="0"/>
              <a:t>консультація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працівника</a:t>
            </a:r>
            <a:r>
              <a:rPr lang="ru-RU" dirty="0" smtClean="0"/>
              <a:t> в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підліткової</a:t>
            </a:r>
            <a:r>
              <a:rPr lang="ru-RU" dirty="0" smtClean="0"/>
              <a:t> </a:t>
            </a:r>
            <a:r>
              <a:rPr lang="ru-RU" dirty="0" err="1" smtClean="0"/>
              <a:t>психіатрії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9543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Діти-вандали.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До цієї категорії дітей відносять тих, хто займається безглуздим знищенням культурних і матеріальних цінностей, чия поведінка характеризується вандалізмом як різноманітного виду руйнівного поводження: від засмічення місць загального відпочинку й витоптування газонів до знищення торгових та ін. точок.</a:t>
            </a:r>
          </a:p>
          <a:p>
            <a:r>
              <a:rPr lang="uk-UA" dirty="0" smtClean="0"/>
              <a:t>Пік вандалізму припадає на 11-13 років (Д. </a:t>
            </a:r>
            <a:r>
              <a:rPr lang="uk-UA" dirty="0" err="1" smtClean="0"/>
              <a:t>Елліот</a:t>
            </a:r>
            <a:r>
              <a:rPr lang="uk-UA" dirty="0" smtClean="0"/>
              <a:t>, М. </a:t>
            </a:r>
            <a:r>
              <a:rPr lang="uk-UA" dirty="0" err="1" smtClean="0"/>
              <a:t>Лебланк</a:t>
            </a:r>
            <a:r>
              <a:rPr lang="uk-UA" dirty="0" smtClean="0"/>
              <a:t>, Р. </a:t>
            </a:r>
            <a:r>
              <a:rPr lang="uk-UA" dirty="0" err="1" smtClean="0"/>
              <a:t>Мейбі</a:t>
            </a:r>
            <a:r>
              <a:rPr lang="uk-UA" dirty="0" smtClean="0"/>
              <a:t> та ін.). Вандалізм також має місце в структурі кримінальної активності осіб 13-17 років.</a:t>
            </a:r>
          </a:p>
          <a:p>
            <a:r>
              <a:rPr lang="uk-UA" dirty="0" smtClean="0"/>
              <a:t>У сучасному світі однією з найпоширеніших форм вандалізму в дитячому (і не тільки) середовищі є графіті, що наносить значний фінансово-соціальний збиток міському середовищу в багатьох країнах.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7091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Віктимні</a:t>
            </a:r>
            <a:r>
              <a:rPr lang="uk-UA" dirty="0" smtClean="0"/>
              <a:t> діти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Віктимність</a:t>
            </a:r>
            <a:r>
              <a:rPr lang="uk-UA" dirty="0" smtClean="0"/>
              <a:t>  - схильність людини до відхилення від нормального перебігу соціалізації; особливий стан або поведінка особи, що  </a:t>
            </a:r>
            <a:r>
              <a:rPr lang="uk-UA" dirty="0" err="1" smtClean="0"/>
              <a:t>характеризуеться</a:t>
            </a:r>
            <a:r>
              <a:rPr lang="uk-UA" dirty="0" smtClean="0"/>
              <a:t> рисами щодо того, щоб стати </a:t>
            </a:r>
            <a:r>
              <a:rPr lang="uk-UA" dirty="0" err="1" smtClean="0"/>
              <a:t>жертовою</a:t>
            </a:r>
            <a:r>
              <a:rPr lang="uk-UA" dirty="0" smtClean="0"/>
              <a:t> несприятливих умов соціалізації</a:t>
            </a:r>
          </a:p>
          <a:p>
            <a:endParaRPr lang="uk-UA" dirty="0"/>
          </a:p>
          <a:p>
            <a:r>
              <a:rPr lang="uk-UA" dirty="0" smtClean="0"/>
              <a:t>Розглянемо індикатори </a:t>
            </a:r>
            <a:r>
              <a:rPr lang="uk-UA" dirty="0" err="1" smtClean="0"/>
              <a:t>віктимності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4517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6632"/>
            <a:ext cx="8229600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uk-UA" sz="1800" dirty="0" smtClean="0"/>
              <a:t>- тривожність (відчуття внутрішньої напруженості, </a:t>
            </a:r>
            <a:r>
              <a:rPr lang="uk-UA" sz="1800" dirty="0" err="1" smtClean="0"/>
              <a:t>гіперестезична</a:t>
            </a:r>
            <a:r>
              <a:rPr lang="uk-UA" sz="1800" dirty="0" smtClean="0"/>
              <a:t> реакція);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800" dirty="0" smtClean="0"/>
              <a:t>- емоційна ригідність (непіддатливість, жорстокість, негнучкість);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800" dirty="0" smtClean="0"/>
              <a:t>- емоційна в'язкість (енергія емоцій, що виникла, не розряджається, а дитина зациклюється на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800" dirty="0" smtClean="0"/>
              <a:t>негативних життєвих проявах);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800" dirty="0" smtClean="0"/>
              <a:t>- емоційна монотонність (енергія стимулів не перетворюється на енергію емоцій, а розум слабко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800" dirty="0" smtClean="0"/>
              <a:t>виявляє себе, тому що бере мало участі в оцінці зовнішніх і внутрішніх впливів);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800" dirty="0" smtClean="0"/>
              <a:t>- емоційне огрубіння (втрата тонких емоційних диференціацій як здатності визначати доречність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800" dirty="0" smtClean="0"/>
              <a:t>тих чи інших емоційно забарвлених реакцій і відповідно дозувати їх);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800" dirty="0" smtClean="0"/>
              <a:t>- емоційна тупість (явне недорозвинення чи втрата вищих емоцій);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800" dirty="0" smtClean="0"/>
              <a:t>- втрата емоційного резонансу (повна чи майже повна відсутність емоційного відгуку на різні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800" dirty="0" smtClean="0"/>
              <a:t>події);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800" dirty="0" smtClean="0"/>
              <a:t>- </a:t>
            </a:r>
            <a:r>
              <a:rPr lang="uk-UA" sz="1800" dirty="0" err="1" smtClean="0"/>
              <a:t>алекситимія</a:t>
            </a:r>
            <a:r>
              <a:rPr lang="uk-UA" sz="1800" dirty="0" smtClean="0"/>
              <a:t> (знижена здатність чи утруднення у вербалізації емоційних станів на основі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800" dirty="0" smtClean="0"/>
              <a:t>ослаблення когнітивно-афективної сфери: труднощі у визначенні, ідентифікації й описі власних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800" dirty="0" smtClean="0"/>
              <a:t>переживань; складність у проведенні розходжень між почуттями й тілесним відчуттям; зниження здатності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800" dirty="0" smtClean="0"/>
              <a:t>до символізації, про що свідчить бідність уяви, фантазії; </a:t>
            </a:r>
            <a:r>
              <a:rPr lang="uk-UA" sz="1800" dirty="0" err="1" smtClean="0"/>
              <a:t>сфокусованість</a:t>
            </a:r>
            <a:r>
              <a:rPr lang="uk-UA" sz="1800" dirty="0" smtClean="0"/>
              <a:t> більшою мірою на зовнішніх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1800" dirty="0" smtClean="0"/>
              <a:t>подіях, ніж на внутрішніх переживаннях).</a:t>
            </a: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222261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Висновок щодо детермінант дитячої девіантності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err="1" smtClean="0"/>
              <a:t>девіантність</a:t>
            </a:r>
            <a:r>
              <a:rPr lang="uk-UA" dirty="0" smtClean="0"/>
              <a:t> виникає як механізм компенсації </a:t>
            </a:r>
            <a:r>
              <a:rPr lang="uk-UA" dirty="0" err="1" smtClean="0"/>
              <a:t>віктальності</a:t>
            </a:r>
            <a:r>
              <a:rPr lang="uk-UA" dirty="0" smtClean="0"/>
              <a:t> особистості; - </a:t>
            </a:r>
          </a:p>
          <a:p>
            <a:r>
              <a:rPr lang="uk-UA" dirty="0" err="1" smtClean="0"/>
              <a:t>девіантність</a:t>
            </a:r>
            <a:r>
              <a:rPr lang="uk-UA" dirty="0" smtClean="0"/>
              <a:t> - це наслідок психологічної деформації особистості, що призводить до втрати механізму суб'єктної регуляції соціального функціонування особистості; - </a:t>
            </a:r>
          </a:p>
          <a:p>
            <a:r>
              <a:rPr lang="uk-UA" dirty="0" err="1" smtClean="0"/>
              <a:t>девіантність</a:t>
            </a:r>
            <a:r>
              <a:rPr lang="uk-UA" dirty="0" smtClean="0"/>
              <a:t> програмується в процесі порушеного </a:t>
            </a:r>
            <a:r>
              <a:rPr lang="uk-UA" dirty="0" err="1" smtClean="0"/>
              <a:t>культурогенезу</a:t>
            </a:r>
            <a:r>
              <a:rPr lang="uk-UA" dirty="0" smtClean="0"/>
              <a:t> в сімейній та освітній системах розвитку особистості.</a:t>
            </a:r>
          </a:p>
          <a:p>
            <a:endParaRPr lang="uk-UA" dirty="0" smtClean="0"/>
          </a:p>
          <a:p>
            <a:r>
              <a:rPr lang="uk-UA" dirty="0" smtClean="0"/>
              <a:t>процес соціально-психологічної реабілітації дітей з девіантно-кримінальною поведінкою - це складна сукупність соціальних, психологічних і педагогічних процесів, об'єднаних у відкриту систему, здатну до самоорганізації й саморозвитку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9787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Типологізація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за </a:t>
            </a:r>
            <a:r>
              <a:rPr lang="ru-RU" dirty="0" err="1"/>
              <a:t>групами</a:t>
            </a:r>
            <a:r>
              <a:rPr lang="ru-RU" dirty="0"/>
              <a:t> </a:t>
            </a:r>
            <a:r>
              <a:rPr lang="ru-RU" dirty="0" err="1" smtClean="0"/>
              <a:t>ризику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Організація соціальної роботи </a:t>
            </a:r>
            <a:r>
              <a:rPr lang="uk-UA" dirty="0"/>
              <a:t>з дітьми групи </a:t>
            </a:r>
            <a:r>
              <a:rPr lang="uk-UA" dirty="0" smtClean="0"/>
              <a:t>ризику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Профілактична робота з дітьми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Особливості девіантних дітей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Типологія девіантних дітей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err="1" smtClean="0"/>
              <a:t>Теххнології</a:t>
            </a:r>
            <a:r>
              <a:rPr lang="uk-UA" dirty="0" smtClean="0"/>
              <a:t> подолання девіацій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1481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uk-UA" sz="6000" b="1" dirty="0" smtClean="0"/>
              <a:t>Технологія подолання девіантної поведінки</a:t>
            </a:r>
            <a:endParaRPr lang="uk-UA" sz="6000" b="1" dirty="0"/>
          </a:p>
        </p:txBody>
      </p:sp>
    </p:spTree>
    <p:extLst>
      <p:ext uri="{BB962C8B-B14F-4D97-AF65-F5344CB8AC3E}">
        <p14:creationId xmlns:p14="http://schemas.microsoft.com/office/powerpoint/2010/main" val="428210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endParaRPr lang="uk-UA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7079"/>
            <a:ext cx="8064896" cy="6650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863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err="1" smtClean="0"/>
              <a:t>Соціальна</a:t>
            </a:r>
            <a:r>
              <a:rPr lang="ru-RU" sz="3200" dirty="0" smtClean="0"/>
              <a:t> робота з </a:t>
            </a:r>
            <a:r>
              <a:rPr lang="ru-RU" sz="3200" dirty="0" err="1" smtClean="0"/>
              <a:t>дітьми</a:t>
            </a:r>
            <a:r>
              <a:rPr lang="ru-RU" sz="3200" dirty="0" smtClean="0"/>
              <a:t> </a:t>
            </a:r>
            <a:r>
              <a:rPr lang="ru-RU" sz="3200" dirty="0" err="1" smtClean="0"/>
              <a:t>припускає</a:t>
            </a:r>
            <a:r>
              <a:rPr lang="ru-RU" sz="3200" dirty="0" smtClean="0"/>
              <a:t> </a:t>
            </a:r>
            <a:r>
              <a:rPr lang="ru-RU" sz="3200" dirty="0" err="1" smtClean="0"/>
              <a:t>їх</a:t>
            </a:r>
            <a:r>
              <a:rPr lang="ru-RU" sz="3200" dirty="0" smtClean="0"/>
              <a:t> </a:t>
            </a:r>
            <a:r>
              <a:rPr lang="ru-RU" sz="3200" dirty="0" err="1" smtClean="0"/>
              <a:t>типологізацію</a:t>
            </a:r>
            <a:r>
              <a:rPr lang="ru-RU" sz="3200" dirty="0" smtClean="0"/>
              <a:t> за </a:t>
            </a:r>
            <a:r>
              <a:rPr lang="ru-RU" sz="3200" dirty="0" err="1" smtClean="0"/>
              <a:t>групами</a:t>
            </a:r>
            <a:r>
              <a:rPr lang="ru-RU" sz="3200" dirty="0" smtClean="0"/>
              <a:t> </a:t>
            </a:r>
            <a:r>
              <a:rPr lang="ru-RU" sz="3200" dirty="0" err="1" smtClean="0"/>
              <a:t>ризику</a:t>
            </a:r>
            <a:r>
              <a:rPr lang="ru-RU" sz="3200" dirty="0" smtClean="0"/>
              <a:t> (</a:t>
            </a:r>
            <a:r>
              <a:rPr lang="ru-RU" sz="3200" dirty="0" err="1" smtClean="0"/>
              <a:t>проблемними</a:t>
            </a:r>
            <a:r>
              <a:rPr lang="ru-RU" sz="3200" dirty="0" smtClean="0"/>
              <a:t> </a:t>
            </a:r>
            <a:r>
              <a:rPr lang="ru-RU" sz="3200" dirty="0" err="1" smtClean="0"/>
              <a:t>групами</a:t>
            </a:r>
            <a:r>
              <a:rPr lang="ru-RU" sz="3200" dirty="0" smtClean="0"/>
              <a:t>), до </a:t>
            </a:r>
            <a:r>
              <a:rPr lang="ru-RU" sz="3200" dirty="0" err="1" smtClean="0"/>
              <a:t>яких</a:t>
            </a:r>
            <a:r>
              <a:rPr lang="ru-RU" sz="3200" dirty="0" smtClean="0"/>
              <a:t> </a:t>
            </a:r>
            <a:r>
              <a:rPr lang="ru-RU" sz="3200" dirty="0" err="1" smtClean="0"/>
              <a:t>відносять</a:t>
            </a:r>
            <a:endParaRPr lang="uk-UA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492948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422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Діти групи ризику – це..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та категорія дітей, яка з огляду на визначені обставини свого життя більше за інші категорії піддається негативним зовнішнім впливам з боку суспільства та його кримінальних елементів, що стали причиною дезадаптації неповнолітніх</a:t>
            </a:r>
            <a:endParaRPr lang="uk-UA" dirty="0"/>
          </a:p>
        </p:txBody>
      </p:sp>
      <p:pic>
        <p:nvPicPr>
          <p:cNvPr id="1026" name="Picture 2" descr="Картинки по запросу &quot;восклицательный знак в желтом треугольнике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077072"/>
            <a:ext cx="2619467" cy="261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44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Причини </a:t>
            </a:r>
            <a:r>
              <a:rPr lang="ru-RU" dirty="0" err="1" smtClean="0"/>
              <a:t>потрапляння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до </a:t>
            </a:r>
            <a:r>
              <a:rPr lang="ru-RU" dirty="0" err="1" smtClean="0"/>
              <a:t>груп</a:t>
            </a:r>
            <a:r>
              <a:rPr lang="ru-RU" dirty="0" smtClean="0"/>
              <a:t> </a:t>
            </a:r>
            <a:r>
              <a:rPr lang="ru-RU" dirty="0" err="1" smtClean="0"/>
              <a:t>ризику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106515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823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err="1" smtClean="0"/>
              <a:t>Встановлено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дітям</a:t>
            </a:r>
            <a:r>
              <a:rPr lang="ru-RU" sz="2800" dirty="0" smtClean="0"/>
              <a:t> </a:t>
            </a:r>
            <a:r>
              <a:rPr lang="ru-RU" sz="2800" dirty="0" err="1" smtClean="0"/>
              <a:t>групи</a:t>
            </a:r>
            <a:r>
              <a:rPr lang="ru-RU" sz="2800" dirty="0" smtClean="0"/>
              <a:t> </a:t>
            </a:r>
            <a:r>
              <a:rPr lang="ru-RU" sz="2800" dirty="0" err="1" smtClean="0"/>
              <a:t>ризику</a:t>
            </a:r>
            <a:r>
              <a:rPr lang="ru-RU" sz="2800" dirty="0" smtClean="0"/>
              <a:t> </a:t>
            </a:r>
            <a:r>
              <a:rPr lang="ru-RU" sz="2800" dirty="0" err="1" smtClean="0"/>
              <a:t>властива</a:t>
            </a:r>
            <a:r>
              <a:rPr lang="ru-RU" sz="2800" dirty="0" smtClean="0"/>
              <a:t> одна </a:t>
            </a:r>
            <a:r>
              <a:rPr lang="ru-RU" sz="2800" dirty="0" err="1" smtClean="0"/>
              <a:t>загальні</a:t>
            </a:r>
            <a:r>
              <a:rPr lang="ru-RU" sz="2800" dirty="0" smtClean="0"/>
              <a:t> </a:t>
            </a:r>
            <a:r>
              <a:rPr lang="ru-RU" sz="2800" dirty="0" err="1" smtClean="0"/>
              <a:t>характерні</a:t>
            </a:r>
            <a:r>
              <a:rPr lang="ru-RU" sz="2800" dirty="0" smtClean="0"/>
              <a:t> риса - </a:t>
            </a:r>
            <a:r>
              <a:rPr lang="uk-UA" sz="2800" dirty="0" smtClean="0"/>
              <a:t>порушення соціалізації в широкому розумінні слова: </a:t>
            </a:r>
            <a:endParaRPr lang="uk-UA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9517480"/>
              </p:ext>
            </p:extLst>
          </p:nvPr>
        </p:nvGraphicFramePr>
        <p:xfrm>
          <a:off x="755576" y="1484784"/>
          <a:ext cx="7725742" cy="5157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467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0583296"/>
              </p:ext>
            </p:extLst>
          </p:nvPr>
        </p:nvGraphicFramePr>
        <p:xfrm>
          <a:off x="384401" y="1268760"/>
          <a:ext cx="8422311" cy="5201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2" name="Группа 11"/>
          <p:cNvGrpSpPr/>
          <p:nvPr/>
        </p:nvGrpSpPr>
        <p:grpSpPr>
          <a:xfrm>
            <a:off x="128171" y="-134916"/>
            <a:ext cx="8748464" cy="792088"/>
            <a:chOff x="5619064" y="0"/>
            <a:chExt cx="1201489" cy="4525963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5619064" y="0"/>
              <a:ext cx="1201489" cy="452596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5654254" y="35190"/>
              <a:ext cx="1131109" cy="4455583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2000" kern="1200" dirty="0" smtClean="0"/>
                <a:t>Основою організації соціальної</a:t>
              </a:r>
              <a:br>
                <a:rPr lang="uk-UA" sz="2000" kern="1200" dirty="0" smtClean="0"/>
              </a:br>
              <a:r>
                <a:rPr lang="uk-UA" sz="2000" kern="1200" dirty="0" smtClean="0"/>
                <a:t>роботи з дітьми групи ризику є такі обставини</a:t>
              </a:r>
              <a:endParaRPr lang="uk-UA" sz="2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7715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Профілактична робота з дітьми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Включає науково обґрунтовані та своєчасно здійснені дії, спрямовані на: запобігання можливим фізичним, психологічним чи соціокультурним колізіям в окремих дітей і дітей груп ризику; збереження, підтримку й захист нормального рівня життя і здоров'я дітей; сприяння дітям у розкритті їхніх внутрішніх потенціалів.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0385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Заходи профілактичної роботи з дітьми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2813647"/>
              </p:ext>
            </p:extLst>
          </p:nvPr>
        </p:nvGraphicFramePr>
        <p:xfrm>
          <a:off x="457200" y="1600200"/>
          <a:ext cx="8229600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193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1374</Words>
  <Application>Microsoft Office PowerPoint</Application>
  <PresentationFormat>Экран (4:3)</PresentationFormat>
  <Paragraphs>117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Типологізація за групами девіантно-кримінальної поведінки. Технологія подолання девіантної поведінки </vt:lpstr>
      <vt:lpstr>План</vt:lpstr>
      <vt:lpstr>Соціальна робота з дітьми припускає їх типологізацію за групами ризику (проблемними групами), до яких відносять</vt:lpstr>
      <vt:lpstr>Діти групи ризику – це..</vt:lpstr>
      <vt:lpstr>Причини потрапляння дітей до груп ризику</vt:lpstr>
      <vt:lpstr>Встановлено, що дітям групи ризику властива одна загальні характерні риса - порушення соціалізації в широкому розумінні слова: </vt:lpstr>
      <vt:lpstr>Презентация PowerPoint</vt:lpstr>
      <vt:lpstr>Профілактична робота з дітьми</vt:lpstr>
      <vt:lpstr>Заходи профілактичної роботи з дітьми</vt:lpstr>
      <vt:lpstr>Завдання консультування в галузі профілактичної роботи з дітьми</vt:lpstr>
      <vt:lpstr>У дитячих девіаціях найбільш яскраво виступають такі психологічні особливості</vt:lpstr>
      <vt:lpstr>девіантні діти часто виявляють систему властивостей, які свідчать про значні емоційні порушення</vt:lpstr>
      <vt:lpstr>Презентация PowerPoint</vt:lpstr>
      <vt:lpstr>«Вуличні діти» (представники групи «бомж») -</vt:lpstr>
      <vt:lpstr>Діти, підвладні страхам і нав'язливим думкам. </vt:lpstr>
      <vt:lpstr>Діти-вандали. </vt:lpstr>
      <vt:lpstr>Віктимні діти</vt:lpstr>
      <vt:lpstr>Презентация PowerPoint</vt:lpstr>
      <vt:lpstr>Висновок щодо детермінант дитячої девіантності</vt:lpstr>
      <vt:lpstr>Технологія подолання девіантної поведінки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7</cp:revision>
  <dcterms:created xsi:type="dcterms:W3CDTF">2021-02-11T10:55:48Z</dcterms:created>
  <dcterms:modified xsi:type="dcterms:W3CDTF">2021-02-11T12:23:36Z</dcterms:modified>
</cp:coreProperties>
</file>