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algn="ctr" indent="0" marL="0">
              <a:buNone/>
              <a:defRPr baseline="0" sz="2200" spc="1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2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b="0" dirty="0" sz="4800" lang="en-US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3145728" name="Прямая соединительная линия 7"/>
          <p:cNvCxnSpPr>
            <a:cxnSpLocks/>
          </p:cNvCxnSpPr>
          <p:nvPr/>
        </p:nvCxnSpPr>
        <p:spPr>
          <a:xfrm>
            <a:off x="1463626" y="3550126"/>
            <a:ext cx="2971800" cy="1588"/>
          </a:xfrm>
          <a:prstGeom prst="line"/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12"/>
          <p:cNvCxnSpPr>
            <a:cxnSpLocks/>
          </p:cNvCxnSpPr>
          <p:nvPr/>
        </p:nvCxnSpPr>
        <p:spPr>
          <a:xfrm>
            <a:off x="4708574" y="3550126"/>
            <a:ext cx="2971800" cy="1588"/>
          </a:xfrm>
          <a:prstGeom prst="line"/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3" name="Овал 13"/>
          <p:cNvSpPr/>
          <p:nvPr/>
        </p:nvSpPr>
        <p:spPr>
          <a:xfrm>
            <a:off x="4540348" y="3526302"/>
            <a:ext cx="45720" cy="45720"/>
          </a:xfrm>
          <a:prstGeom prst="ellipse"/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58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58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58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2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0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591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/>
          </a:lstStyle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592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endParaRPr lang="ru-RU"/>
          </a:p>
        </p:txBody>
      </p:sp>
      <p:sp>
        <p:nvSpPr>
          <p:cNvPr id="1048593" name="Заголовок 16"/>
          <p:cNvSpPr>
            <a:spLocks noGrp="1"/>
          </p:cNvSpPr>
          <p:nvPr>
            <p:ph type="title"/>
          </p:nvPr>
        </p:nvSpPr>
        <p:spPr/>
        <p:txBody>
          <a:bodyPr anchor="b" anchorCtr="0" rtlCol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4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b="0" dirty="0" sz="4800" lang="en-US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r="13500000" dist="254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7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indent="0" marL="0">
              <a:buNone/>
              <a:defRPr baseline="0"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cxnSp>
        <p:nvCxnSpPr>
          <p:cNvPr id="3145730" name="Прямая соединительная линия 6"/>
          <p:cNvCxnSpPr>
            <a:cxnSpLocks/>
          </p:cNvCxnSpPr>
          <p:nvPr/>
        </p:nvCxnSpPr>
        <p:spPr>
          <a:xfrm>
            <a:off x="685800" y="4916992"/>
            <a:ext cx="7924800" cy="4301"/>
          </a:xfrm>
          <a:prstGeom prst="line"/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4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2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65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57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 bIns="45720" lIns="91440" rIns="91440" tIns="45720">
            <a:noAutofit/>
          </a:bodyPr>
          <a:lstStyle>
            <a:lvl1pPr algn="l" indent="0" marL="0">
              <a:spcBef>
                <a:spcPts val="0"/>
              </a:spcBef>
              <a:buNone/>
              <a:defRPr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58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9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1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 bIns="45720" lIns="91440" rIns="91440" tIns="45720">
            <a:noAutofit/>
          </a:bodyPr>
          <a:lstStyle>
            <a:lvl1pPr algn="l" indent="0" marL="0">
              <a:spcBef>
                <a:spcPts val="0"/>
              </a:spcBef>
              <a:buNone/>
              <a:defRPr baseline="0"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cxnSp>
        <p:nvCxnSpPr>
          <p:cNvPr id="3145731" name="Прямая соединительная линия 9"/>
          <p:cNvCxnSpPr>
            <a:cxnSpLocks/>
          </p:cNvCxnSpPr>
          <p:nvPr/>
        </p:nvCxnSpPr>
        <p:spPr>
          <a:xfrm>
            <a:off x="562945" y="2180219"/>
            <a:ext cx="3749040" cy="1588"/>
          </a:xfrm>
          <a:prstGeom prst="line"/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4925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единительная линия 16"/>
          <p:cNvCxnSpPr>
            <a:cxnSpLocks/>
          </p:cNvCxnSpPr>
          <p:nvPr/>
        </p:nvCxnSpPr>
        <p:spPr>
          <a:xfrm>
            <a:off x="4754880" y="2180219"/>
            <a:ext cx="3749040" cy="1588"/>
          </a:xfrm>
          <a:prstGeom prst="line"/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4925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2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59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anchor="t" anchorCtr="0" bIns="45720" tIns="45720"/>
          <a:lstStyle>
            <a:lvl1pPr indent="0" marL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64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anchor="b" anchorCtr="0"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5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66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667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anchor="b" anchorCtr="0"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algn="ctr" blurRad="88900" rotWithShape="0" sx="103000" sy="10300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indent="0" marL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4863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indent="0" marL="0">
              <a:lnSpc>
                <a:spcPct val="125000"/>
              </a:lnSpc>
              <a:spcAft>
                <a:spcPts val="1000"/>
              </a:spcAft>
              <a:buFontTx/>
              <a:buNone/>
              <a:defRPr b="0" sz="16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3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63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63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77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F4C9DDC5-5F0B-4054-A4F3-B1D75B31C397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048578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/>
        </p:spPr>
        <p:txBody>
          <a:bodyPr anchor="ctr" anchorCtr="0" vert="horz"/>
          <a:lstStyle>
            <a:lvl1pPr algn="r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7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/>
          <a:noFill/>
        </p:spPr>
        <p:txBody>
          <a:bodyPr anchor="ctr" anchorCtr="0" bIns="0" lIns="0" rIns="0" tIns="0" vert="horz">
            <a:noAutofit/>
          </a:bodyPr>
          <a:lstStyle>
            <a:lvl1pPr algn="ctr" eaLnBrk="1" hangingPunct="1" latinLnBrk="0">
              <a:defRPr baseline="0" sz="1600" kumimoji="0">
                <a:solidFill>
                  <a:schemeClr val="tx2"/>
                </a:solidFill>
              </a:defRPr>
            </a:lvl1pPr>
          </a:lstStyle>
          <a:p>
            <a:fld id="{EC48A6D2-4E4C-4150-A020-6BA84AD24821}" type="slidenum">
              <a:rPr lang="ru-RU" smtClean="0"/>
              <a:t>‹#›</a:t>
            </a:fld>
            <a:endParaRPr lang="ru-RU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/>
          <a:ln w="6350" cap="rnd">
            <a:noFill/>
          </a:ln>
        </p:spPr>
        <p:txBody>
          <a:bodyPr anchor="b" anchorCtr="0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eaLnBrk="1" hangingPunct="1" latinLnBrk="0" rtl="0">
        <a:spcBef>
          <a:spcPct val="0"/>
        </a:spcBef>
        <a:buNone/>
        <a:defRPr baseline="0" b="0" dirty="0" sz="4200" kern="1200" kumimoji="0" lang="en-US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r="13500000" dist="254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1005840" rtl="0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280160" rtl="0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5544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8288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7544" y="3774819"/>
            <a:ext cx="4752528" cy="3083181"/>
          </a:xfrm>
          <a:prstGeom prst="rect"/>
        </p:spPr>
      </p:pic>
      <p:sp>
        <p:nvSpPr>
          <p:cNvPr id="1048587" name="Прямоугольник 4"/>
          <p:cNvSpPr/>
          <p:nvPr/>
        </p:nvSpPr>
        <p:spPr>
          <a:xfrm>
            <a:off x="1475656" y="764704"/>
            <a:ext cx="6480720" cy="1615440"/>
          </a:xfrm>
          <a:prstGeom prst="rect"/>
        </p:spPr>
        <p:txBody>
          <a:bodyPr wrap="square">
            <a:spAutoFit/>
          </a:bodyPr>
          <a:p>
            <a:pPr algn="ctr"/>
          </a:p>
          <a:p>
            <a:pPr algn="ctr"/>
            <a:r>
              <a:rPr b="1" dirty="0" sz="2800" lang="ru-RU" err="1" smtClean="0">
                <a:latin typeface="Arial" pitchFamily="34" charset="0"/>
                <a:cs typeface="Arial" pitchFamily="34" charset="0"/>
              </a:rPr>
              <a:t>Загальні</a:t>
            </a:r>
            <a:r>
              <a:rPr b="1" dirty="0" sz="2800" lang="ru-RU" smtClean="0">
                <a:latin typeface="Arial" pitchFamily="34" charset="0"/>
                <a:cs typeface="Arial" pitchFamily="34" charset="0"/>
              </a:rPr>
              <a:t> </a:t>
            </a:r>
            <a:r>
              <a:rPr b="1" dirty="0" sz="2800" lang="ru-RU" err="1">
                <a:latin typeface="Arial" pitchFamily="34" charset="0"/>
                <a:cs typeface="Arial" pitchFamily="34" charset="0"/>
              </a:rPr>
              <a:t>принципи</a:t>
            </a:r>
            <a:r>
              <a:rPr b="1" dirty="0" sz="2800" lang="ru-RU">
                <a:latin typeface="Arial" pitchFamily="34" charset="0"/>
                <a:cs typeface="Arial" pitchFamily="34" charset="0"/>
              </a:rPr>
              <a:t> </a:t>
            </a:r>
            <a:r>
              <a:rPr b="1" dirty="0" sz="2800" lang="ru-RU" err="1">
                <a:latin typeface="Arial" pitchFamily="34" charset="0"/>
                <a:cs typeface="Arial" pitchFamily="34" charset="0"/>
              </a:rPr>
              <a:t>районування</a:t>
            </a:r>
            <a:r>
              <a:rPr b="1" dirty="0" sz="2800" lang="ru-RU">
                <a:latin typeface="Arial" pitchFamily="34" charset="0"/>
                <a:cs typeface="Arial" pitchFamily="34" charset="0"/>
              </a:rPr>
              <a:t>. </a:t>
            </a:r>
            <a:r>
              <a:rPr b="1" dirty="0" sz="2800" lang="ru-RU" err="1">
                <a:latin typeface="Arial" pitchFamily="34" charset="0"/>
                <a:cs typeface="Arial" pitchFamily="34" charset="0"/>
              </a:rPr>
              <a:t>Картографування</a:t>
            </a:r>
            <a:r>
              <a:rPr b="1" dirty="0" sz="2800" lang="ru-RU">
                <a:latin typeface="Arial" pitchFamily="34" charset="0"/>
                <a:cs typeface="Arial" pitchFamily="34" charset="0"/>
              </a:rPr>
              <a:t> в </a:t>
            </a:r>
            <a:r>
              <a:rPr b="1" dirty="0" sz="2800" lang="ru-RU" err="1">
                <a:latin typeface="Arial" pitchFamily="34" charset="0"/>
                <a:cs typeface="Arial" pitchFamily="34" charset="0"/>
              </a:rPr>
              <a:t>мисливському</a:t>
            </a:r>
            <a:r>
              <a:rPr b="1" dirty="0" sz="2800" lang="ru-RU">
                <a:latin typeface="Arial" pitchFamily="34" charset="0"/>
                <a:cs typeface="Arial" pitchFamily="34" charset="0"/>
              </a:rPr>
              <a:t> </a:t>
            </a:r>
            <a:r>
              <a:rPr b="1" dirty="0" sz="2800" lang="ru-RU" err="1">
                <a:latin typeface="Arial" pitchFamily="34" charset="0"/>
                <a:cs typeface="Arial" pitchFamily="34" charset="0"/>
              </a:rPr>
              <a:t>господарстві</a:t>
            </a:r>
            <a:r>
              <a:rPr b="1" dirty="0" sz="2800" lang="ru-RU">
                <a:latin typeface="Arial" pitchFamily="34" charset="0"/>
                <a:cs typeface="Arial" pitchFamily="34" charset="0"/>
              </a:rPr>
              <a:t> </a:t>
            </a:r>
            <a:endParaRPr dirty="0" sz="2800"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88" name="TextBox 5"/>
          <p:cNvSpPr txBox="1"/>
          <p:nvPr/>
        </p:nvSpPr>
        <p:spPr>
          <a:xfrm>
            <a:off x="5508104" y="4581128"/>
            <a:ext cx="2952328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uk-UA" smtClean="0"/>
              <a:t>Викладач: </a:t>
            </a:r>
          </a:p>
          <a:p>
            <a:r>
              <a:rPr dirty="0" lang="uk-UA" err="1" smtClean="0"/>
              <a:t>Амінов</a:t>
            </a:r>
            <a:r>
              <a:rPr dirty="0" lang="uk-UA" smtClean="0"/>
              <a:t> Руслан </a:t>
            </a:r>
            <a:r>
              <a:rPr dirty="0" lang="uk-UA" err="1" smtClean="0"/>
              <a:t>Флузович</a:t>
            </a:r>
            <a:endParaRPr dirty="0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0" y="0"/>
            <a:ext cx="9144000" cy="35585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Незалежно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способу </a:t>
            </a:r>
            <a:r>
              <a:rPr dirty="0" lang="ru-RU" err="1"/>
              <a:t>зображення</a:t>
            </a:r>
            <a:r>
              <a:rPr dirty="0" lang="ru-RU"/>
              <a:t> </a:t>
            </a:r>
            <a:r>
              <a:rPr dirty="0" lang="ru-RU" err="1"/>
              <a:t>двох</a:t>
            </a:r>
            <a:r>
              <a:rPr dirty="0" lang="ru-RU"/>
              <a:t> </a:t>
            </a:r>
            <a:r>
              <a:rPr dirty="0" lang="ru-RU" err="1"/>
              <a:t>напрямків</a:t>
            </a:r>
            <a:r>
              <a:rPr dirty="0" lang="ru-RU"/>
              <a:t> </a:t>
            </a:r>
            <a:r>
              <a:rPr dirty="0" lang="ru-RU" err="1"/>
              <a:t>поділу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у </a:t>
            </a:r>
            <a:r>
              <a:rPr dirty="0" lang="ru-RU" err="1"/>
              <a:t>полі</a:t>
            </a:r>
            <a:r>
              <a:rPr dirty="0" lang="ru-RU"/>
              <a:t> </a:t>
            </a:r>
            <a:r>
              <a:rPr dirty="0" lang="ru-RU" err="1"/>
              <a:t>намічається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типологічний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реґіональний</a:t>
            </a:r>
            <a:r>
              <a:rPr dirty="0" lang="ru-RU"/>
              <a:t> </a:t>
            </a:r>
            <a:r>
              <a:rPr dirty="0" lang="ru-RU" err="1"/>
              <a:t>розподіл</a:t>
            </a:r>
            <a:r>
              <a:rPr dirty="0" lang="ru-RU"/>
              <a:t> </a:t>
            </a:r>
            <a:r>
              <a:rPr dirty="0" lang="ru-RU" err="1"/>
              <a:t>у</a:t>
            </a:r>
            <a:r>
              <a:rPr dirty="0" lang="ru-RU"/>
              <a:t> </a:t>
            </a:r>
            <a:r>
              <a:rPr dirty="0" lang="ru-RU" err="1"/>
              <a:t>взаємному</a:t>
            </a:r>
            <a:r>
              <a:rPr dirty="0" lang="ru-RU"/>
              <a:t> </a:t>
            </a:r>
            <a:r>
              <a:rPr dirty="0" lang="ru-RU" err="1"/>
              <a:t>ув'язуванні</a:t>
            </a:r>
            <a:r>
              <a:rPr dirty="0" lang="ru-RU"/>
              <a:t>. </a:t>
            </a:r>
            <a:r>
              <a:rPr dirty="0" lang="ru-RU" err="1"/>
              <a:t>Складання</a:t>
            </a:r>
            <a:r>
              <a:rPr dirty="0" lang="ru-RU"/>
              <a:t> </a:t>
            </a:r>
            <a:r>
              <a:rPr dirty="0" lang="ru-RU" err="1"/>
              <a:t>типології</a:t>
            </a:r>
            <a:r>
              <a:rPr dirty="0" lang="ru-RU"/>
              <a:t>, </a:t>
            </a:r>
            <a:r>
              <a:rPr dirty="0" lang="ru-RU" err="1"/>
              <a:t>мається</a:t>
            </a:r>
            <a:r>
              <a:rPr dirty="0" lang="ru-RU"/>
              <a:t> на </a:t>
            </a:r>
            <a:r>
              <a:rPr dirty="0" lang="ru-RU" err="1"/>
              <a:t>увазі</a:t>
            </a:r>
            <a:r>
              <a:rPr dirty="0" lang="ru-RU"/>
              <a:t> </a:t>
            </a:r>
            <a:r>
              <a:rPr dirty="0" lang="ru-RU" err="1"/>
              <a:t>приуроченість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(</a:t>
            </a:r>
            <a:r>
              <a:rPr dirty="0" lang="ru-RU" err="1"/>
              <a:t>типологічних</a:t>
            </a:r>
            <a:r>
              <a:rPr dirty="0" lang="ru-RU"/>
              <a:t> </a:t>
            </a:r>
            <a:r>
              <a:rPr dirty="0" lang="ru-RU" err="1"/>
              <a:t>груп</a:t>
            </a:r>
            <a:r>
              <a:rPr dirty="0" lang="ru-RU"/>
              <a:t> </a:t>
            </a:r>
            <a:r>
              <a:rPr dirty="0" lang="ru-RU" err="1"/>
              <a:t>дрібних</a:t>
            </a:r>
            <a:r>
              <a:rPr dirty="0" lang="ru-RU"/>
              <a:t> </a:t>
            </a:r>
            <a:r>
              <a:rPr dirty="0" lang="ru-RU" err="1"/>
              <a:t>комплексів</a:t>
            </a:r>
            <a:r>
              <a:rPr dirty="0" lang="ru-RU"/>
              <a:t>) </a:t>
            </a:r>
            <a:r>
              <a:rPr dirty="0" lang="ru-RU" err="1"/>
              <a:t>робиться</a:t>
            </a:r>
            <a:r>
              <a:rPr dirty="0" lang="ru-RU"/>
              <a:t> для того, </a:t>
            </a:r>
            <a:r>
              <a:rPr dirty="0" lang="ru-RU" err="1"/>
              <a:t>щоб</a:t>
            </a:r>
            <a:r>
              <a:rPr dirty="0" lang="ru-RU"/>
              <a:t> по </a:t>
            </a:r>
            <a:r>
              <a:rPr dirty="0" lang="ru-RU" err="1"/>
              <a:t>попередньо</a:t>
            </a:r>
            <a:r>
              <a:rPr dirty="0" lang="ru-RU"/>
              <a:t> </a:t>
            </a:r>
            <a:r>
              <a:rPr dirty="0" lang="ru-RU" err="1"/>
              <a:t>складеному</a:t>
            </a:r>
            <a:r>
              <a:rPr dirty="0" lang="ru-RU"/>
              <a:t> </a:t>
            </a:r>
            <a:r>
              <a:rPr dirty="0" lang="ru-RU" err="1"/>
              <a:t>типологічному</a:t>
            </a:r>
            <a:r>
              <a:rPr dirty="0" lang="ru-RU"/>
              <a:t> </a:t>
            </a:r>
            <a:r>
              <a:rPr dirty="0" lang="ru-RU" err="1"/>
              <a:t>варіанті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було</a:t>
            </a:r>
            <a:r>
              <a:rPr dirty="0" lang="ru-RU"/>
              <a:t> </a:t>
            </a:r>
            <a:r>
              <a:rPr dirty="0" lang="ru-RU" err="1"/>
              <a:t>легше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вірніше</a:t>
            </a:r>
            <a:r>
              <a:rPr dirty="0" lang="ru-RU"/>
              <a:t> </a:t>
            </a:r>
            <a:r>
              <a:rPr dirty="0" lang="ru-RU" err="1"/>
              <a:t>визначити</a:t>
            </a:r>
            <a:r>
              <a:rPr dirty="0" lang="ru-RU"/>
              <a:t> </a:t>
            </a:r>
            <a:r>
              <a:rPr dirty="0" lang="ru-RU" err="1"/>
              <a:t>великі</a:t>
            </a:r>
            <a:r>
              <a:rPr dirty="0" lang="ru-RU"/>
              <a:t> </a:t>
            </a:r>
            <a:r>
              <a:rPr dirty="0" lang="ru-RU" err="1"/>
              <a:t>природні</a:t>
            </a:r>
            <a:r>
              <a:rPr dirty="0" lang="ru-RU"/>
              <a:t> </a:t>
            </a:r>
            <a:r>
              <a:rPr dirty="0" lang="ru-RU" err="1"/>
              <a:t>комплекси</a:t>
            </a:r>
            <a:r>
              <a:rPr dirty="0" lang="ru-RU"/>
              <a:t>. </a:t>
            </a:r>
            <a:r>
              <a:rPr dirty="0" lang="ru-RU" err="1"/>
              <a:t>Регіональний</a:t>
            </a:r>
            <a:r>
              <a:rPr dirty="0" lang="ru-RU"/>
              <a:t> </a:t>
            </a:r>
            <a:r>
              <a:rPr dirty="0" lang="ru-RU" err="1"/>
              <a:t>розподіл</a:t>
            </a:r>
            <a:r>
              <a:rPr dirty="0" lang="ru-RU"/>
              <a:t> </a:t>
            </a:r>
            <a:r>
              <a:rPr dirty="0" lang="ru-RU" err="1"/>
              <a:t>необхідно</a:t>
            </a:r>
            <a:r>
              <a:rPr dirty="0" lang="ru-RU"/>
              <a:t> </a:t>
            </a:r>
            <a:r>
              <a:rPr dirty="0" lang="ru-RU" err="1"/>
              <a:t>намічати</a:t>
            </a:r>
            <a:r>
              <a:rPr dirty="0" lang="ru-RU"/>
              <a:t> </a:t>
            </a:r>
            <a:r>
              <a:rPr dirty="0" lang="ru-RU" err="1"/>
              <a:t>відразу</a:t>
            </a:r>
            <a:r>
              <a:rPr dirty="0" lang="ru-RU"/>
              <a:t>, при </a:t>
            </a:r>
            <a:r>
              <a:rPr dirty="0" lang="ru-RU" err="1"/>
              <a:t>польовому</a:t>
            </a:r>
            <a:r>
              <a:rPr dirty="0" lang="ru-RU"/>
              <a:t> </a:t>
            </a:r>
            <a:r>
              <a:rPr dirty="0" lang="ru-RU" err="1"/>
              <a:t>обстеженні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, </a:t>
            </a:r>
            <a:r>
              <a:rPr dirty="0" lang="ru-RU" err="1"/>
              <a:t>ще</a:t>
            </a:r>
            <a:r>
              <a:rPr dirty="0" lang="ru-RU"/>
              <a:t> до </a:t>
            </a:r>
            <a:r>
              <a:rPr dirty="0" lang="ru-RU" err="1"/>
              <a:t>складання</a:t>
            </a:r>
            <a:r>
              <a:rPr dirty="0" lang="ru-RU"/>
              <a:t> </a:t>
            </a:r>
            <a:r>
              <a:rPr dirty="0" lang="ru-RU" err="1"/>
              <a:t>типології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. Таким чином, </a:t>
            </a:r>
            <a:r>
              <a:rPr dirty="0" lang="ru-RU" err="1"/>
              <a:t>типологічний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регіональний</a:t>
            </a:r>
            <a:r>
              <a:rPr dirty="0" lang="ru-RU"/>
              <a:t> </a:t>
            </a:r>
            <a:r>
              <a:rPr dirty="0" lang="ru-RU" err="1"/>
              <a:t>розподіл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повинен </a:t>
            </a:r>
            <a:r>
              <a:rPr dirty="0" lang="ru-RU" err="1"/>
              <a:t>проводитися</a:t>
            </a:r>
            <a:r>
              <a:rPr dirty="0" lang="ru-RU"/>
              <a:t> </a:t>
            </a:r>
            <a:r>
              <a:rPr dirty="0" lang="ru-RU" err="1"/>
              <a:t>одночасно</a:t>
            </a:r>
            <a:r>
              <a:rPr dirty="0" lang="ru-RU"/>
              <a:t>, </a:t>
            </a:r>
            <a:r>
              <a:rPr dirty="0" lang="ru-RU" err="1"/>
              <a:t>уточнюючи</a:t>
            </a:r>
            <a:r>
              <a:rPr dirty="0" lang="ru-RU"/>
              <a:t> </a:t>
            </a:r>
            <a:r>
              <a:rPr dirty="0" lang="ru-RU" err="1"/>
              <a:t>одне</a:t>
            </a:r>
            <a:r>
              <a:rPr dirty="0" lang="ru-RU"/>
              <a:t> </a:t>
            </a:r>
            <a:r>
              <a:rPr dirty="0" lang="ru-RU" err="1"/>
              <a:t>іншим</a:t>
            </a:r>
            <a:r>
              <a:rPr dirty="0" lang="ru-RU"/>
              <a:t> на </a:t>
            </a:r>
            <a:r>
              <a:rPr dirty="0" lang="ru-RU" err="1"/>
              <a:t>всіх</a:t>
            </a:r>
            <a:r>
              <a:rPr dirty="0" lang="ru-RU"/>
              <a:t> </a:t>
            </a:r>
            <a:r>
              <a:rPr dirty="0" lang="ru-RU" err="1"/>
              <a:t>етапах</a:t>
            </a:r>
            <a:r>
              <a:rPr dirty="0" lang="ru-RU"/>
              <a:t> </a:t>
            </a:r>
            <a:r>
              <a:rPr dirty="0" lang="ru-RU" err="1"/>
              <a:t>класифікації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картографування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. </a:t>
            </a:r>
          </a:p>
          <a:p>
            <a:r>
              <a:rPr dirty="0" lang="ru-RU" err="1"/>
              <a:t>Польове</a:t>
            </a:r>
            <a:r>
              <a:rPr dirty="0" lang="ru-RU"/>
              <a:t> </a:t>
            </a:r>
            <a:r>
              <a:rPr dirty="0" lang="ru-RU" err="1"/>
              <a:t>обстеження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має</a:t>
            </a:r>
            <a:r>
              <a:rPr dirty="0" lang="ru-RU"/>
              <a:t> </a:t>
            </a:r>
            <a:r>
              <a:rPr dirty="0" lang="ru-RU" err="1"/>
              <a:t>велике</a:t>
            </a:r>
            <a:r>
              <a:rPr dirty="0" lang="ru-RU"/>
              <a:t> </a:t>
            </a:r>
            <a:r>
              <a:rPr dirty="0" lang="ru-RU" err="1"/>
              <a:t>значення</a:t>
            </a:r>
            <a:r>
              <a:rPr dirty="0" lang="ru-RU"/>
              <a:t> при </a:t>
            </a:r>
            <a:r>
              <a:rPr dirty="0" lang="ru-RU" err="1"/>
              <a:t>виділенні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картографуванні</a:t>
            </a:r>
            <a:r>
              <a:rPr dirty="0" lang="ru-RU"/>
              <a:t> </a:t>
            </a:r>
            <a:r>
              <a:rPr dirty="0" lang="ru-RU" err="1"/>
              <a:t>типологічних</a:t>
            </a:r>
            <a:r>
              <a:rPr dirty="0" lang="ru-RU"/>
              <a:t> </a:t>
            </a:r>
            <a:r>
              <a:rPr dirty="0" lang="ru-RU" err="1"/>
              <a:t>груп</a:t>
            </a:r>
            <a:r>
              <a:rPr dirty="0" lang="ru-RU"/>
              <a:t> </a:t>
            </a:r>
            <a:r>
              <a:rPr dirty="0" lang="ru-RU" err="1"/>
              <a:t>дрібних</a:t>
            </a:r>
            <a:r>
              <a:rPr dirty="0" lang="ru-RU"/>
              <a:t> </a:t>
            </a:r>
            <a:r>
              <a:rPr dirty="0" lang="ru-RU" err="1"/>
              <a:t>комплексів</a:t>
            </a:r>
            <a:r>
              <a:rPr dirty="0" lang="ru-RU"/>
              <a:t>. </a:t>
            </a:r>
            <a:r>
              <a:rPr dirty="0" lang="ru-RU" err="1"/>
              <a:t>Районування</a:t>
            </a:r>
            <a:r>
              <a:rPr dirty="0" lang="ru-RU"/>
              <a:t> </a:t>
            </a:r>
            <a:r>
              <a:rPr dirty="0" lang="ru-RU" err="1"/>
              <a:t>звичайне</a:t>
            </a:r>
            <a:r>
              <a:rPr dirty="0" lang="ru-RU"/>
              <a:t> проводиться, </a:t>
            </a:r>
            <a:r>
              <a:rPr dirty="0" lang="ru-RU" err="1"/>
              <a:t>вірніше</a:t>
            </a:r>
            <a:r>
              <a:rPr dirty="0" lang="ru-RU"/>
              <a:t>, </a:t>
            </a:r>
            <a:r>
              <a:rPr dirty="0" lang="ru-RU" err="1"/>
              <a:t>уточнюється</a:t>
            </a:r>
            <a:r>
              <a:rPr dirty="0" lang="ru-RU"/>
              <a:t>, у </a:t>
            </a:r>
            <a:r>
              <a:rPr dirty="0" lang="ru-RU" err="1"/>
              <a:t>камеральних</a:t>
            </a:r>
            <a:r>
              <a:rPr dirty="0" lang="ru-RU"/>
              <a:t> </a:t>
            </a:r>
            <a:r>
              <a:rPr dirty="0" lang="ru-RU" err="1"/>
              <a:t>умовах</a:t>
            </a:r>
            <a:r>
              <a:rPr dirty="0" lang="ru-RU"/>
              <a:t> на </a:t>
            </a:r>
            <a:r>
              <a:rPr dirty="0" lang="ru-RU" err="1"/>
              <a:t>основі</a:t>
            </a:r>
            <a:r>
              <a:rPr dirty="0" lang="ru-RU"/>
              <a:t> </a:t>
            </a:r>
            <a:r>
              <a:rPr dirty="0" lang="ru-RU" err="1"/>
              <a:t>складених</a:t>
            </a:r>
            <a:r>
              <a:rPr dirty="0" lang="ru-RU"/>
              <a:t> </a:t>
            </a:r>
            <a:r>
              <a:rPr dirty="0" lang="ru-RU" err="1"/>
              <a:t>типологічних</a:t>
            </a:r>
            <a:r>
              <a:rPr dirty="0" lang="ru-RU"/>
              <a:t> карт,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маються</a:t>
            </a:r>
            <a:r>
              <a:rPr dirty="0" lang="ru-RU"/>
              <a:t> </a:t>
            </a:r>
            <a:r>
              <a:rPr dirty="0" lang="ru-RU" err="1"/>
              <a:t>більш</a:t>
            </a:r>
            <a:r>
              <a:rPr dirty="0" lang="ru-RU"/>
              <a:t> великий масштаб, </a:t>
            </a:r>
            <a:r>
              <a:rPr dirty="0" lang="ru-RU" err="1"/>
              <a:t>чи</a:t>
            </a:r>
            <a:r>
              <a:rPr dirty="0" lang="ru-RU"/>
              <a:t> </a:t>
            </a:r>
            <a:r>
              <a:rPr dirty="0" lang="ru-RU" err="1"/>
              <a:t>картографічних</a:t>
            </a:r>
            <a:r>
              <a:rPr dirty="0" lang="ru-RU"/>
              <a:t> </a:t>
            </a:r>
            <a:r>
              <a:rPr dirty="0" lang="ru-RU" err="1"/>
              <a:t>матеріалів</a:t>
            </a:r>
            <a:r>
              <a:rPr dirty="0" lang="ru-RU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"/>
          <p:cNvSpPr/>
          <p:nvPr/>
        </p:nvSpPr>
        <p:spPr>
          <a:xfrm>
            <a:off x="0" y="0"/>
            <a:ext cx="9144000" cy="1691641"/>
          </a:xfrm>
          <a:prstGeom prst="rect"/>
        </p:spPr>
        <p:txBody>
          <a:bodyPr wrap="square">
            <a:spAutoFit/>
          </a:bodyPr>
          <a:p>
            <a:r>
              <a:rPr b="1" dirty="0" i="1" lang="ru-RU" err="1"/>
              <a:t>Проведення</a:t>
            </a:r>
            <a:r>
              <a:rPr b="1" dirty="0" i="1" lang="ru-RU"/>
              <a:t> </a:t>
            </a:r>
            <a:r>
              <a:rPr b="1" dirty="0" i="1" lang="ru-RU" err="1"/>
              <a:t>типології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 на </a:t>
            </a:r>
            <a:r>
              <a:rPr b="1" dirty="0" i="1" lang="ru-RU" err="1"/>
              <a:t>рівні</a:t>
            </a:r>
            <a:r>
              <a:rPr b="1" dirty="0" i="1" lang="ru-RU"/>
              <a:t> </a:t>
            </a:r>
            <a:r>
              <a:rPr b="1" dirty="0" i="1" lang="ru-RU" err="1"/>
              <a:t>простих</a:t>
            </a:r>
            <a:r>
              <a:rPr b="1" dirty="0" i="1" lang="ru-RU"/>
              <a:t> </a:t>
            </a:r>
            <a:r>
              <a:rPr b="1" dirty="0" i="1" lang="ru-RU" err="1"/>
              <a:t>комплексів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</a:t>
            </a:r>
            <a:r>
              <a:rPr b="1" dirty="0" i="1" lang="ru-RU" err="1"/>
              <a:t>складання</a:t>
            </a:r>
            <a:r>
              <a:rPr b="1" dirty="0" i="1" lang="ru-RU"/>
              <a:t> </a:t>
            </a:r>
            <a:r>
              <a:rPr b="1" dirty="0" i="1" lang="ru-RU" err="1"/>
              <a:t>типологічних</a:t>
            </a:r>
            <a:r>
              <a:rPr b="1" dirty="0" i="1" lang="ru-RU"/>
              <a:t> карт </a:t>
            </a:r>
            <a:r>
              <a:rPr b="1" dirty="0" i="1" lang="ru-RU" err="1"/>
              <a:t>угідь</a:t>
            </a:r>
            <a:r>
              <a:rPr b="1" dirty="0" i="1" lang="ru-RU"/>
              <a:t>. </a:t>
            </a:r>
            <a:r>
              <a:rPr b="1" dirty="0" i="1" lang="ru-RU" err="1"/>
              <a:t>Складання</a:t>
            </a:r>
            <a:r>
              <a:rPr b="1" dirty="0" i="1" lang="ru-RU"/>
              <a:t> </a:t>
            </a:r>
            <a:r>
              <a:rPr b="1" dirty="0" i="1" lang="ru-RU" err="1"/>
              <a:t>типологічних</a:t>
            </a:r>
            <a:r>
              <a:rPr b="1" dirty="0" i="1" lang="ru-RU"/>
              <a:t> карт </a:t>
            </a:r>
            <a:r>
              <a:rPr b="1" dirty="0" i="1" lang="ru-RU" err="1"/>
              <a:t>угідь</a:t>
            </a:r>
            <a:r>
              <a:rPr b="1" dirty="0" i="1" lang="ru-RU"/>
              <a:t>, </a:t>
            </a:r>
            <a:r>
              <a:rPr b="1" dirty="0" i="1" lang="ru-RU" err="1"/>
              <a:t>проведення</a:t>
            </a:r>
            <a:r>
              <a:rPr b="1" dirty="0" i="1" lang="ru-RU"/>
              <a:t> </a:t>
            </a:r>
            <a:r>
              <a:rPr b="1" dirty="0" i="1" lang="ru-RU" err="1"/>
              <a:t>типології</a:t>
            </a:r>
            <a:r>
              <a:rPr b="1" dirty="0" i="1" lang="ru-RU"/>
              <a:t> на </a:t>
            </a:r>
            <a:r>
              <a:rPr b="1" dirty="0" i="1" lang="ru-RU" err="1"/>
              <a:t>рівні</a:t>
            </a:r>
            <a:r>
              <a:rPr b="1" dirty="0" i="1" lang="ru-RU"/>
              <a:t> </a:t>
            </a:r>
            <a:r>
              <a:rPr b="1" dirty="0" i="1" lang="ru-RU" err="1"/>
              <a:t>дрібних</a:t>
            </a:r>
            <a:r>
              <a:rPr b="1" dirty="0" i="1" lang="ru-RU"/>
              <a:t> </a:t>
            </a:r>
            <a:r>
              <a:rPr b="1" dirty="0" i="1" lang="ru-RU" err="1"/>
              <a:t>природних</a:t>
            </a:r>
            <a:r>
              <a:rPr b="1" dirty="0" i="1" lang="ru-RU"/>
              <a:t> </a:t>
            </a:r>
            <a:r>
              <a:rPr b="1" dirty="0" i="1" lang="ru-RU" err="1"/>
              <a:t>комплексів</a:t>
            </a:r>
            <a:r>
              <a:rPr b="1" dirty="0" i="1" lang="ru-RU"/>
              <a:t> (</a:t>
            </a:r>
            <a:r>
              <a:rPr b="1" dirty="0" i="1" lang="ru-RU" err="1"/>
              <a:t>фітоценозів</a:t>
            </a:r>
            <a:r>
              <a:rPr b="1" dirty="0" i="1" lang="ru-RU"/>
              <a:t>, </a:t>
            </a:r>
            <a:r>
              <a:rPr b="1" dirty="0" i="1" lang="ru-RU" err="1"/>
              <a:t>типів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) </a:t>
            </a:r>
            <a:r>
              <a:rPr b="1" dirty="0" i="1" lang="ru-RU" err="1"/>
              <a:t>завжди</a:t>
            </a:r>
            <a:r>
              <a:rPr b="1" dirty="0" i="1" lang="ru-RU"/>
              <a:t> </a:t>
            </a:r>
            <a:r>
              <a:rPr b="1" dirty="0" i="1" lang="ru-RU" err="1"/>
              <a:t>повинне</a:t>
            </a:r>
            <a:r>
              <a:rPr b="1" dirty="0" i="1" lang="ru-RU"/>
              <a:t> </a:t>
            </a:r>
            <a:r>
              <a:rPr b="1" dirty="0" i="1" lang="ru-RU" err="1"/>
              <a:t>передувати</a:t>
            </a:r>
            <a:r>
              <a:rPr b="1" dirty="0" i="1" lang="ru-RU"/>
              <a:t> </a:t>
            </a:r>
            <a:r>
              <a:rPr b="1" dirty="0" i="1" lang="ru-RU" err="1"/>
              <a:t>виділенню</a:t>
            </a:r>
            <a:r>
              <a:rPr b="1" dirty="0" i="1" lang="ru-RU"/>
              <a:t> великих </a:t>
            </a:r>
            <a:r>
              <a:rPr b="1" dirty="0" i="1" lang="ru-RU" err="1"/>
              <a:t>природно-територіальних</a:t>
            </a:r>
            <a:r>
              <a:rPr b="1" dirty="0" i="1" lang="ru-RU"/>
              <a:t> </a:t>
            </a:r>
            <a:r>
              <a:rPr b="1" dirty="0" i="1" lang="ru-RU" err="1"/>
              <a:t>комплексів</a:t>
            </a:r>
            <a:r>
              <a:rPr b="1" dirty="0" i="1" lang="ru-RU"/>
              <a:t>. </a:t>
            </a:r>
            <a:r>
              <a:rPr b="1" dirty="0" i="1" lang="ru-RU" err="1"/>
              <a:t>Типологія</a:t>
            </a:r>
            <a:r>
              <a:rPr b="1" dirty="0" i="1" lang="ru-RU"/>
              <a:t> </a:t>
            </a:r>
            <a:r>
              <a:rPr b="1" dirty="0" i="1" lang="ru-RU" err="1"/>
              <a:t>дрібних</a:t>
            </a:r>
            <a:r>
              <a:rPr b="1" dirty="0" i="1" lang="ru-RU"/>
              <a:t> </a:t>
            </a:r>
            <a:r>
              <a:rPr b="1" dirty="0" i="1" lang="ru-RU" err="1"/>
              <a:t>ділянок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 </a:t>
            </a:r>
            <a:r>
              <a:rPr b="1" dirty="0" i="1" lang="ru-RU" err="1"/>
              <a:t>має</a:t>
            </a:r>
            <a:r>
              <a:rPr b="1" dirty="0" i="1" lang="ru-RU"/>
              <a:t> </a:t>
            </a:r>
            <a:r>
              <a:rPr b="1" dirty="0" i="1" lang="ru-RU" err="1"/>
              <a:t>підлегле</a:t>
            </a:r>
            <a:r>
              <a:rPr b="1" dirty="0" i="1" lang="ru-RU"/>
              <a:t> </a:t>
            </a:r>
            <a:r>
              <a:rPr b="1" dirty="0" i="1" lang="ru-RU" err="1"/>
              <a:t>значення</a:t>
            </a:r>
            <a:r>
              <a:rPr b="1" dirty="0" i="1" lang="ru-RU"/>
              <a:t> </a:t>
            </a:r>
            <a:r>
              <a:rPr b="1" dirty="0" i="1" lang="ru-RU" smtClean="0"/>
              <a:t>в </a:t>
            </a:r>
            <a:r>
              <a:rPr dirty="0" lang="ru-RU" err="1"/>
              <a:t>мисливському</a:t>
            </a:r>
            <a:r>
              <a:rPr dirty="0" lang="ru-RU"/>
              <a:t> </a:t>
            </a:r>
            <a:r>
              <a:rPr dirty="0" lang="ru-RU" err="1"/>
              <a:t>упорядкуванні</a:t>
            </a:r>
            <a:r>
              <a:rPr dirty="0" lang="ru-RU"/>
              <a:t>, вона </a:t>
            </a:r>
            <a:r>
              <a:rPr dirty="0" lang="ru-RU" err="1"/>
              <a:t>складає</a:t>
            </a:r>
            <a:r>
              <a:rPr dirty="0" lang="ru-RU"/>
              <a:t> </a:t>
            </a:r>
            <a:r>
              <a:rPr dirty="0" lang="ru-RU" err="1"/>
              <a:t>найбільш</a:t>
            </a:r>
            <a:r>
              <a:rPr dirty="0" lang="ru-RU"/>
              <a:t> </a:t>
            </a:r>
            <a:r>
              <a:rPr dirty="0" lang="ru-RU" err="1"/>
              <a:t>трудомістку</a:t>
            </a:r>
            <a:r>
              <a:rPr dirty="0" lang="ru-RU"/>
              <a:t> </a:t>
            </a:r>
            <a:r>
              <a:rPr dirty="0" lang="ru-RU" err="1"/>
              <a:t>частину</a:t>
            </a:r>
            <a:r>
              <a:rPr dirty="0" lang="ru-RU"/>
              <a:t> </a:t>
            </a:r>
            <a:r>
              <a:rPr dirty="0" lang="ru-RU" err="1"/>
              <a:t>картографування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. </a:t>
            </a:r>
          </a:p>
        </p:txBody>
      </p:sp>
      <p:sp>
        <p:nvSpPr>
          <p:cNvPr id="1048612" name="Прямоугольник 2"/>
          <p:cNvSpPr/>
          <p:nvPr/>
        </p:nvSpPr>
        <p:spPr>
          <a:xfrm>
            <a:off x="0" y="2333685"/>
            <a:ext cx="9144000" cy="2225041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При </a:t>
            </a:r>
            <a:r>
              <a:rPr dirty="0" lang="ru-RU" err="1"/>
              <a:t>виділенні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необхідно</a:t>
            </a:r>
            <a:r>
              <a:rPr dirty="0" lang="ru-RU"/>
              <a:t> </a:t>
            </a:r>
            <a:r>
              <a:rPr dirty="0" lang="ru-RU" err="1"/>
              <a:t>пам’ятати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надмірна</a:t>
            </a:r>
            <a:r>
              <a:rPr dirty="0" lang="ru-RU"/>
              <a:t> </a:t>
            </a:r>
            <a:r>
              <a:rPr dirty="0" lang="ru-RU" err="1"/>
              <a:t>їхня</a:t>
            </a:r>
            <a:r>
              <a:rPr dirty="0" lang="ru-RU"/>
              <a:t> </a:t>
            </a:r>
            <a:r>
              <a:rPr dirty="0" lang="ru-RU" err="1"/>
              <a:t>кількість</a:t>
            </a:r>
            <a:r>
              <a:rPr dirty="0" lang="ru-RU"/>
              <a:t> </a:t>
            </a:r>
            <a:r>
              <a:rPr dirty="0" lang="ru-RU" err="1"/>
              <a:t>утруднює</a:t>
            </a:r>
            <a:r>
              <a:rPr dirty="0" lang="ru-RU"/>
              <a:t> </a:t>
            </a:r>
            <a:r>
              <a:rPr dirty="0" lang="ru-RU" err="1"/>
              <a:t>практичне</a:t>
            </a:r>
            <a:r>
              <a:rPr dirty="0" lang="ru-RU"/>
              <a:t> </a:t>
            </a:r>
            <a:r>
              <a:rPr dirty="0" lang="ru-RU" err="1"/>
              <a:t>використання</a:t>
            </a:r>
            <a:r>
              <a:rPr dirty="0" lang="ru-RU"/>
              <a:t> </a:t>
            </a:r>
            <a:r>
              <a:rPr dirty="0" lang="ru-RU" err="1"/>
              <a:t>типології</a:t>
            </a:r>
            <a:r>
              <a:rPr dirty="0" lang="ru-RU"/>
              <a:t>. </a:t>
            </a:r>
            <a:r>
              <a:rPr dirty="0" lang="ru-RU" err="1"/>
              <a:t>Крім</a:t>
            </a:r>
            <a:r>
              <a:rPr dirty="0" lang="ru-RU"/>
              <a:t> того, </a:t>
            </a:r>
            <a:r>
              <a:rPr dirty="0" lang="ru-RU" err="1"/>
              <a:t>регіональний</a:t>
            </a:r>
            <a:r>
              <a:rPr dirty="0" lang="ru-RU"/>
              <a:t> </a:t>
            </a:r>
            <a:r>
              <a:rPr dirty="0" lang="ru-RU" err="1"/>
              <a:t>розподіл</a:t>
            </a:r>
            <a:r>
              <a:rPr dirty="0" lang="ru-RU"/>
              <a:t> </a:t>
            </a:r>
            <a:r>
              <a:rPr dirty="0" lang="ru-RU" err="1"/>
              <a:t>території</a:t>
            </a:r>
            <a:r>
              <a:rPr dirty="0" lang="ru-RU"/>
              <a:t> </a:t>
            </a:r>
            <a:r>
              <a:rPr dirty="0" lang="ru-RU" err="1"/>
              <a:t>дає</a:t>
            </a:r>
            <a:r>
              <a:rPr dirty="0" lang="ru-RU"/>
              <a:t> </a:t>
            </a:r>
            <a:r>
              <a:rPr dirty="0" lang="ru-RU" err="1"/>
              <a:t>можливість</a:t>
            </a:r>
            <a:r>
              <a:rPr dirty="0" lang="ru-RU"/>
              <a:t> </a:t>
            </a:r>
            <a:r>
              <a:rPr dirty="0" lang="ru-RU" err="1"/>
              <a:t>узагальнити</a:t>
            </a:r>
            <a:r>
              <a:rPr dirty="0" lang="ru-RU"/>
              <a:t> </a:t>
            </a:r>
            <a:r>
              <a:rPr dirty="0" lang="ru-RU" err="1"/>
              <a:t>типологію</a:t>
            </a:r>
            <a:r>
              <a:rPr dirty="0" lang="ru-RU"/>
              <a:t>. Тому для </a:t>
            </a:r>
            <a:r>
              <a:rPr dirty="0" lang="ru-RU" err="1"/>
              <a:t>практичних</a:t>
            </a:r>
            <a:r>
              <a:rPr dirty="0" lang="ru-RU"/>
              <a:t> </a:t>
            </a:r>
            <a:r>
              <a:rPr dirty="0" lang="ru-RU" err="1"/>
              <a:t>цілей</a:t>
            </a:r>
            <a:r>
              <a:rPr dirty="0" lang="ru-RU"/>
              <a:t> </a:t>
            </a:r>
            <a:r>
              <a:rPr dirty="0" lang="ru-RU" err="1"/>
              <a:t>мисливського</a:t>
            </a:r>
            <a:r>
              <a:rPr dirty="0" lang="ru-RU"/>
              <a:t> </a:t>
            </a:r>
            <a:r>
              <a:rPr dirty="0" lang="ru-RU" err="1"/>
              <a:t>упорядкування</a:t>
            </a:r>
            <a:r>
              <a:rPr dirty="0" lang="ru-RU"/>
              <a:t>, </a:t>
            </a:r>
            <a:r>
              <a:rPr dirty="0" lang="ru-RU" err="1"/>
              <a:t>можливо</a:t>
            </a:r>
            <a:r>
              <a:rPr dirty="0" lang="ru-RU"/>
              <a:t>, </a:t>
            </a:r>
            <a:r>
              <a:rPr dirty="0" lang="ru-RU" err="1"/>
              <a:t>проводити</a:t>
            </a:r>
            <a:r>
              <a:rPr dirty="0" lang="ru-RU"/>
              <a:t> </a:t>
            </a:r>
            <a:r>
              <a:rPr dirty="0" lang="ru-RU" err="1"/>
              <a:t>досить</a:t>
            </a:r>
            <a:r>
              <a:rPr dirty="0" lang="ru-RU"/>
              <a:t> </a:t>
            </a:r>
            <a:r>
              <a:rPr dirty="0" lang="ru-RU" err="1"/>
              <a:t>грубу</a:t>
            </a:r>
            <a:r>
              <a:rPr dirty="0" lang="ru-RU"/>
              <a:t> </a:t>
            </a:r>
            <a:r>
              <a:rPr dirty="0" lang="ru-RU" err="1"/>
              <a:t>типологію</a:t>
            </a:r>
            <a:r>
              <a:rPr dirty="0" lang="ru-RU"/>
              <a:t>, </a:t>
            </a:r>
            <a:r>
              <a:rPr dirty="0" lang="ru-RU" err="1"/>
              <a:t>наприклад</a:t>
            </a:r>
            <a:r>
              <a:rPr dirty="0" lang="ru-RU"/>
              <a:t>, </a:t>
            </a:r>
            <a:r>
              <a:rPr dirty="0" lang="ru-RU" err="1"/>
              <a:t>поєднувати</a:t>
            </a:r>
            <a:r>
              <a:rPr dirty="0" lang="ru-RU"/>
              <a:t> в один тип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кілька</a:t>
            </a:r>
            <a:r>
              <a:rPr dirty="0" lang="ru-RU"/>
              <a:t> </a:t>
            </a:r>
            <a:r>
              <a:rPr dirty="0" lang="ru-RU" err="1"/>
              <a:t>різних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лісу</a:t>
            </a:r>
            <a:r>
              <a:rPr dirty="0" lang="ru-RU"/>
              <a:t>. </a:t>
            </a:r>
            <a:r>
              <a:rPr dirty="0" lang="ru-RU" err="1"/>
              <a:t>Крім</a:t>
            </a:r>
            <a:r>
              <a:rPr dirty="0" lang="ru-RU"/>
              <a:t> того, для </a:t>
            </a:r>
            <a:r>
              <a:rPr dirty="0" lang="ru-RU" err="1"/>
              <a:t>тварин</a:t>
            </a:r>
            <a:r>
              <a:rPr dirty="0" lang="ru-RU"/>
              <a:t> не </a:t>
            </a:r>
            <a:r>
              <a:rPr dirty="0" lang="ru-RU" err="1"/>
              <a:t>грають</a:t>
            </a:r>
            <a:r>
              <a:rPr dirty="0" lang="ru-RU"/>
              <a:t> </a:t>
            </a:r>
            <a:r>
              <a:rPr dirty="0" lang="ru-RU" err="1"/>
              <a:t>значної</a:t>
            </a:r>
            <a:r>
              <a:rPr dirty="0" lang="ru-RU"/>
              <a:t> </a:t>
            </a:r>
            <a:r>
              <a:rPr dirty="0" lang="ru-RU" err="1"/>
              <a:t>ролі</a:t>
            </a:r>
            <a:r>
              <a:rPr dirty="0" lang="ru-RU"/>
              <a:t> </a:t>
            </a:r>
            <a:r>
              <a:rPr dirty="0" lang="ru-RU" err="1"/>
              <a:t>угіддя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різко</a:t>
            </a:r>
            <a:r>
              <a:rPr dirty="0" lang="ru-RU"/>
              <a:t> </a:t>
            </a:r>
            <a:r>
              <a:rPr dirty="0" lang="ru-RU" err="1"/>
              <a:t>виділяються</a:t>
            </a:r>
            <a:r>
              <a:rPr dirty="0" lang="ru-RU"/>
              <a:t> </a:t>
            </a:r>
            <a:r>
              <a:rPr dirty="0" lang="ru-RU" err="1"/>
              <a:t>серед</a:t>
            </a:r>
            <a:r>
              <a:rPr dirty="0" lang="ru-RU"/>
              <a:t> </a:t>
            </a:r>
            <a:r>
              <a:rPr dirty="0" lang="ru-RU" err="1"/>
              <a:t>інших</a:t>
            </a:r>
            <a:r>
              <a:rPr dirty="0" lang="ru-RU"/>
              <a:t>, </a:t>
            </a:r>
            <a:r>
              <a:rPr dirty="0" lang="ru-RU" err="1"/>
              <a:t>але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мають</a:t>
            </a:r>
            <a:r>
              <a:rPr dirty="0" lang="ru-RU"/>
              <a:t> у </a:t>
            </a:r>
            <a:r>
              <a:rPr dirty="0" lang="ru-RU" err="1"/>
              <a:t>сумі</a:t>
            </a:r>
            <a:r>
              <a:rPr dirty="0" lang="ru-RU"/>
              <a:t> </a:t>
            </a:r>
            <a:r>
              <a:rPr dirty="0" lang="ru-RU" err="1"/>
              <a:t>невелику</a:t>
            </a:r>
            <a:r>
              <a:rPr dirty="0" lang="ru-RU"/>
              <a:t> </a:t>
            </a:r>
            <a:r>
              <a:rPr dirty="0" lang="ru-RU" err="1"/>
              <a:t>площу</a:t>
            </a:r>
            <a:r>
              <a:rPr dirty="0" lang="ru-RU"/>
              <a:t>. </a:t>
            </a:r>
            <a:r>
              <a:rPr dirty="0" lang="ru-RU" err="1"/>
              <a:t>Якщо</a:t>
            </a:r>
            <a:r>
              <a:rPr dirty="0" lang="ru-RU"/>
              <a:t> тип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займає</a:t>
            </a:r>
            <a:r>
              <a:rPr dirty="0" lang="ru-RU"/>
              <a:t> </a:t>
            </a:r>
            <a:r>
              <a:rPr dirty="0" lang="ru-RU" err="1"/>
              <a:t>менш</a:t>
            </a:r>
            <a:r>
              <a:rPr dirty="0" lang="ru-RU"/>
              <a:t> 1% </a:t>
            </a:r>
            <a:r>
              <a:rPr dirty="0" lang="ru-RU" err="1"/>
              <a:t>площі</a:t>
            </a:r>
            <a:r>
              <a:rPr dirty="0" lang="ru-RU"/>
              <a:t>, </a:t>
            </a:r>
            <a:r>
              <a:rPr dirty="0" lang="ru-RU" err="1"/>
              <a:t>його</a:t>
            </a:r>
            <a:r>
              <a:rPr dirty="0" lang="ru-RU"/>
              <a:t> </a:t>
            </a:r>
            <a:r>
              <a:rPr dirty="0" lang="ru-RU" err="1"/>
              <a:t>варто</a:t>
            </a:r>
            <a:r>
              <a:rPr dirty="0" lang="ru-RU"/>
              <a:t> </a:t>
            </a:r>
            <a:r>
              <a:rPr dirty="0" lang="ru-RU" err="1"/>
              <a:t>об'єднати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яким-небудь</a:t>
            </a:r>
            <a:r>
              <a:rPr dirty="0" lang="ru-RU"/>
              <a:t> </a:t>
            </a:r>
            <a:r>
              <a:rPr dirty="0" lang="ru-RU" err="1"/>
              <a:t>близьким</a:t>
            </a:r>
            <a:r>
              <a:rPr dirty="0" lang="ru-RU"/>
              <a:t> типом.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Прямоугольник 1"/>
          <p:cNvSpPr/>
          <p:nvPr/>
        </p:nvSpPr>
        <p:spPr>
          <a:xfrm>
            <a:off x="0" y="908720"/>
            <a:ext cx="9144000" cy="46253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Для </a:t>
            </a:r>
            <a:r>
              <a:rPr dirty="0" lang="ru-RU" err="1"/>
              <a:t>ландшафтної</a:t>
            </a:r>
            <a:r>
              <a:rPr dirty="0" lang="ru-RU"/>
              <a:t> </a:t>
            </a:r>
            <a:r>
              <a:rPr dirty="0" lang="ru-RU" err="1"/>
              <a:t>класифікації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типологія</a:t>
            </a:r>
            <a:r>
              <a:rPr dirty="0" lang="ru-RU"/>
              <a:t> </a:t>
            </a:r>
            <a:r>
              <a:rPr dirty="0" lang="ru-RU" err="1"/>
              <a:t>потрібна</a:t>
            </a:r>
            <a:r>
              <a:rPr dirty="0" lang="ru-RU"/>
              <a:t> в основному при </a:t>
            </a:r>
            <a:r>
              <a:rPr dirty="0" lang="ru-RU" err="1"/>
              <a:t>виділенні</a:t>
            </a:r>
            <a:r>
              <a:rPr dirty="0" lang="ru-RU"/>
              <a:t> великих </a:t>
            </a:r>
            <a:r>
              <a:rPr dirty="0" lang="ru-RU" err="1"/>
              <a:t>природних</a:t>
            </a:r>
            <a:r>
              <a:rPr dirty="0" lang="ru-RU"/>
              <a:t> </a:t>
            </a:r>
            <a:r>
              <a:rPr dirty="0" lang="ru-RU" err="1"/>
              <a:t>комплексів</a:t>
            </a:r>
            <a:r>
              <a:rPr dirty="0" lang="ru-RU"/>
              <a:t>, тому при </a:t>
            </a:r>
            <a:r>
              <a:rPr dirty="0" lang="ru-RU" err="1"/>
              <a:t>виділенні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необхідно</a:t>
            </a:r>
            <a:r>
              <a:rPr dirty="0" lang="ru-RU"/>
              <a:t> </a:t>
            </a:r>
            <a:r>
              <a:rPr dirty="0" lang="ru-RU" err="1"/>
              <a:t>простежити</a:t>
            </a:r>
            <a:r>
              <a:rPr dirty="0" lang="ru-RU"/>
              <a:t> </a:t>
            </a:r>
            <a:r>
              <a:rPr dirty="0" lang="ru-RU" err="1"/>
              <a:t>взаємозв’язки</a:t>
            </a:r>
            <a:r>
              <a:rPr dirty="0" lang="ru-RU"/>
              <a:t> </a:t>
            </a:r>
            <a:r>
              <a:rPr dirty="0" lang="ru-RU" err="1"/>
              <a:t>рослинних</a:t>
            </a:r>
            <a:r>
              <a:rPr dirty="0" lang="ru-RU"/>
              <a:t> </a:t>
            </a:r>
            <a:r>
              <a:rPr dirty="0" lang="ru-RU" err="1"/>
              <a:t>співтовариств</a:t>
            </a:r>
            <a:r>
              <a:rPr dirty="0" lang="ru-RU"/>
              <a:t> одного </a:t>
            </a:r>
            <a:r>
              <a:rPr dirty="0" lang="ru-RU" err="1"/>
              <a:t>з</a:t>
            </a:r>
            <a:r>
              <a:rPr dirty="0" lang="ru-RU"/>
              <a:t> другим,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іншими</a:t>
            </a:r>
            <a:r>
              <a:rPr dirty="0" lang="ru-RU"/>
              <a:t> компонентами </a:t>
            </a:r>
            <a:r>
              <a:rPr dirty="0" lang="ru-RU" err="1"/>
              <a:t>природи</a:t>
            </a:r>
            <a:r>
              <a:rPr dirty="0" lang="ru-RU"/>
              <a:t>,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місцями</a:t>
            </a:r>
            <a:r>
              <a:rPr dirty="0" lang="ru-RU"/>
              <a:t> </a:t>
            </a:r>
            <a:r>
              <a:rPr dirty="0" lang="ru-RU" err="1"/>
              <a:t>виростання</a:t>
            </a:r>
            <a:r>
              <a:rPr dirty="0" lang="ru-RU"/>
              <a:t> </a:t>
            </a:r>
            <a:r>
              <a:rPr dirty="0" lang="ru-RU" err="1"/>
              <a:t>деревних</a:t>
            </a:r>
            <a:r>
              <a:rPr dirty="0" lang="ru-RU"/>
              <a:t> </a:t>
            </a:r>
            <a:r>
              <a:rPr dirty="0" lang="ru-RU" err="1"/>
              <a:t>співтовариств</a:t>
            </a:r>
            <a:r>
              <a:rPr dirty="0" lang="ru-RU"/>
              <a:t>, у </a:t>
            </a:r>
            <a:r>
              <a:rPr dirty="0" lang="ru-RU" err="1"/>
              <a:t>залежності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їхньої</a:t>
            </a:r>
            <a:r>
              <a:rPr dirty="0" lang="ru-RU"/>
              <a:t> </a:t>
            </a:r>
            <a:r>
              <a:rPr dirty="0" lang="ru-RU" err="1"/>
              <a:t>господарської</a:t>
            </a:r>
            <a:r>
              <a:rPr dirty="0" lang="ru-RU"/>
              <a:t> </a:t>
            </a:r>
            <a:r>
              <a:rPr dirty="0" lang="ru-RU" err="1"/>
              <a:t>експлуатації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характеру </a:t>
            </a:r>
            <a:r>
              <a:rPr dirty="0" lang="ru-RU" err="1"/>
              <a:t>сукцесійних</a:t>
            </a:r>
            <a:r>
              <a:rPr dirty="0" lang="ru-RU"/>
              <a:t> </a:t>
            </a:r>
            <a:r>
              <a:rPr dirty="0" lang="ru-RU" err="1"/>
              <a:t>процесів</a:t>
            </a:r>
            <a:r>
              <a:rPr dirty="0" lang="ru-RU"/>
              <a:t>. </a:t>
            </a:r>
            <a:r>
              <a:rPr dirty="0" lang="ru-RU" err="1"/>
              <a:t>Тільки</a:t>
            </a:r>
            <a:r>
              <a:rPr dirty="0" lang="ru-RU"/>
              <a:t> в такому </a:t>
            </a:r>
            <a:r>
              <a:rPr dirty="0" lang="ru-RU" err="1"/>
              <a:t>випадку</a:t>
            </a:r>
            <a:r>
              <a:rPr dirty="0" lang="ru-RU"/>
              <a:t> </a:t>
            </a:r>
            <a:r>
              <a:rPr dirty="0" lang="ru-RU" err="1"/>
              <a:t>типологія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бути природною, </a:t>
            </a:r>
            <a:r>
              <a:rPr dirty="0" lang="ru-RU" err="1"/>
              <a:t>типи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будуть</a:t>
            </a:r>
            <a:r>
              <a:rPr dirty="0" lang="ru-RU"/>
              <a:t> </a:t>
            </a:r>
            <a:r>
              <a:rPr dirty="0" lang="ru-RU" err="1"/>
              <a:t>відбивати</a:t>
            </a:r>
            <a:r>
              <a:rPr dirty="0" lang="ru-RU"/>
              <a:t> </a:t>
            </a:r>
            <a:r>
              <a:rPr dirty="0" lang="ru-RU" err="1"/>
              <a:t>комплексний</a:t>
            </a:r>
            <a:r>
              <a:rPr dirty="0" lang="ru-RU"/>
              <a:t> характер </a:t>
            </a:r>
            <a:r>
              <a:rPr dirty="0" lang="ru-RU" err="1"/>
              <a:t>середовища</a:t>
            </a:r>
            <a:r>
              <a:rPr dirty="0" lang="ru-RU"/>
              <a:t> </a:t>
            </a:r>
            <a:r>
              <a:rPr dirty="0" lang="ru-RU" err="1"/>
              <a:t>мешкання</a:t>
            </a:r>
            <a:r>
              <a:rPr dirty="0" lang="ru-RU"/>
              <a:t> </a:t>
            </a:r>
            <a:r>
              <a:rPr dirty="0" lang="ru-RU" err="1"/>
              <a:t>тварин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будуть</a:t>
            </a:r>
            <a:r>
              <a:rPr dirty="0" lang="ru-RU"/>
              <a:t> </a:t>
            </a:r>
            <a:r>
              <a:rPr dirty="0" lang="ru-RU" err="1"/>
              <a:t>близькою</a:t>
            </a:r>
            <a:r>
              <a:rPr dirty="0" lang="ru-RU"/>
              <a:t> до </a:t>
            </a:r>
            <a:r>
              <a:rPr dirty="0" lang="ru-RU" err="1"/>
              <a:t>ландшафтних</a:t>
            </a:r>
            <a:r>
              <a:rPr dirty="0" lang="ru-RU"/>
              <a:t> </a:t>
            </a:r>
            <a:r>
              <a:rPr dirty="0" lang="ru-RU" err="1"/>
              <a:t>комплексів</a:t>
            </a:r>
            <a:r>
              <a:rPr dirty="0" lang="ru-RU"/>
              <a:t> </a:t>
            </a:r>
            <a:r>
              <a:rPr dirty="0" lang="ru-RU" err="1"/>
              <a:t>низького</a:t>
            </a:r>
            <a:r>
              <a:rPr dirty="0" lang="ru-RU"/>
              <a:t> </a:t>
            </a:r>
            <a:r>
              <a:rPr dirty="0" lang="ru-RU" err="1"/>
              <a:t>таксономічного</a:t>
            </a:r>
            <a:r>
              <a:rPr dirty="0" lang="ru-RU"/>
              <a:t> рангу. </a:t>
            </a:r>
          </a:p>
          <a:p>
            <a:r>
              <a:rPr dirty="0" lang="ru-RU" err="1"/>
              <a:t>Основними</a:t>
            </a:r>
            <a:r>
              <a:rPr dirty="0" lang="ru-RU"/>
              <a:t> </a:t>
            </a:r>
            <a:r>
              <a:rPr dirty="0" lang="ru-RU" err="1"/>
              <a:t>матеріалами</a:t>
            </a:r>
            <a:r>
              <a:rPr dirty="0" lang="ru-RU"/>
              <a:t> для </a:t>
            </a:r>
            <a:r>
              <a:rPr dirty="0" lang="ru-RU" err="1"/>
              <a:t>картографування</a:t>
            </a:r>
            <a:r>
              <a:rPr dirty="0" lang="ru-RU"/>
              <a:t> </a:t>
            </a:r>
            <a:r>
              <a:rPr dirty="0" lang="ru-RU" err="1"/>
              <a:t>лісових</a:t>
            </a:r>
            <a:r>
              <a:rPr dirty="0" lang="ru-RU"/>
              <a:t> </a:t>
            </a:r>
            <a:r>
              <a:rPr dirty="0" lang="ru-RU" err="1"/>
              <a:t>мисливських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служать</a:t>
            </a:r>
            <a:r>
              <a:rPr dirty="0" lang="ru-RU"/>
              <a:t> </a:t>
            </a:r>
            <a:r>
              <a:rPr dirty="0" lang="ru-RU" err="1"/>
              <a:t>матеріали</a:t>
            </a:r>
            <a:r>
              <a:rPr dirty="0" lang="ru-RU"/>
              <a:t> </a:t>
            </a:r>
            <a:r>
              <a:rPr dirty="0" lang="ru-RU" err="1"/>
              <a:t>лісовпорядкування</a:t>
            </a:r>
            <a:r>
              <a:rPr dirty="0" lang="ru-RU"/>
              <a:t>. </a:t>
            </a:r>
            <a:r>
              <a:rPr dirty="0" lang="ru-RU" err="1"/>
              <a:t>Основна</a:t>
            </a:r>
            <a:r>
              <a:rPr dirty="0" lang="ru-RU"/>
              <a:t> мета </a:t>
            </a:r>
            <a:r>
              <a:rPr dirty="0" lang="ru-RU" err="1"/>
              <a:t>лісової</a:t>
            </a:r>
            <a:r>
              <a:rPr dirty="0" lang="ru-RU"/>
              <a:t> </a:t>
            </a:r>
            <a:r>
              <a:rPr dirty="0" lang="ru-RU" err="1"/>
              <a:t>таксації</a:t>
            </a:r>
            <a:r>
              <a:rPr dirty="0" lang="ru-RU"/>
              <a:t> – </a:t>
            </a:r>
            <a:r>
              <a:rPr dirty="0" lang="ru-RU" err="1"/>
              <a:t>інвентаризація</a:t>
            </a:r>
            <a:r>
              <a:rPr dirty="0" lang="ru-RU"/>
              <a:t> </a:t>
            </a:r>
            <a:r>
              <a:rPr dirty="0" lang="ru-RU" err="1"/>
              <a:t>запасів</a:t>
            </a:r>
            <a:r>
              <a:rPr dirty="0" lang="ru-RU"/>
              <a:t> </a:t>
            </a:r>
            <a:r>
              <a:rPr dirty="0" lang="ru-RU" err="1"/>
              <a:t>деревини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вимір</a:t>
            </a:r>
            <a:r>
              <a:rPr dirty="0" lang="ru-RU"/>
              <a:t> приросту </a:t>
            </a:r>
            <a:r>
              <a:rPr dirty="0" lang="ru-RU" err="1"/>
              <a:t>деревини</a:t>
            </a:r>
            <a:r>
              <a:rPr dirty="0" lang="ru-RU"/>
              <a:t> в кубометрах, </a:t>
            </a:r>
            <a:r>
              <a:rPr dirty="0" lang="ru-RU" err="1"/>
              <a:t>причому</a:t>
            </a:r>
            <a:r>
              <a:rPr dirty="0" lang="ru-RU"/>
              <a:t> </a:t>
            </a:r>
            <a:r>
              <a:rPr dirty="0" lang="ru-RU" err="1"/>
              <a:t>основна</a:t>
            </a:r>
            <a:r>
              <a:rPr dirty="0" lang="ru-RU"/>
              <a:t> </a:t>
            </a:r>
            <a:r>
              <a:rPr dirty="0" lang="ru-RU" err="1"/>
              <a:t>увага</a:t>
            </a:r>
            <a:r>
              <a:rPr dirty="0" lang="ru-RU"/>
              <a:t> </a:t>
            </a:r>
            <a:r>
              <a:rPr dirty="0" lang="ru-RU" err="1"/>
              <a:t>приділяється</a:t>
            </a:r>
            <a:r>
              <a:rPr dirty="0" lang="ru-RU"/>
              <a:t> </a:t>
            </a:r>
            <a:r>
              <a:rPr dirty="0" lang="ru-RU" err="1"/>
              <a:t>найбільш</a:t>
            </a:r>
            <a:r>
              <a:rPr dirty="0" lang="ru-RU"/>
              <a:t> </a:t>
            </a:r>
            <a:r>
              <a:rPr dirty="0" lang="ru-RU" err="1"/>
              <a:t>коштовним</a:t>
            </a:r>
            <a:r>
              <a:rPr dirty="0" lang="ru-RU"/>
              <a:t> </a:t>
            </a:r>
            <a:r>
              <a:rPr dirty="0" lang="ru-RU" err="1"/>
              <a:t>хвойним</a:t>
            </a:r>
            <a:r>
              <a:rPr dirty="0" lang="ru-RU"/>
              <a:t> породам дерев. У </a:t>
            </a:r>
            <a:r>
              <a:rPr dirty="0" lang="ru-RU" err="1"/>
              <a:t>мисливському</a:t>
            </a:r>
            <a:r>
              <a:rPr dirty="0" lang="ru-RU"/>
              <a:t> </a:t>
            </a:r>
            <a:r>
              <a:rPr dirty="0" lang="ru-RU" err="1"/>
              <a:t>господарстві</a:t>
            </a:r>
            <a:r>
              <a:rPr dirty="0" lang="ru-RU"/>
              <a:t> </a:t>
            </a:r>
            <a:r>
              <a:rPr dirty="0" lang="ru-RU" err="1"/>
              <a:t>важливіше</a:t>
            </a:r>
            <a:r>
              <a:rPr dirty="0" lang="ru-RU"/>
              <a:t> число </a:t>
            </a:r>
            <a:r>
              <a:rPr dirty="0" lang="ru-RU" err="1"/>
              <a:t>стовбурів</a:t>
            </a:r>
            <a:r>
              <a:rPr dirty="0" lang="ru-RU"/>
              <a:t>, </a:t>
            </a:r>
            <a:r>
              <a:rPr dirty="0" lang="ru-RU" err="1"/>
              <a:t>вік</a:t>
            </a:r>
            <a:r>
              <a:rPr dirty="0" lang="ru-RU"/>
              <a:t> </a:t>
            </a:r>
            <a:r>
              <a:rPr dirty="0" lang="ru-RU" err="1"/>
              <a:t>різних</a:t>
            </a:r>
            <a:r>
              <a:rPr dirty="0" lang="ru-RU"/>
              <a:t> </a:t>
            </a:r>
            <a:r>
              <a:rPr dirty="0" lang="ru-RU" err="1"/>
              <a:t>порід</a:t>
            </a:r>
            <a:r>
              <a:rPr dirty="0" lang="ru-RU"/>
              <a:t> у складному </a:t>
            </a:r>
            <a:r>
              <a:rPr dirty="0" lang="ru-RU" err="1"/>
              <a:t>багатоярусному</a:t>
            </a:r>
            <a:r>
              <a:rPr dirty="0" lang="ru-RU"/>
              <a:t> </a:t>
            </a:r>
            <a:r>
              <a:rPr dirty="0" lang="ru-RU" err="1"/>
              <a:t>лісі</a:t>
            </a:r>
            <a:r>
              <a:rPr dirty="0" lang="ru-RU"/>
              <a:t>, </a:t>
            </a:r>
            <a:r>
              <a:rPr dirty="0" lang="ru-RU" err="1"/>
              <a:t>частка</a:t>
            </a:r>
            <a:r>
              <a:rPr dirty="0" lang="ru-RU"/>
              <a:t> в </a:t>
            </a:r>
            <a:r>
              <a:rPr dirty="0" lang="ru-RU" err="1"/>
              <a:t>деревостані</a:t>
            </a:r>
            <a:r>
              <a:rPr dirty="0" lang="ru-RU"/>
              <a:t> </a:t>
            </a:r>
            <a:r>
              <a:rPr dirty="0" lang="ru-RU" err="1"/>
              <a:t>найбільш</a:t>
            </a:r>
            <a:r>
              <a:rPr dirty="0" lang="ru-RU"/>
              <a:t> </a:t>
            </a:r>
            <a:r>
              <a:rPr dirty="0" lang="ru-RU" err="1"/>
              <a:t>коштовних</a:t>
            </a:r>
            <a:r>
              <a:rPr dirty="0" lang="ru-RU"/>
              <a:t> у кормовому </a:t>
            </a:r>
            <a:r>
              <a:rPr dirty="0" lang="ru-RU" err="1"/>
              <a:t>відношенні</a:t>
            </a:r>
            <a:r>
              <a:rPr dirty="0" lang="ru-RU"/>
              <a:t> </a:t>
            </a:r>
            <a:r>
              <a:rPr dirty="0" lang="ru-RU" err="1"/>
              <a:t>порід</a:t>
            </a:r>
            <a:r>
              <a:rPr dirty="0" lang="ru-RU"/>
              <a:t>. У </a:t>
            </a:r>
            <a:r>
              <a:rPr dirty="0" lang="ru-RU" err="1"/>
              <a:t>зв'язку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визначеною</a:t>
            </a:r>
            <a:r>
              <a:rPr dirty="0" lang="ru-RU"/>
              <a:t> </a:t>
            </a:r>
            <a:r>
              <a:rPr dirty="0" lang="ru-RU" err="1"/>
              <a:t>спрямованістю</a:t>
            </a:r>
            <a:r>
              <a:rPr dirty="0" lang="ru-RU"/>
              <a:t> </a:t>
            </a:r>
            <a:r>
              <a:rPr dirty="0" lang="ru-RU" err="1"/>
              <a:t>лісової</a:t>
            </a:r>
            <a:r>
              <a:rPr dirty="0" lang="ru-RU"/>
              <a:t> </a:t>
            </a:r>
            <a:r>
              <a:rPr dirty="0" lang="ru-RU" err="1"/>
              <a:t>таксації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не </a:t>
            </a:r>
            <a:r>
              <a:rPr dirty="0" lang="ru-RU" err="1"/>
              <a:t>збігає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принципами </a:t>
            </a:r>
            <a:r>
              <a:rPr dirty="0" lang="ru-RU" err="1"/>
              <a:t>мисливської</a:t>
            </a:r>
            <a:r>
              <a:rPr dirty="0" lang="ru-RU"/>
              <a:t> </a:t>
            </a:r>
            <a:r>
              <a:rPr dirty="0" lang="ru-RU" err="1"/>
              <a:t>таксації</a:t>
            </a:r>
            <a:r>
              <a:rPr dirty="0" lang="ru-RU"/>
              <a:t>, </a:t>
            </a:r>
            <a:r>
              <a:rPr dirty="0" lang="ru-RU" err="1"/>
              <a:t>необхідно</a:t>
            </a:r>
            <a:r>
              <a:rPr dirty="0" lang="ru-RU"/>
              <a:t> перед </a:t>
            </a:r>
            <a:r>
              <a:rPr dirty="0" lang="ru-RU" err="1"/>
              <a:t>складанням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по </a:t>
            </a:r>
            <a:r>
              <a:rPr dirty="0" lang="ru-RU" err="1"/>
              <a:t>лісотаксаційним</a:t>
            </a:r>
            <a:r>
              <a:rPr dirty="0" lang="ru-RU"/>
              <a:t> </a:t>
            </a:r>
            <a:r>
              <a:rPr dirty="0" lang="ru-RU" err="1"/>
              <a:t>матеріалам</a:t>
            </a:r>
            <a:r>
              <a:rPr dirty="0" lang="ru-RU"/>
              <a:t> </a:t>
            </a:r>
            <a:r>
              <a:rPr dirty="0" lang="ru-RU" err="1"/>
              <a:t>порівняти</a:t>
            </a:r>
            <a:r>
              <a:rPr dirty="0" lang="ru-RU"/>
              <a:t> </a:t>
            </a:r>
            <a:r>
              <a:rPr dirty="0" lang="ru-RU" err="1"/>
              <a:t>їх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дійсністю</a:t>
            </a:r>
            <a:r>
              <a:rPr dirty="0" lang="ru-RU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1"/>
          <p:cNvSpPr/>
          <p:nvPr/>
        </p:nvSpPr>
        <p:spPr>
          <a:xfrm>
            <a:off x="0" y="0"/>
            <a:ext cx="9144000" cy="35585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Типологія</a:t>
            </a:r>
            <a:r>
              <a:rPr dirty="0" lang="ru-RU"/>
              <a:t> не </a:t>
            </a:r>
            <a:r>
              <a:rPr dirty="0" lang="ru-RU" err="1"/>
              <a:t>покритих</a:t>
            </a:r>
            <a:r>
              <a:rPr dirty="0" lang="ru-RU"/>
              <a:t> </a:t>
            </a:r>
            <a:r>
              <a:rPr dirty="0" lang="ru-RU" err="1"/>
              <a:t>лісом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проводиться на </a:t>
            </a:r>
            <a:r>
              <a:rPr dirty="0" lang="ru-RU" err="1"/>
              <a:t>підставі</a:t>
            </a:r>
            <a:r>
              <a:rPr dirty="0" lang="ru-RU"/>
              <a:t> </a:t>
            </a:r>
            <a:r>
              <a:rPr dirty="0" lang="ru-RU" err="1"/>
              <a:t>обстеження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у </a:t>
            </a:r>
            <a:r>
              <a:rPr dirty="0" lang="ru-RU" err="1"/>
              <a:t>натурі</a:t>
            </a:r>
            <a:r>
              <a:rPr dirty="0" lang="ru-RU"/>
              <a:t>, а для </a:t>
            </a:r>
            <a:r>
              <a:rPr dirty="0" lang="ru-RU" err="1"/>
              <a:t>інвентаризації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картографування</a:t>
            </a:r>
            <a:r>
              <a:rPr dirty="0" lang="ru-RU"/>
              <a:t> таких </a:t>
            </a:r>
            <a:r>
              <a:rPr dirty="0" lang="ru-RU" err="1"/>
              <a:t>територій</a:t>
            </a:r>
            <a:r>
              <a:rPr dirty="0" lang="ru-RU"/>
              <a:t> </a:t>
            </a:r>
            <a:r>
              <a:rPr dirty="0" lang="ru-RU" err="1"/>
              <a:t>використовуються</a:t>
            </a:r>
            <a:r>
              <a:rPr dirty="0" lang="ru-RU"/>
              <a:t> </a:t>
            </a:r>
            <a:r>
              <a:rPr dirty="0" lang="ru-RU" err="1"/>
              <a:t>землевпорядні</a:t>
            </a:r>
            <a:r>
              <a:rPr dirty="0" lang="ru-RU"/>
              <a:t>, </a:t>
            </a:r>
            <a:r>
              <a:rPr dirty="0" lang="ru-RU" err="1"/>
              <a:t>геоботанічні</a:t>
            </a:r>
            <a:r>
              <a:rPr dirty="0" lang="ru-RU"/>
              <a:t> </a:t>
            </a:r>
            <a:r>
              <a:rPr dirty="0" lang="ru-RU" err="1"/>
              <a:t>матеріали</a:t>
            </a:r>
            <a:r>
              <a:rPr dirty="0" lang="ru-RU"/>
              <a:t>, </a:t>
            </a:r>
            <a:r>
              <a:rPr dirty="0" lang="ru-RU" err="1"/>
              <a:t>відомчі</a:t>
            </a:r>
            <a:r>
              <a:rPr dirty="0" lang="ru-RU"/>
              <a:t> </a:t>
            </a:r>
            <a:r>
              <a:rPr dirty="0" lang="ru-RU" err="1"/>
              <a:t>плани</a:t>
            </a:r>
            <a:r>
              <a:rPr dirty="0" lang="ru-RU"/>
              <a:t> земель </a:t>
            </a:r>
            <a:r>
              <a:rPr dirty="0" lang="ru-RU" err="1"/>
              <a:t>і</a:t>
            </a:r>
            <a:r>
              <a:rPr dirty="0" lang="ru-RU"/>
              <a:t> т.д. При </a:t>
            </a:r>
            <a:r>
              <a:rPr dirty="0" lang="ru-RU" err="1"/>
              <a:t>типології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у </a:t>
            </a:r>
            <a:r>
              <a:rPr dirty="0" lang="ru-RU" err="1"/>
              <a:t>цьому</a:t>
            </a:r>
            <a:r>
              <a:rPr dirty="0" lang="ru-RU"/>
              <a:t> </a:t>
            </a:r>
            <a:r>
              <a:rPr dirty="0" lang="ru-RU" err="1"/>
              <a:t>випадку</a:t>
            </a:r>
            <a:r>
              <a:rPr dirty="0" lang="ru-RU"/>
              <a:t> </a:t>
            </a:r>
            <a:r>
              <a:rPr dirty="0" lang="ru-RU" err="1"/>
              <a:t>необхідно</a:t>
            </a:r>
            <a:r>
              <a:rPr dirty="0" lang="ru-RU"/>
              <a:t> </a:t>
            </a:r>
            <a:r>
              <a:rPr dirty="0" lang="ru-RU" err="1"/>
              <a:t>виділити</a:t>
            </a:r>
            <a:r>
              <a:rPr dirty="0" lang="ru-RU"/>
              <a:t> </a:t>
            </a:r>
            <a:r>
              <a:rPr dirty="0" lang="ru-RU" err="1"/>
              <a:t>рослинні</a:t>
            </a:r>
            <a:r>
              <a:rPr dirty="0" lang="ru-RU"/>
              <a:t> </a:t>
            </a:r>
            <a:r>
              <a:rPr dirty="0" lang="ru-RU" err="1"/>
              <a:t>угруповання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мають</a:t>
            </a:r>
            <a:r>
              <a:rPr dirty="0" lang="ru-RU"/>
              <a:t> </a:t>
            </a:r>
            <a:r>
              <a:rPr dirty="0" lang="ru-RU" err="1"/>
              <a:t>самостійне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відмінне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інших</a:t>
            </a:r>
            <a:r>
              <a:rPr dirty="0" lang="ru-RU"/>
              <a:t> </a:t>
            </a:r>
            <a:r>
              <a:rPr dirty="0" lang="ru-RU" err="1"/>
              <a:t>значення</a:t>
            </a:r>
            <a:r>
              <a:rPr dirty="0" lang="ru-RU"/>
              <a:t> для </a:t>
            </a:r>
            <a:r>
              <a:rPr dirty="0" lang="ru-RU" err="1"/>
              <a:t>тварин</a:t>
            </a:r>
            <a:r>
              <a:rPr dirty="0" lang="ru-RU"/>
              <a:t> </a:t>
            </a:r>
            <a:r>
              <a:rPr dirty="0" lang="ru-RU" err="1"/>
              <a:t>усієї</a:t>
            </a:r>
            <a:r>
              <a:rPr dirty="0" lang="ru-RU"/>
              <a:t> </a:t>
            </a:r>
            <a:r>
              <a:rPr dirty="0" lang="ru-RU" err="1"/>
              <a:t>мисливської-промислової</a:t>
            </a:r>
            <a:r>
              <a:rPr dirty="0" lang="ru-RU"/>
              <a:t> </a:t>
            </a:r>
            <a:r>
              <a:rPr dirty="0" lang="ru-RU" err="1"/>
              <a:t>групи</a:t>
            </a:r>
            <a:r>
              <a:rPr dirty="0" lang="ru-RU"/>
              <a:t>, </a:t>
            </a:r>
            <a:r>
              <a:rPr dirty="0" lang="ru-RU" err="1"/>
              <a:t>переважно</a:t>
            </a:r>
            <a:r>
              <a:rPr dirty="0" lang="ru-RU"/>
              <a:t> </a:t>
            </a:r>
            <a:r>
              <a:rPr dirty="0" lang="ru-RU" err="1"/>
              <a:t>для</a:t>
            </a:r>
            <a:r>
              <a:rPr dirty="0" lang="ru-RU"/>
              <a:t> </a:t>
            </a:r>
            <a:r>
              <a:rPr dirty="0" lang="ru-RU" err="1"/>
              <a:t>видів</a:t>
            </a:r>
            <a:r>
              <a:rPr dirty="0" lang="ru-RU"/>
              <a:t> </a:t>
            </a:r>
            <a:r>
              <a:rPr dirty="0" lang="ru-RU" err="1"/>
              <a:t>першорядних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почасти</a:t>
            </a:r>
            <a:r>
              <a:rPr dirty="0" lang="ru-RU"/>
              <a:t> </a:t>
            </a:r>
            <a:r>
              <a:rPr dirty="0" lang="ru-RU" err="1"/>
              <a:t>для</a:t>
            </a:r>
            <a:r>
              <a:rPr dirty="0" lang="ru-RU"/>
              <a:t> </a:t>
            </a:r>
            <a:r>
              <a:rPr dirty="0" lang="ru-RU" err="1"/>
              <a:t>другорядних</a:t>
            </a:r>
            <a:r>
              <a:rPr dirty="0" lang="ru-RU"/>
              <a:t>. </a:t>
            </a:r>
          </a:p>
          <a:p>
            <a:r>
              <a:rPr dirty="0" lang="ru-RU" err="1"/>
              <a:t>Водні</a:t>
            </a:r>
            <a:r>
              <a:rPr dirty="0" lang="ru-RU"/>
              <a:t> </a:t>
            </a:r>
            <a:r>
              <a:rPr dirty="0" lang="ru-RU" err="1"/>
              <a:t>угіддя</a:t>
            </a:r>
            <a:r>
              <a:rPr dirty="0" lang="ru-RU"/>
              <a:t>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розділяються</a:t>
            </a:r>
            <a:r>
              <a:rPr dirty="0" lang="ru-RU"/>
              <a:t> на </a:t>
            </a:r>
            <a:r>
              <a:rPr dirty="0" lang="ru-RU" err="1"/>
              <a:t>типи</a:t>
            </a:r>
            <a:r>
              <a:rPr dirty="0" lang="ru-RU"/>
              <a:t> за </a:t>
            </a:r>
            <a:r>
              <a:rPr dirty="0" lang="ru-RU" err="1"/>
              <a:t>умовами</a:t>
            </a:r>
            <a:r>
              <a:rPr dirty="0" lang="ru-RU"/>
              <a:t> </a:t>
            </a:r>
            <a:r>
              <a:rPr dirty="0" lang="ru-RU" err="1"/>
              <a:t>мешкання</a:t>
            </a:r>
            <a:r>
              <a:rPr dirty="0" lang="ru-RU"/>
              <a:t> </a:t>
            </a:r>
            <a:r>
              <a:rPr dirty="0" lang="ru-RU" err="1"/>
              <a:t>тварин</a:t>
            </a:r>
            <a:r>
              <a:rPr dirty="0" lang="ru-RU"/>
              <a:t>. </a:t>
            </a:r>
            <a:r>
              <a:rPr dirty="0" lang="ru-RU" err="1"/>
              <a:t>Головні</a:t>
            </a:r>
            <a:r>
              <a:rPr dirty="0" lang="ru-RU"/>
              <a:t> </a:t>
            </a:r>
            <a:r>
              <a:rPr dirty="0" lang="ru-RU" err="1"/>
              <a:t>фактори</a:t>
            </a:r>
            <a:r>
              <a:rPr dirty="0" lang="ru-RU"/>
              <a:t> умов </a:t>
            </a:r>
            <a:r>
              <a:rPr dirty="0" lang="ru-RU" err="1"/>
              <a:t>мешкання</a:t>
            </a:r>
            <a:r>
              <a:rPr dirty="0" lang="ru-RU"/>
              <a:t> – </a:t>
            </a:r>
            <a:r>
              <a:rPr dirty="0" lang="ru-RU" err="1"/>
              <a:t>гідрологічний</a:t>
            </a:r>
            <a:r>
              <a:rPr dirty="0" lang="ru-RU"/>
              <a:t> режим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рослинність</a:t>
            </a:r>
            <a:r>
              <a:rPr dirty="0" lang="ru-RU"/>
              <a:t> (</a:t>
            </a:r>
            <a:r>
              <a:rPr dirty="0" lang="ru-RU" err="1"/>
              <a:t>прибережна</a:t>
            </a:r>
            <a:r>
              <a:rPr dirty="0" lang="ru-RU"/>
              <a:t>, </a:t>
            </a:r>
            <a:r>
              <a:rPr dirty="0" lang="ru-RU" err="1"/>
              <a:t>занурена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плаває</a:t>
            </a:r>
            <a:r>
              <a:rPr dirty="0" lang="ru-RU"/>
              <a:t>). </a:t>
            </a:r>
            <a:r>
              <a:rPr dirty="0" lang="ru-RU" err="1"/>
              <a:t>Рослинність</a:t>
            </a:r>
            <a:r>
              <a:rPr dirty="0" lang="ru-RU"/>
              <a:t> </a:t>
            </a:r>
            <a:r>
              <a:rPr dirty="0" lang="ru-RU" err="1"/>
              <a:t>чуйно</a:t>
            </a:r>
            <a:r>
              <a:rPr dirty="0" lang="ru-RU"/>
              <a:t> </a:t>
            </a:r>
            <a:r>
              <a:rPr dirty="0" lang="ru-RU" err="1"/>
              <a:t>реагує</a:t>
            </a:r>
            <a:r>
              <a:rPr dirty="0" lang="ru-RU"/>
              <a:t> на </a:t>
            </a:r>
            <a:r>
              <a:rPr dirty="0" lang="ru-RU" err="1"/>
              <a:t>зміни</a:t>
            </a:r>
            <a:r>
              <a:rPr dirty="0" lang="ru-RU"/>
              <a:t> </a:t>
            </a:r>
            <a:r>
              <a:rPr dirty="0" lang="ru-RU" err="1"/>
              <a:t>гідрологічного</a:t>
            </a:r>
            <a:r>
              <a:rPr dirty="0" lang="ru-RU"/>
              <a:t> режиму, тому </a:t>
            </a:r>
            <a:r>
              <a:rPr dirty="0" lang="ru-RU" err="1"/>
              <a:t>типологію</a:t>
            </a:r>
            <a:r>
              <a:rPr dirty="0" lang="ru-RU"/>
              <a:t> </a:t>
            </a:r>
            <a:r>
              <a:rPr dirty="0" lang="ru-RU" err="1"/>
              <a:t>водяних</a:t>
            </a:r>
            <a:r>
              <a:rPr dirty="0" lang="ru-RU"/>
              <a:t> </a:t>
            </a:r>
            <a:r>
              <a:rPr dirty="0" lang="ru-RU" err="1"/>
              <a:t>ресурсів</a:t>
            </a:r>
            <a:r>
              <a:rPr dirty="0" lang="ru-RU"/>
              <a:t> </a:t>
            </a:r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проводити</a:t>
            </a:r>
            <a:r>
              <a:rPr dirty="0" lang="ru-RU"/>
              <a:t> по </a:t>
            </a:r>
            <a:r>
              <a:rPr dirty="0" lang="ru-RU" err="1"/>
              <a:t>характері</a:t>
            </a:r>
            <a:r>
              <a:rPr dirty="0" lang="ru-RU"/>
              <a:t> </a:t>
            </a:r>
            <a:r>
              <a:rPr dirty="0" lang="ru-RU" err="1"/>
              <a:t>заростання</a:t>
            </a:r>
            <a:r>
              <a:rPr dirty="0" lang="ru-RU"/>
              <a:t> </a:t>
            </a:r>
            <a:r>
              <a:rPr dirty="0" lang="ru-RU" err="1"/>
              <a:t>водойм</a:t>
            </a:r>
            <a:r>
              <a:rPr dirty="0" lang="ru-RU"/>
              <a:t>. Один тип </a:t>
            </a:r>
            <a:r>
              <a:rPr dirty="0" lang="ru-RU" err="1"/>
              <a:t>водяних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повинний</a:t>
            </a:r>
            <a:r>
              <a:rPr dirty="0" lang="ru-RU"/>
              <a:t> </a:t>
            </a:r>
            <a:r>
              <a:rPr dirty="0" lang="ru-RU" err="1"/>
              <a:t>поєднувати</a:t>
            </a:r>
            <a:r>
              <a:rPr dirty="0" lang="ru-RU"/>
              <a:t> </a:t>
            </a:r>
            <a:r>
              <a:rPr dirty="0" lang="ru-RU" err="1"/>
              <a:t>водойми</a:t>
            </a:r>
            <a:r>
              <a:rPr dirty="0" lang="ru-RU"/>
              <a:t> </a:t>
            </a:r>
            <a:r>
              <a:rPr dirty="0" lang="ru-RU" err="1"/>
              <a:t>чи</a:t>
            </a:r>
            <a:r>
              <a:rPr dirty="0" lang="ru-RU"/>
              <a:t> </a:t>
            </a:r>
            <a:r>
              <a:rPr dirty="0" lang="ru-RU" err="1"/>
              <a:t>їхні</a:t>
            </a:r>
            <a:r>
              <a:rPr dirty="0" lang="ru-RU"/>
              <a:t> </a:t>
            </a:r>
            <a:r>
              <a:rPr dirty="0" lang="ru-RU" err="1"/>
              <a:t>частини</a:t>
            </a:r>
            <a:r>
              <a:rPr dirty="0" lang="ru-RU"/>
              <a:t>, </a:t>
            </a:r>
            <a:r>
              <a:rPr dirty="0" lang="ru-RU" err="1"/>
              <a:t>подібні</a:t>
            </a:r>
            <a:r>
              <a:rPr dirty="0" lang="ru-RU"/>
              <a:t> за </a:t>
            </a:r>
            <a:r>
              <a:rPr dirty="0" lang="ru-RU" err="1"/>
              <a:t>умовами</a:t>
            </a:r>
            <a:r>
              <a:rPr dirty="0" lang="ru-RU"/>
              <a:t> </a:t>
            </a:r>
            <a:r>
              <a:rPr dirty="0" lang="ru-RU" err="1"/>
              <a:t>існування</a:t>
            </a:r>
            <a:r>
              <a:rPr dirty="0" lang="ru-RU"/>
              <a:t> там </a:t>
            </a:r>
            <a:r>
              <a:rPr dirty="0" lang="ru-RU" err="1"/>
              <a:t>тварин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приблизно</a:t>
            </a:r>
            <a:r>
              <a:rPr dirty="0" lang="ru-RU"/>
              <a:t> </a:t>
            </a:r>
            <a:r>
              <a:rPr dirty="0" lang="ru-RU" err="1"/>
              <a:t>однаковою</a:t>
            </a:r>
            <a:r>
              <a:rPr dirty="0" lang="ru-RU"/>
              <a:t> </a:t>
            </a:r>
            <a:r>
              <a:rPr dirty="0" lang="ru-RU" err="1"/>
              <a:t>стрівальністю</a:t>
            </a:r>
            <a:r>
              <a:rPr dirty="0" lang="ru-RU"/>
              <a:t> </a:t>
            </a:r>
            <a:r>
              <a:rPr dirty="0" lang="ru-RU" err="1"/>
              <a:t>тварин</a:t>
            </a:r>
            <a:r>
              <a:rPr dirty="0" lang="ru-RU"/>
              <a:t>. </a:t>
            </a:r>
          </a:p>
        </p:txBody>
      </p:sp>
      <p:sp>
        <p:nvSpPr>
          <p:cNvPr id="1048615" name="AutoShape 2" descr="Новини / Користувачі мисливських угідь відтворюють мисливську фау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Прямоугольник 1"/>
          <p:cNvSpPr/>
          <p:nvPr/>
        </p:nvSpPr>
        <p:spPr>
          <a:xfrm>
            <a:off x="0" y="0"/>
            <a:ext cx="9144000" cy="1958341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Дрібні</a:t>
            </a:r>
            <a:r>
              <a:rPr dirty="0" lang="ru-RU"/>
              <a:t> </a:t>
            </a:r>
            <a:r>
              <a:rPr dirty="0" lang="ru-RU" err="1"/>
              <a:t>природно-територіальні</a:t>
            </a:r>
            <a:r>
              <a:rPr dirty="0" lang="ru-RU"/>
              <a:t> </a:t>
            </a:r>
            <a:r>
              <a:rPr dirty="0" lang="ru-RU" err="1"/>
              <a:t>комплекси</a:t>
            </a:r>
            <a:r>
              <a:rPr dirty="0" lang="ru-RU"/>
              <a:t> (</a:t>
            </a:r>
            <a:r>
              <a:rPr dirty="0" lang="ru-RU" err="1"/>
              <a:t>типи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) </a:t>
            </a:r>
            <a:r>
              <a:rPr dirty="0" lang="ru-RU" err="1"/>
              <a:t>зазвичай</a:t>
            </a:r>
            <a:r>
              <a:rPr dirty="0" lang="ru-RU"/>
              <a:t> </a:t>
            </a:r>
            <a:r>
              <a:rPr dirty="0" lang="ru-RU" err="1"/>
              <a:t>зображуються</a:t>
            </a:r>
            <a:r>
              <a:rPr dirty="0" lang="ru-RU"/>
              <a:t> на картах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кольоровим</a:t>
            </a:r>
            <a:r>
              <a:rPr dirty="0" lang="ru-RU"/>
              <a:t> фоном. При </a:t>
            </a:r>
            <a:r>
              <a:rPr dirty="0" lang="ru-RU" err="1"/>
              <a:t>підборі</a:t>
            </a:r>
            <a:r>
              <a:rPr dirty="0" lang="ru-RU"/>
              <a:t> </a:t>
            </a:r>
            <a:r>
              <a:rPr dirty="0" lang="ru-RU" err="1"/>
              <a:t>кольорів</a:t>
            </a:r>
            <a:r>
              <a:rPr dirty="0" lang="ru-RU"/>
              <a:t> </a:t>
            </a:r>
            <a:r>
              <a:rPr dirty="0" lang="ru-RU" err="1"/>
              <a:t>необхідно</a:t>
            </a:r>
            <a:r>
              <a:rPr dirty="0" lang="ru-RU"/>
              <a:t> </a:t>
            </a:r>
            <a:r>
              <a:rPr dirty="0" lang="ru-RU" err="1"/>
              <a:t>дотримувати</a:t>
            </a:r>
            <a:r>
              <a:rPr dirty="0" lang="ru-RU"/>
              <a:t> правила: </a:t>
            </a:r>
            <a:r>
              <a:rPr dirty="0" lang="ru-RU" err="1"/>
              <a:t>колір</a:t>
            </a:r>
            <a:r>
              <a:rPr dirty="0" lang="ru-RU"/>
              <a:t> </a:t>
            </a:r>
            <a:r>
              <a:rPr dirty="0" lang="ru-RU" err="1"/>
              <a:t>повинний</a:t>
            </a:r>
            <a:r>
              <a:rPr dirty="0" lang="ru-RU"/>
              <a:t> </a:t>
            </a:r>
            <a:r>
              <a:rPr dirty="0" lang="ru-RU" err="1"/>
              <a:t>відповідати</a:t>
            </a:r>
            <a:r>
              <a:rPr dirty="0" lang="ru-RU"/>
              <a:t> </a:t>
            </a:r>
            <a:r>
              <a:rPr dirty="0" lang="ru-RU" err="1"/>
              <a:t>чи</a:t>
            </a:r>
            <a:r>
              <a:rPr dirty="0" lang="ru-RU"/>
              <a:t> бути </a:t>
            </a:r>
            <a:r>
              <a:rPr dirty="0" lang="ru-RU" err="1"/>
              <a:t>близьким</a:t>
            </a:r>
            <a:r>
              <a:rPr dirty="0" lang="ru-RU"/>
              <a:t> до </a:t>
            </a:r>
            <a:r>
              <a:rPr dirty="0" lang="ru-RU" err="1"/>
              <a:t>загального</a:t>
            </a:r>
            <a:r>
              <a:rPr dirty="0" lang="ru-RU"/>
              <a:t> колориту </a:t>
            </a:r>
            <a:r>
              <a:rPr dirty="0" lang="ru-RU" err="1"/>
              <a:t>зображуваної</a:t>
            </a:r>
            <a:r>
              <a:rPr dirty="0" lang="ru-RU"/>
              <a:t> </a:t>
            </a:r>
            <a:r>
              <a:rPr dirty="0" lang="ru-RU" err="1"/>
              <a:t>місцевості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звичайно</a:t>
            </a:r>
            <a:r>
              <a:rPr dirty="0" lang="ru-RU"/>
              <a:t> </a:t>
            </a:r>
            <a:r>
              <a:rPr dirty="0" lang="ru-RU" err="1"/>
              <a:t>створюється</a:t>
            </a:r>
            <a:r>
              <a:rPr dirty="0" lang="ru-RU"/>
              <a:t> </a:t>
            </a:r>
            <a:r>
              <a:rPr dirty="0" lang="ru-RU" err="1"/>
              <a:t>кольором</a:t>
            </a:r>
            <a:r>
              <a:rPr dirty="0" lang="ru-RU"/>
              <a:t> </a:t>
            </a:r>
            <a:r>
              <a:rPr dirty="0" lang="ru-RU" err="1"/>
              <a:t>рослинності</a:t>
            </a:r>
            <a:r>
              <a:rPr dirty="0" lang="ru-RU"/>
              <a:t>. У </a:t>
            </a:r>
            <a:r>
              <a:rPr dirty="0" lang="ru-RU" err="1"/>
              <a:t>зв’язку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цим</a:t>
            </a:r>
            <a:r>
              <a:rPr dirty="0" lang="ru-RU"/>
              <a:t> </a:t>
            </a:r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використовувати</a:t>
            </a:r>
            <a:r>
              <a:rPr dirty="0" lang="ru-RU"/>
              <a:t> </a:t>
            </a:r>
            <a:r>
              <a:rPr dirty="0" lang="ru-RU" err="1"/>
              <a:t>прийняті</a:t>
            </a:r>
            <a:r>
              <a:rPr dirty="0" lang="ru-RU"/>
              <a:t> в </a:t>
            </a:r>
            <a:r>
              <a:rPr dirty="0" lang="ru-RU" err="1"/>
              <a:t>геоботанічному</a:t>
            </a:r>
            <a:r>
              <a:rPr dirty="0" lang="ru-RU"/>
              <a:t> </a:t>
            </a:r>
            <a:r>
              <a:rPr dirty="0" lang="ru-RU" err="1"/>
              <a:t>картографуванні</a:t>
            </a:r>
            <a:r>
              <a:rPr dirty="0" lang="ru-RU"/>
              <a:t> </a:t>
            </a:r>
            <a:r>
              <a:rPr dirty="0" lang="ru-RU" err="1"/>
              <a:t>колірні</a:t>
            </a:r>
            <a:r>
              <a:rPr dirty="0" lang="ru-RU"/>
              <a:t> </a:t>
            </a:r>
            <a:r>
              <a:rPr dirty="0" lang="ru-RU" err="1"/>
              <a:t>гами</a:t>
            </a:r>
            <a:r>
              <a:rPr dirty="0" lang="ru-RU"/>
              <a:t>, </a:t>
            </a:r>
            <a:r>
              <a:rPr dirty="0" lang="ru-RU" err="1"/>
              <a:t>однак</a:t>
            </a:r>
            <a:r>
              <a:rPr dirty="0" lang="ru-RU"/>
              <a:t>, у </a:t>
            </a:r>
            <a:r>
              <a:rPr dirty="0" lang="ru-RU" err="1"/>
              <a:t>мисливській</a:t>
            </a:r>
            <a:r>
              <a:rPr dirty="0" lang="ru-RU"/>
              <a:t> </a:t>
            </a:r>
            <a:r>
              <a:rPr dirty="0" lang="ru-RU" err="1"/>
              <a:t>картографії</a:t>
            </a:r>
            <a:r>
              <a:rPr dirty="0" lang="ru-RU"/>
              <a:t> </a:t>
            </a:r>
            <a:r>
              <a:rPr dirty="0" lang="ru-RU" err="1"/>
              <a:t>неминучі</a:t>
            </a:r>
            <a:r>
              <a:rPr dirty="0" lang="ru-RU"/>
              <a:t> </a:t>
            </a:r>
            <a:r>
              <a:rPr dirty="0" lang="ru-RU" err="1"/>
              <a:t>деякі</a:t>
            </a:r>
            <a:r>
              <a:rPr dirty="0" lang="ru-RU"/>
              <a:t> </a:t>
            </a:r>
            <a:r>
              <a:rPr dirty="0" lang="ru-RU" err="1"/>
              <a:t>відхилення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колірних</a:t>
            </a:r>
            <a:r>
              <a:rPr dirty="0" lang="ru-RU"/>
              <a:t> гам </a:t>
            </a:r>
            <a:r>
              <a:rPr dirty="0" lang="ru-RU" err="1"/>
              <a:t>геоботанічних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лісових</a:t>
            </a:r>
            <a:r>
              <a:rPr dirty="0" lang="ru-RU"/>
              <a:t> карт. </a:t>
            </a:r>
          </a:p>
        </p:txBody>
      </p:sp>
      <p:pic>
        <p:nvPicPr>
          <p:cNvPr id="2097171" name="Picture 2" descr="Екологи просять зупинити надання у користування мисливських угідь |  Національний екологічний центр України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987824" y="2420888"/>
            <a:ext cx="4160778" cy="2780928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Прямоугольник 1"/>
          <p:cNvSpPr/>
          <p:nvPr/>
        </p:nvSpPr>
        <p:spPr>
          <a:xfrm>
            <a:off x="0" y="0"/>
            <a:ext cx="9144000" cy="32918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На картах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потрібно</a:t>
            </a:r>
            <a:r>
              <a:rPr dirty="0" lang="ru-RU"/>
              <a:t> </a:t>
            </a:r>
            <a:r>
              <a:rPr dirty="0" lang="ru-RU" err="1"/>
              <a:t>уникати</a:t>
            </a:r>
            <a:r>
              <a:rPr dirty="0" lang="ru-RU"/>
              <a:t> </a:t>
            </a:r>
            <a:r>
              <a:rPr dirty="0" lang="ru-RU" err="1"/>
              <a:t>дуже</a:t>
            </a:r>
            <a:r>
              <a:rPr dirty="0" lang="ru-RU"/>
              <a:t> </a:t>
            </a:r>
            <a:r>
              <a:rPr dirty="0" lang="ru-RU" err="1"/>
              <a:t>яскравих</a:t>
            </a:r>
            <a:r>
              <a:rPr dirty="0" lang="ru-RU"/>
              <a:t> </a:t>
            </a:r>
            <a:r>
              <a:rPr dirty="0" lang="ru-RU" err="1"/>
              <a:t>кольорів</a:t>
            </a:r>
            <a:r>
              <a:rPr dirty="0" lang="ru-RU"/>
              <a:t>, </a:t>
            </a:r>
            <a:r>
              <a:rPr dirty="0" lang="ru-RU" err="1"/>
              <a:t>фарб</a:t>
            </a:r>
            <a:r>
              <a:rPr dirty="0" lang="ru-RU"/>
              <a:t> </a:t>
            </a:r>
            <a:r>
              <a:rPr dirty="0" lang="ru-RU" err="1"/>
              <a:t>великої</a:t>
            </a:r>
            <a:r>
              <a:rPr dirty="0" lang="ru-RU"/>
              <a:t> </a:t>
            </a:r>
            <a:r>
              <a:rPr dirty="0" lang="ru-RU" err="1"/>
              <a:t>інтенсивності</a:t>
            </a:r>
            <a:r>
              <a:rPr dirty="0" lang="ru-RU"/>
              <a:t>. При </a:t>
            </a:r>
            <a:r>
              <a:rPr dirty="0" lang="ru-RU" err="1"/>
              <a:t>підборі</a:t>
            </a:r>
            <a:r>
              <a:rPr dirty="0" lang="ru-RU"/>
              <a:t> </a:t>
            </a:r>
            <a:r>
              <a:rPr dirty="0" lang="ru-RU" err="1"/>
              <a:t>кольорів</a:t>
            </a:r>
            <a:r>
              <a:rPr dirty="0" lang="ru-RU"/>
              <a:t> по </a:t>
            </a:r>
            <a:r>
              <a:rPr dirty="0" lang="ru-RU" err="1"/>
              <a:t>яскравості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інтенсивності</a:t>
            </a:r>
            <a:r>
              <a:rPr dirty="0" lang="ru-RU"/>
              <a:t> </a:t>
            </a:r>
            <a:r>
              <a:rPr dirty="0" lang="ru-RU" err="1"/>
              <a:t>бажано</a:t>
            </a:r>
            <a:r>
              <a:rPr dirty="0" lang="ru-RU"/>
              <a:t> </a:t>
            </a:r>
            <a:r>
              <a:rPr dirty="0" lang="ru-RU" err="1"/>
              <a:t>дотримувати</a:t>
            </a:r>
            <a:r>
              <a:rPr dirty="0" lang="ru-RU"/>
              <a:t> </a:t>
            </a:r>
            <a:r>
              <a:rPr dirty="0" lang="ru-RU" err="1"/>
              <a:t>двох</a:t>
            </a:r>
            <a:r>
              <a:rPr dirty="0" lang="ru-RU"/>
              <a:t> </a:t>
            </a:r>
            <a:r>
              <a:rPr dirty="0" lang="ru-RU" err="1"/>
              <a:t>принципів</a:t>
            </a:r>
            <a:r>
              <a:rPr dirty="0" lang="ru-RU"/>
              <a:t>: </a:t>
            </a:r>
          </a:p>
          <a:p>
            <a:r>
              <a:rPr dirty="0" lang="ru-RU"/>
              <a:t>– </a:t>
            </a:r>
            <a:r>
              <a:rPr dirty="0" lang="ru-RU" err="1"/>
              <a:t>більш</a:t>
            </a:r>
            <a:r>
              <a:rPr dirty="0" lang="ru-RU"/>
              <a:t> </a:t>
            </a:r>
            <a:r>
              <a:rPr dirty="0" lang="ru-RU" err="1"/>
              <a:t>яскравими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інтенсивними</a:t>
            </a:r>
            <a:r>
              <a:rPr dirty="0" lang="ru-RU"/>
              <a:t> </a:t>
            </a:r>
            <a:r>
              <a:rPr dirty="0" lang="ru-RU" err="1"/>
              <a:t>кольорами</a:t>
            </a:r>
            <a:r>
              <a:rPr dirty="0" lang="ru-RU"/>
              <a:t> </a:t>
            </a:r>
            <a:r>
              <a:rPr dirty="0" lang="ru-RU" err="1"/>
              <a:t>варто</a:t>
            </a:r>
            <a:r>
              <a:rPr dirty="0" lang="ru-RU"/>
              <a:t> </a:t>
            </a:r>
            <a:r>
              <a:rPr dirty="0" lang="ru-RU" err="1"/>
              <a:t>офарблювати</a:t>
            </a:r>
            <a:r>
              <a:rPr dirty="0" lang="ru-RU"/>
              <a:t> </a:t>
            </a:r>
            <a:r>
              <a:rPr dirty="0" lang="ru-RU" err="1"/>
              <a:t>більш</a:t>
            </a:r>
            <a:r>
              <a:rPr dirty="0" lang="ru-RU"/>
              <a:t> </a:t>
            </a:r>
            <a:r>
              <a:rPr dirty="0" lang="ru-RU" err="1"/>
              <a:t>продуктивні</a:t>
            </a:r>
            <a:r>
              <a:rPr dirty="0" lang="ru-RU"/>
              <a:t> </a:t>
            </a:r>
            <a:r>
              <a:rPr dirty="0" lang="ru-RU" err="1"/>
              <a:t>угіддя</a:t>
            </a:r>
            <a:r>
              <a:rPr dirty="0" lang="ru-RU"/>
              <a:t>, </a:t>
            </a:r>
            <a:r>
              <a:rPr dirty="0" lang="ru-RU" err="1"/>
              <a:t>коштовні</a:t>
            </a:r>
            <a:r>
              <a:rPr dirty="0" lang="ru-RU"/>
              <a:t> для </a:t>
            </a:r>
            <a:r>
              <a:rPr dirty="0" lang="ru-RU" err="1"/>
              <a:t>тварин</a:t>
            </a:r>
            <a:r>
              <a:rPr dirty="0" lang="ru-RU"/>
              <a:t>, а </a:t>
            </a:r>
            <a:r>
              <a:rPr dirty="0" lang="ru-RU" err="1"/>
              <a:t>менш</a:t>
            </a:r>
            <a:r>
              <a:rPr dirty="0" lang="ru-RU"/>
              <a:t> </a:t>
            </a:r>
            <a:r>
              <a:rPr dirty="0" lang="ru-RU" err="1"/>
              <a:t>коштовні</a:t>
            </a:r>
            <a:r>
              <a:rPr dirty="0" lang="ru-RU"/>
              <a:t> - </a:t>
            </a:r>
            <a:r>
              <a:rPr dirty="0" lang="ru-RU" err="1"/>
              <a:t>блідими</a:t>
            </a:r>
            <a:r>
              <a:rPr dirty="0" lang="ru-RU"/>
              <a:t> тонами; </a:t>
            </a:r>
          </a:p>
          <a:p>
            <a:r>
              <a:rPr dirty="0" lang="ru-RU"/>
              <a:t>– </a:t>
            </a:r>
            <a:r>
              <a:rPr dirty="0" lang="ru-RU" err="1"/>
              <a:t>контури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займають</a:t>
            </a:r>
            <a:r>
              <a:rPr dirty="0" lang="ru-RU"/>
              <a:t> </a:t>
            </a:r>
            <a:r>
              <a:rPr dirty="0" lang="ru-RU" err="1"/>
              <a:t>великі</a:t>
            </a:r>
            <a:r>
              <a:rPr dirty="0" lang="ru-RU"/>
              <a:t> </a:t>
            </a:r>
            <a:r>
              <a:rPr dirty="0" lang="ru-RU" err="1"/>
              <a:t>площі</a:t>
            </a:r>
            <a:r>
              <a:rPr dirty="0" lang="ru-RU"/>
              <a:t> (</a:t>
            </a:r>
            <a:r>
              <a:rPr dirty="0" lang="ru-RU" err="1"/>
              <a:t>фонові</a:t>
            </a:r>
            <a:r>
              <a:rPr dirty="0" lang="ru-RU"/>
              <a:t>, </a:t>
            </a:r>
            <a:r>
              <a:rPr dirty="0" lang="ru-RU" err="1"/>
              <a:t>домінуючі</a:t>
            </a:r>
            <a:r>
              <a:rPr dirty="0" lang="ru-RU"/>
              <a:t>), </a:t>
            </a:r>
            <a:r>
              <a:rPr dirty="0" lang="ru-RU" err="1"/>
              <a:t>бажано</a:t>
            </a:r>
            <a:r>
              <a:rPr dirty="0" lang="ru-RU"/>
              <a:t> </a:t>
            </a:r>
            <a:r>
              <a:rPr dirty="0" lang="ru-RU" err="1"/>
              <a:t>офарблювати</a:t>
            </a:r>
            <a:r>
              <a:rPr dirty="0" lang="ru-RU"/>
              <a:t> </a:t>
            </a:r>
            <a:r>
              <a:rPr dirty="0" lang="ru-RU" err="1"/>
              <a:t>блідими</a:t>
            </a:r>
            <a:r>
              <a:rPr dirty="0" lang="ru-RU"/>
              <a:t> </a:t>
            </a:r>
            <a:r>
              <a:rPr dirty="0" lang="ru-RU" err="1"/>
              <a:t>кольорами</a:t>
            </a:r>
            <a:r>
              <a:rPr dirty="0" lang="ru-RU"/>
              <a:t>, а </a:t>
            </a:r>
            <a:r>
              <a:rPr dirty="0" lang="ru-RU" err="1"/>
              <a:t>рідкі</a:t>
            </a:r>
            <a:r>
              <a:rPr dirty="0" lang="ru-RU"/>
              <a:t>, </a:t>
            </a:r>
            <a:r>
              <a:rPr dirty="0" lang="ru-RU" err="1"/>
              <a:t>характерні</a:t>
            </a:r>
            <a:r>
              <a:rPr dirty="0" lang="ru-RU"/>
              <a:t> </a:t>
            </a:r>
            <a:r>
              <a:rPr dirty="0" lang="ru-RU" err="1"/>
              <a:t>контури</a:t>
            </a:r>
            <a:r>
              <a:rPr dirty="0" lang="ru-RU"/>
              <a:t> – </a:t>
            </a:r>
            <a:r>
              <a:rPr dirty="0" lang="ru-RU" err="1"/>
              <a:t>більш</a:t>
            </a:r>
            <a:r>
              <a:rPr dirty="0" lang="ru-RU"/>
              <a:t> </a:t>
            </a:r>
            <a:r>
              <a:rPr dirty="0" lang="ru-RU" err="1"/>
              <a:t>темними</a:t>
            </a:r>
            <a:r>
              <a:rPr dirty="0" lang="ru-RU"/>
              <a:t> </a:t>
            </a:r>
            <a:r>
              <a:rPr dirty="0" lang="ru-RU" err="1"/>
              <a:t>інтенсивними</a:t>
            </a:r>
            <a:r>
              <a:rPr dirty="0" lang="ru-RU"/>
              <a:t>. </a:t>
            </a:r>
          </a:p>
          <a:p>
            <a:endParaRPr dirty="0" lang="ru-RU"/>
          </a:p>
          <a:p>
            <a:r>
              <a:rPr dirty="0" lang="ru-RU" err="1"/>
              <a:t>Кольоровий</a:t>
            </a:r>
            <a:r>
              <a:rPr dirty="0" lang="ru-RU"/>
              <a:t> </a:t>
            </a:r>
            <a:r>
              <a:rPr dirty="0" lang="ru-RU" err="1"/>
              <a:t>якісний</a:t>
            </a:r>
            <a:r>
              <a:rPr dirty="0" lang="ru-RU"/>
              <a:t> фон </a:t>
            </a:r>
            <a:r>
              <a:rPr dirty="0" lang="ru-RU" err="1"/>
              <a:t>найкраще</a:t>
            </a:r>
            <a:r>
              <a:rPr dirty="0" lang="ru-RU"/>
              <a:t> </a:t>
            </a:r>
            <a:r>
              <a:rPr dirty="0" lang="ru-RU" err="1"/>
              <a:t>використовувати</a:t>
            </a:r>
            <a:r>
              <a:rPr dirty="0" lang="ru-RU"/>
              <a:t> для показу умов </a:t>
            </a:r>
            <a:r>
              <a:rPr dirty="0" lang="ru-RU" err="1"/>
              <a:t>місце</a:t>
            </a:r>
            <a:r>
              <a:rPr dirty="0" lang="ru-RU"/>
              <a:t> </a:t>
            </a:r>
            <a:r>
              <a:rPr dirty="0" lang="ru-RU" err="1"/>
              <a:t>виростання</a:t>
            </a:r>
            <a:r>
              <a:rPr dirty="0" lang="ru-RU"/>
              <a:t> </a:t>
            </a:r>
            <a:r>
              <a:rPr dirty="0" lang="ru-RU" err="1"/>
              <a:t>лісів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інших</a:t>
            </a:r>
            <a:r>
              <a:rPr dirty="0" lang="ru-RU"/>
              <a:t> </a:t>
            </a:r>
            <a:r>
              <a:rPr dirty="0" lang="ru-RU" err="1"/>
              <a:t>рослинних</a:t>
            </a:r>
            <a:r>
              <a:rPr dirty="0" lang="ru-RU"/>
              <a:t> </a:t>
            </a:r>
            <a:r>
              <a:rPr dirty="0" lang="ru-RU" err="1"/>
              <a:t>угруповань</a:t>
            </a:r>
            <a:r>
              <a:rPr dirty="0" lang="ru-RU"/>
              <a:t>, для </a:t>
            </a:r>
            <a:r>
              <a:rPr dirty="0" lang="ru-RU" err="1"/>
              <a:t>зображення</a:t>
            </a:r>
            <a:r>
              <a:rPr dirty="0" lang="ru-RU"/>
              <a:t> </a:t>
            </a:r>
            <a:r>
              <a:rPr dirty="0" lang="ru-RU" err="1"/>
              <a:t>розходжень</a:t>
            </a:r>
            <a:r>
              <a:rPr dirty="0" lang="ru-RU"/>
              <a:t> у </a:t>
            </a:r>
            <a:r>
              <a:rPr dirty="0" lang="ru-RU" err="1"/>
              <a:t>повноті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віці</a:t>
            </a:r>
            <a:r>
              <a:rPr dirty="0" lang="ru-RU"/>
              <a:t> </a:t>
            </a:r>
            <a:r>
              <a:rPr dirty="0" lang="ru-RU" err="1"/>
              <a:t>застосовуються</a:t>
            </a:r>
            <a:r>
              <a:rPr dirty="0" lang="ru-RU"/>
              <a:t> </a:t>
            </a:r>
            <a:r>
              <a:rPr dirty="0" lang="ru-RU" err="1"/>
              <a:t>інші</a:t>
            </a:r>
            <a:r>
              <a:rPr dirty="0" lang="ru-RU"/>
              <a:t> </a:t>
            </a:r>
            <a:r>
              <a:rPr dirty="0" lang="ru-RU" err="1"/>
              <a:t>способи</a:t>
            </a:r>
            <a:r>
              <a:rPr dirty="0" lang="ru-RU"/>
              <a:t> </a:t>
            </a:r>
            <a:r>
              <a:rPr dirty="0" lang="ru-RU" err="1"/>
              <a:t>картографічного</a:t>
            </a:r>
            <a:r>
              <a:rPr dirty="0" lang="ru-RU"/>
              <a:t> </a:t>
            </a:r>
            <a:r>
              <a:rPr dirty="0" lang="ru-RU" err="1"/>
              <a:t>зображення</a:t>
            </a:r>
            <a:r>
              <a:rPr dirty="0" lang="ru-RU"/>
              <a:t> (штриховой фон, </a:t>
            </a:r>
            <a:r>
              <a:rPr dirty="0" lang="ru-RU" err="1"/>
              <a:t>фонові</a:t>
            </a:r>
            <a:r>
              <a:rPr dirty="0" lang="ru-RU"/>
              <a:t> значки). </a:t>
            </a:r>
          </a:p>
        </p:txBody>
      </p:sp>
      <p:pic>
        <p:nvPicPr>
          <p:cNvPr id="2097172" name="Picture 2" descr="https://uoor.com.ua/forum/index.php?attachments/%D0%94%D0%9F-%D0%A0%D0%B0%D0%B4%D0%BE%D0%BC%D1%8B%D1%88%D0%BB%D0%B5%D0%BD%D1%81%D0%BA%D0%BE%D0%B5-%D0%9B%D0%9C%D0%93-jpg.642222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501008"/>
            <a:ext cx="4626486" cy="1929209"/>
          </a:xfrm>
          <a:prstGeom prst="rect"/>
          <a:noFill/>
        </p:spPr>
      </p:pic>
      <p:pic>
        <p:nvPicPr>
          <p:cNvPr id="2097173" name="Picture 4" descr="https://uoor.com.ua/forum/index.php?attachments/%D0%A4%D0%B0%D1%83%D0%BD%D0%B0-jpg.642237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436096" y="3356992"/>
            <a:ext cx="2920754" cy="3240360"/>
          </a:xfrm>
          <a:prstGeom prst="rect"/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Прямоугольник 1"/>
          <p:cNvSpPr/>
          <p:nvPr/>
        </p:nvSpPr>
        <p:spPr>
          <a:xfrm>
            <a:off x="0" y="0"/>
            <a:ext cx="9144000" cy="14249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Штрихування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фонові</a:t>
            </a:r>
            <a:r>
              <a:rPr dirty="0" lang="ru-RU"/>
              <a:t> значки </a:t>
            </a:r>
            <a:r>
              <a:rPr dirty="0" lang="ru-RU" err="1"/>
              <a:t>зручно</a:t>
            </a:r>
            <a:r>
              <a:rPr dirty="0" lang="ru-RU"/>
              <a:t> </a:t>
            </a:r>
            <a:r>
              <a:rPr dirty="0" lang="ru-RU" err="1"/>
              <a:t>застосовувати</a:t>
            </a:r>
            <a:r>
              <a:rPr dirty="0" lang="ru-RU"/>
              <a:t> при </a:t>
            </a:r>
            <a:r>
              <a:rPr dirty="0" lang="ru-RU" err="1"/>
              <a:t>поділі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за принципом </a:t>
            </a:r>
            <a:r>
              <a:rPr dirty="0" lang="ru-RU" err="1"/>
              <a:t>їхнього</a:t>
            </a:r>
            <a:r>
              <a:rPr dirty="0" lang="ru-RU"/>
              <a:t> </a:t>
            </a:r>
            <a:r>
              <a:rPr dirty="0" lang="ru-RU" err="1"/>
              <a:t>розташування</a:t>
            </a:r>
            <a:r>
              <a:rPr dirty="0" lang="ru-RU"/>
              <a:t> в </a:t>
            </a:r>
            <a:r>
              <a:rPr dirty="0" lang="ru-RU" err="1"/>
              <a:t>різних</a:t>
            </a:r>
            <a:r>
              <a:rPr dirty="0" lang="ru-RU"/>
              <a:t> великих комплексах, за принципом </a:t>
            </a:r>
            <a:r>
              <a:rPr dirty="0" lang="ru-RU" err="1"/>
              <a:t>розходжень</a:t>
            </a:r>
            <a:r>
              <a:rPr dirty="0" lang="ru-RU"/>
              <a:t> у </a:t>
            </a:r>
            <a:r>
              <a:rPr dirty="0" lang="ru-RU" err="1"/>
              <a:t>їхньому</a:t>
            </a:r>
            <a:r>
              <a:rPr dirty="0" lang="ru-RU"/>
              <a:t> </a:t>
            </a:r>
            <a:r>
              <a:rPr dirty="0" lang="ru-RU" err="1"/>
              <a:t>оточенні</a:t>
            </a:r>
            <a:r>
              <a:rPr dirty="0" lang="ru-RU"/>
              <a:t>, </a:t>
            </a:r>
            <a:r>
              <a:rPr dirty="0" lang="ru-RU" err="1"/>
              <a:t>тобто</a:t>
            </a:r>
            <a:r>
              <a:rPr dirty="0" lang="ru-RU"/>
              <a:t> при </a:t>
            </a:r>
            <a:r>
              <a:rPr dirty="0" lang="ru-RU" err="1"/>
              <a:t>складанні</a:t>
            </a:r>
            <a:r>
              <a:rPr dirty="0" lang="ru-RU"/>
              <a:t> </a:t>
            </a:r>
            <a:r>
              <a:rPr dirty="0" lang="ru-RU" err="1"/>
              <a:t>робочих</a:t>
            </a:r>
            <a:r>
              <a:rPr dirty="0" lang="ru-RU"/>
              <a:t> </a:t>
            </a:r>
            <a:r>
              <a:rPr dirty="0" lang="ru-RU" err="1"/>
              <a:t>варіантів</a:t>
            </a:r>
            <a:r>
              <a:rPr dirty="0" lang="ru-RU"/>
              <a:t> </a:t>
            </a:r>
            <a:r>
              <a:rPr dirty="0" lang="ru-RU" err="1"/>
              <a:t>регіонально-типологічних</a:t>
            </a:r>
            <a:r>
              <a:rPr dirty="0" lang="ru-RU"/>
              <a:t> карт. </a:t>
            </a:r>
            <a:r>
              <a:rPr dirty="0" lang="ru-RU" err="1"/>
              <a:t>Неприпустиме</a:t>
            </a:r>
            <a:r>
              <a:rPr dirty="0" lang="ru-RU"/>
              <a:t> </a:t>
            </a:r>
            <a:r>
              <a:rPr dirty="0" lang="ru-RU" err="1"/>
              <a:t>дублювання</a:t>
            </a:r>
            <a:r>
              <a:rPr dirty="0" lang="ru-RU"/>
              <a:t> того самого </a:t>
            </a:r>
            <a:r>
              <a:rPr dirty="0" lang="ru-RU" err="1"/>
              <a:t>змісту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різними</a:t>
            </a:r>
            <a:r>
              <a:rPr dirty="0" lang="ru-RU"/>
              <a:t> способами </a:t>
            </a:r>
            <a:r>
              <a:rPr dirty="0" lang="ru-RU" err="1"/>
              <a:t>зображення</a:t>
            </a:r>
            <a:r>
              <a:rPr dirty="0" lang="ru-RU"/>
              <a:t>. </a:t>
            </a:r>
          </a:p>
        </p:txBody>
      </p:sp>
      <p:pic>
        <p:nvPicPr>
          <p:cNvPr id="2097174" name="Picture 2" descr="https://uoor.com.ua/forum/index.php?attachments/go-mrk-kompas29-06-2016-jpg.642261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411760" y="1916832"/>
            <a:ext cx="4057904" cy="4392488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Прямоугольник 1"/>
          <p:cNvSpPr/>
          <p:nvPr/>
        </p:nvSpPr>
        <p:spPr>
          <a:xfrm>
            <a:off x="0" y="0"/>
            <a:ext cx="9144000" cy="4625340"/>
          </a:xfrm>
          <a:prstGeom prst="rect"/>
        </p:spPr>
        <p:txBody>
          <a:bodyPr wrap="square">
            <a:spAutoFit/>
          </a:bodyPr>
          <a:p>
            <a:r>
              <a:rPr b="1" dirty="0" lang="ru-RU" err="1"/>
              <a:t>Перелік</a:t>
            </a:r>
            <a:r>
              <a:rPr b="1" dirty="0" lang="ru-RU"/>
              <a:t> </a:t>
            </a:r>
            <a:r>
              <a:rPr b="1" dirty="0" lang="ru-RU" err="1"/>
              <a:t>і</a:t>
            </a:r>
            <a:r>
              <a:rPr b="1" dirty="0" lang="ru-RU"/>
              <a:t> </a:t>
            </a:r>
            <a:r>
              <a:rPr b="1" dirty="0" lang="ru-RU" err="1"/>
              <a:t>зміст</a:t>
            </a:r>
            <a:r>
              <a:rPr b="1" dirty="0" lang="ru-RU"/>
              <a:t> </a:t>
            </a:r>
            <a:r>
              <a:rPr b="1" dirty="0" lang="ru-RU" err="1"/>
              <a:t>виготовленого</a:t>
            </a:r>
            <a:r>
              <a:rPr b="1" dirty="0" lang="ru-RU"/>
              <a:t> </a:t>
            </a:r>
            <a:r>
              <a:rPr b="1" dirty="0" lang="ru-RU" err="1"/>
              <a:t>картографічного</a:t>
            </a:r>
            <a:r>
              <a:rPr b="1" dirty="0" lang="ru-RU"/>
              <a:t> </a:t>
            </a:r>
            <a:r>
              <a:rPr b="1" dirty="0" lang="ru-RU" err="1"/>
              <a:t>матеріалу</a:t>
            </a:r>
            <a:r>
              <a:rPr b="1" dirty="0" lang="ru-RU"/>
              <a:t>. </a:t>
            </a:r>
          </a:p>
          <a:p>
            <a:r>
              <a:rPr dirty="0" lang="ru-RU" err="1"/>
              <a:t>Кількість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розмаїтість</a:t>
            </a:r>
            <a:r>
              <a:rPr dirty="0" lang="ru-RU"/>
              <a:t> </a:t>
            </a:r>
            <a:r>
              <a:rPr dirty="0" lang="ru-RU" err="1"/>
              <a:t>картографічних</a:t>
            </a:r>
            <a:r>
              <a:rPr dirty="0" lang="ru-RU"/>
              <a:t> </a:t>
            </a:r>
            <a:r>
              <a:rPr dirty="0" lang="ru-RU" err="1"/>
              <a:t>матеріалів</a:t>
            </a:r>
            <a:r>
              <a:rPr dirty="0" lang="ru-RU"/>
              <a:t> </a:t>
            </a:r>
            <a:r>
              <a:rPr dirty="0" lang="ru-RU" err="1"/>
              <a:t>повинне</a:t>
            </a:r>
            <a:r>
              <a:rPr dirty="0" lang="ru-RU"/>
              <a:t> </a:t>
            </a:r>
            <a:r>
              <a:rPr dirty="0" lang="ru-RU" err="1"/>
              <a:t>відповідати</a:t>
            </a:r>
            <a:r>
              <a:rPr dirty="0" lang="ru-RU"/>
              <a:t> </a:t>
            </a:r>
            <a:r>
              <a:rPr dirty="0" lang="ru-RU" err="1"/>
              <a:t>їхньої</a:t>
            </a:r>
            <a:r>
              <a:rPr dirty="0" lang="ru-RU"/>
              <a:t> потреби в </a:t>
            </a:r>
            <a:r>
              <a:rPr dirty="0" lang="ru-RU" err="1"/>
              <a:t>роботі</a:t>
            </a:r>
            <a:r>
              <a:rPr dirty="0" lang="ru-RU"/>
              <a:t> </a:t>
            </a:r>
            <a:r>
              <a:rPr dirty="0" lang="ru-RU" err="1"/>
              <a:t>господарства</a:t>
            </a:r>
            <a:r>
              <a:rPr dirty="0" lang="ru-RU"/>
              <a:t>. </a:t>
            </a:r>
          </a:p>
          <a:p>
            <a:r>
              <a:rPr dirty="0" lang="ru-RU" err="1"/>
              <a:t>Основними</a:t>
            </a:r>
            <a:r>
              <a:rPr dirty="0" lang="ru-RU"/>
              <a:t> </a:t>
            </a:r>
            <a:r>
              <a:rPr dirty="0" lang="ru-RU" err="1"/>
              <a:t>картографічними</a:t>
            </a:r>
            <a:r>
              <a:rPr dirty="0" lang="ru-RU"/>
              <a:t> </a:t>
            </a:r>
            <a:r>
              <a:rPr dirty="0" lang="ru-RU" err="1"/>
              <a:t>матеріалами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виготовляються</a:t>
            </a:r>
            <a:r>
              <a:rPr dirty="0" lang="ru-RU"/>
              <a:t> при роботах по </a:t>
            </a:r>
            <a:r>
              <a:rPr dirty="0" lang="ru-RU" err="1"/>
              <a:t>мисливському</a:t>
            </a:r>
            <a:r>
              <a:rPr dirty="0" lang="ru-RU"/>
              <a:t> </a:t>
            </a:r>
            <a:r>
              <a:rPr dirty="0" lang="ru-RU" err="1"/>
              <a:t>впорядкуванню</a:t>
            </a:r>
            <a:r>
              <a:rPr dirty="0" lang="ru-RU"/>
              <a:t>, є: </a:t>
            </a:r>
            <a:r>
              <a:rPr dirty="0" lang="ru-RU" err="1"/>
              <a:t>плани</a:t>
            </a:r>
            <a:r>
              <a:rPr dirty="0" lang="ru-RU"/>
              <a:t> </a:t>
            </a:r>
            <a:r>
              <a:rPr dirty="0" lang="ru-RU" err="1"/>
              <a:t>типології</a:t>
            </a:r>
            <a:r>
              <a:rPr dirty="0" lang="ru-RU"/>
              <a:t>, </a:t>
            </a:r>
            <a:r>
              <a:rPr dirty="0" lang="ru-RU" err="1"/>
              <a:t>бонітування</a:t>
            </a:r>
            <a:r>
              <a:rPr dirty="0" lang="ru-RU"/>
              <a:t> </a:t>
            </a:r>
            <a:r>
              <a:rPr dirty="0" lang="ru-RU" err="1"/>
              <a:t>мисливських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біотехнічних</a:t>
            </a:r>
            <a:r>
              <a:rPr dirty="0" lang="ru-RU"/>
              <a:t> </a:t>
            </a:r>
            <a:r>
              <a:rPr dirty="0" lang="ru-RU" err="1"/>
              <a:t>заходів</a:t>
            </a:r>
            <a:r>
              <a:rPr dirty="0" lang="ru-RU"/>
              <a:t>; схема </a:t>
            </a:r>
            <a:r>
              <a:rPr dirty="0" lang="ru-RU" err="1"/>
              <a:t>організації</a:t>
            </a:r>
            <a:r>
              <a:rPr dirty="0" lang="ru-RU"/>
              <a:t> </a:t>
            </a:r>
            <a:r>
              <a:rPr dirty="0" lang="ru-RU" err="1"/>
              <a:t>території</a:t>
            </a:r>
            <a:r>
              <a:rPr dirty="0" lang="ru-RU"/>
              <a:t> </a:t>
            </a:r>
            <a:r>
              <a:rPr dirty="0" lang="ru-RU" err="1"/>
              <a:t>господарства</a:t>
            </a:r>
            <a:r>
              <a:rPr dirty="0" lang="ru-RU"/>
              <a:t>. </a:t>
            </a:r>
          </a:p>
          <a:p>
            <a:r>
              <a:rPr b="1" dirty="0" i="1" lang="ru-RU" err="1"/>
              <a:t>Плани</a:t>
            </a:r>
            <a:r>
              <a:rPr b="1" dirty="0" i="1" lang="ru-RU"/>
              <a:t> </a:t>
            </a:r>
            <a:r>
              <a:rPr b="1" dirty="0" i="1" lang="ru-RU" err="1"/>
              <a:t>типології</a:t>
            </a:r>
            <a:r>
              <a:rPr b="1" dirty="0" i="1" lang="ru-RU"/>
              <a:t>, </a:t>
            </a:r>
            <a:r>
              <a:rPr b="1" dirty="0" i="1" lang="ru-RU" err="1"/>
              <a:t>бонітування</a:t>
            </a:r>
            <a:r>
              <a:rPr b="1" dirty="0" i="1" lang="ru-RU"/>
              <a:t> </a:t>
            </a:r>
            <a:r>
              <a:rPr b="1" dirty="0" i="1" lang="ru-RU" err="1"/>
              <a:t>мисливських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</a:t>
            </a:r>
            <a:r>
              <a:rPr b="1" dirty="0" i="1" lang="ru-RU" err="1"/>
              <a:t>біотехнічних</a:t>
            </a:r>
            <a:r>
              <a:rPr b="1" dirty="0" i="1" lang="ru-RU"/>
              <a:t> </a:t>
            </a:r>
            <a:r>
              <a:rPr b="1" dirty="0" i="1" lang="ru-RU" err="1"/>
              <a:t>заходів</a:t>
            </a:r>
            <a:r>
              <a:rPr b="1" dirty="0" i="1" lang="ru-RU"/>
              <a:t> </a:t>
            </a:r>
            <a:r>
              <a:rPr b="1" dirty="0" i="1" lang="ru-RU" err="1"/>
              <a:t>виготовляються</a:t>
            </a:r>
            <a:r>
              <a:rPr b="1" dirty="0" i="1" lang="ru-RU"/>
              <a:t> в </a:t>
            </a:r>
            <a:r>
              <a:rPr b="1" dirty="0" i="1" lang="ru-RU" err="1"/>
              <a:t>масштабі</a:t>
            </a:r>
            <a:r>
              <a:rPr b="1" dirty="0" i="1" lang="ru-RU"/>
              <a:t> 1:25000, а в </a:t>
            </a:r>
            <a:r>
              <a:rPr b="1" dirty="0" i="1" lang="ru-RU" err="1"/>
              <a:t>деяких</a:t>
            </a:r>
            <a:r>
              <a:rPr b="1" dirty="0" i="1" lang="ru-RU"/>
              <a:t> </a:t>
            </a:r>
            <a:r>
              <a:rPr b="1" dirty="0" i="1" lang="ru-RU" err="1"/>
              <a:t>випадках</a:t>
            </a:r>
            <a:r>
              <a:rPr b="1" dirty="0" i="1" lang="ru-RU"/>
              <a:t> у </a:t>
            </a:r>
            <a:r>
              <a:rPr b="1" dirty="0" i="1" lang="ru-RU" err="1"/>
              <a:t>масштабі</a:t>
            </a:r>
            <a:r>
              <a:rPr b="1" dirty="0" i="1" lang="ru-RU"/>
              <a:t> 1:50000. </a:t>
            </a:r>
            <a:r>
              <a:rPr b="1" dirty="0" i="1" lang="ru-RU" err="1"/>
              <a:t>Матеріалом</a:t>
            </a:r>
            <a:r>
              <a:rPr b="1" dirty="0" i="1" lang="ru-RU"/>
              <a:t> для </a:t>
            </a:r>
            <a:r>
              <a:rPr b="1" dirty="0" i="1" lang="ru-RU" err="1"/>
              <a:t>складання</a:t>
            </a:r>
            <a:r>
              <a:rPr b="1" dirty="0" i="1" lang="ru-RU"/>
              <a:t> плану </a:t>
            </a:r>
            <a:r>
              <a:rPr b="1" dirty="0" i="1" lang="ru-RU" err="1"/>
              <a:t>служать</a:t>
            </a:r>
            <a:r>
              <a:rPr b="1" dirty="0" i="1" lang="ru-RU"/>
              <a:t> </a:t>
            </a:r>
            <a:r>
              <a:rPr b="1" dirty="0" i="1" lang="ru-RU" err="1"/>
              <a:t>польові</a:t>
            </a:r>
            <a:r>
              <a:rPr b="1" dirty="0" i="1" lang="ru-RU"/>
              <a:t> </a:t>
            </a:r>
            <a:r>
              <a:rPr b="1" dirty="0" i="1" lang="ru-RU" err="1"/>
              <a:t>матеріали</a:t>
            </a:r>
            <a:r>
              <a:rPr b="1" dirty="0" i="1" lang="ru-RU"/>
              <a:t> </a:t>
            </a:r>
            <a:r>
              <a:rPr b="1" dirty="0" i="1" lang="ru-RU" err="1"/>
              <a:t>інвентаризації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. На </a:t>
            </a:r>
            <a:r>
              <a:rPr b="1" dirty="0" i="1" lang="ru-RU" err="1"/>
              <a:t>сполучений</a:t>
            </a:r>
            <a:r>
              <a:rPr b="1" dirty="0" i="1" lang="ru-RU"/>
              <a:t> план </a:t>
            </a:r>
            <a:r>
              <a:rPr b="1" dirty="0" i="1" lang="ru-RU" err="1"/>
              <a:t>типології</a:t>
            </a:r>
            <a:r>
              <a:rPr b="1" dirty="0" i="1" lang="ru-RU"/>
              <a:t>, </a:t>
            </a:r>
            <a:r>
              <a:rPr b="1" dirty="0" i="1" lang="ru-RU" err="1"/>
              <a:t>бонітування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</a:t>
            </a:r>
            <a:r>
              <a:rPr b="1" dirty="0" i="1" lang="ru-RU" err="1"/>
              <a:t>біотехнічних</a:t>
            </a:r>
            <a:r>
              <a:rPr b="1" dirty="0" i="1" lang="ru-RU"/>
              <a:t> </a:t>
            </a:r>
            <a:r>
              <a:rPr b="1" dirty="0" i="1" lang="ru-RU" err="1"/>
              <a:t>заходів</a:t>
            </a:r>
            <a:r>
              <a:rPr b="1" dirty="0" i="1" lang="ru-RU"/>
              <a:t> </a:t>
            </a:r>
            <a:r>
              <a:rPr b="1" dirty="0" i="1" lang="ru-RU" err="1"/>
              <a:t>наносять</a:t>
            </a:r>
            <a:r>
              <a:rPr b="1" dirty="0" i="1" lang="ru-RU"/>
              <a:t>: </a:t>
            </a:r>
            <a:r>
              <a:rPr b="1" dirty="0" i="1" lang="ru-RU" err="1"/>
              <a:t>ріки</a:t>
            </a:r>
            <a:r>
              <a:rPr b="1" dirty="0" i="1" lang="ru-RU"/>
              <a:t>, озера, болота, яри, дороги, тропи, </a:t>
            </a:r>
            <a:r>
              <a:rPr b="1" dirty="0" i="1" lang="ru-RU" err="1"/>
              <a:t>канави</a:t>
            </a:r>
            <a:r>
              <a:rPr b="1" dirty="0" i="1" lang="ru-RU"/>
              <a:t>, </a:t>
            </a:r>
            <a:r>
              <a:rPr b="1" dirty="0" i="1" lang="ru-RU" err="1"/>
              <a:t>протипожежні</a:t>
            </a:r>
            <a:r>
              <a:rPr b="1" dirty="0" i="1" lang="ru-RU"/>
              <a:t> </a:t>
            </a:r>
            <a:r>
              <a:rPr b="1" dirty="0" i="1" lang="ru-RU" err="1"/>
              <a:t>й</a:t>
            </a:r>
            <a:r>
              <a:rPr b="1" dirty="0" i="1" lang="ru-RU"/>
              <a:t> </a:t>
            </a:r>
            <a:r>
              <a:rPr b="1" dirty="0" i="1" lang="ru-RU" err="1"/>
              <a:t>ін</a:t>
            </a:r>
            <a:r>
              <a:rPr b="1" dirty="0" i="1" lang="ru-RU"/>
              <a:t>. </a:t>
            </a:r>
            <a:r>
              <a:rPr b="1" dirty="0" i="1" lang="ru-RU" err="1"/>
              <a:t>розриви</a:t>
            </a:r>
            <a:r>
              <a:rPr b="1" dirty="0" i="1" lang="ru-RU"/>
              <a:t>. </a:t>
            </a:r>
          </a:p>
          <a:p>
            <a:r>
              <a:rPr b="1" dirty="0" i="1" lang="ru-RU" err="1"/>
              <a:t>Спеціальне</a:t>
            </a:r>
            <a:r>
              <a:rPr b="1" dirty="0" i="1" lang="ru-RU"/>
              <a:t> </a:t>
            </a:r>
            <a:r>
              <a:rPr b="1" dirty="0" i="1" lang="ru-RU" err="1"/>
              <a:t>навантаження</a:t>
            </a:r>
            <a:r>
              <a:rPr b="1" dirty="0" i="1" lang="ru-RU"/>
              <a:t> </a:t>
            </a:r>
            <a:r>
              <a:rPr b="1" dirty="0" i="1" lang="ru-RU" err="1"/>
              <a:t>містить</a:t>
            </a:r>
            <a:r>
              <a:rPr b="1" dirty="0" i="1" lang="ru-RU"/>
              <a:t> у </a:t>
            </a:r>
            <a:r>
              <a:rPr b="1" dirty="0" i="1" lang="ru-RU" err="1"/>
              <a:t>собі</a:t>
            </a:r>
            <a:r>
              <a:rPr b="1" dirty="0" i="1" lang="ru-RU"/>
              <a:t>: </a:t>
            </a:r>
            <a:r>
              <a:rPr b="1" dirty="0" i="1" lang="ru-RU" err="1"/>
              <a:t>квартальну</a:t>
            </a:r>
            <a:r>
              <a:rPr b="1" dirty="0" i="1" lang="ru-RU"/>
              <a:t> мережу, </a:t>
            </a:r>
            <a:r>
              <a:rPr b="1" dirty="0" i="1" lang="ru-RU" err="1"/>
              <a:t>номери</a:t>
            </a:r>
            <a:r>
              <a:rPr b="1" dirty="0" i="1" lang="ru-RU"/>
              <a:t> </a:t>
            </a:r>
            <a:r>
              <a:rPr b="1" dirty="0" i="1" lang="ru-RU" err="1"/>
              <a:t>кварталів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мисливських</a:t>
            </a:r>
            <a:r>
              <a:rPr b="1" dirty="0" i="1" lang="ru-RU"/>
              <a:t> </a:t>
            </a:r>
            <a:r>
              <a:rPr b="1" dirty="0" i="1" lang="ru-RU" err="1"/>
              <a:t>виділів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</a:t>
            </a:r>
            <a:r>
              <a:rPr b="1" dirty="0" i="1" lang="ru-RU" err="1"/>
              <a:t>їхню</a:t>
            </a:r>
            <a:r>
              <a:rPr b="1" dirty="0" i="1" lang="ru-RU"/>
              <a:t> </a:t>
            </a:r>
            <a:r>
              <a:rPr b="1" dirty="0" i="1" lang="ru-RU" err="1"/>
              <a:t>нумерацію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лісництв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відтворювальних</a:t>
            </a:r>
            <a:r>
              <a:rPr b="1" dirty="0" i="1" lang="ru-RU"/>
              <a:t> </a:t>
            </a:r>
            <a:r>
              <a:rPr b="1" dirty="0" i="1" lang="ru-RU" err="1"/>
              <a:t>ділянок</a:t>
            </a:r>
            <a:r>
              <a:rPr b="1" dirty="0" i="1" lang="ru-RU"/>
              <a:t>, </a:t>
            </a:r>
            <a:r>
              <a:rPr b="1" dirty="0" i="1" lang="ru-RU" err="1"/>
              <a:t>типологію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</a:t>
            </a:r>
            <a:r>
              <a:rPr b="1" dirty="0" i="1" lang="ru-RU" err="1"/>
              <a:t>бонітування</a:t>
            </a:r>
            <a:r>
              <a:rPr b="1" dirty="0" i="1" lang="ru-RU"/>
              <a:t> </a:t>
            </a:r>
            <a:r>
              <a:rPr b="1" dirty="0" i="1" lang="ru-RU" err="1"/>
              <a:t>мисливських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 (</a:t>
            </a:r>
            <a:r>
              <a:rPr b="1" dirty="0" i="1" lang="ru-RU" err="1"/>
              <a:t>показується</a:t>
            </a:r>
            <a:r>
              <a:rPr b="1" dirty="0" i="1" lang="ru-RU"/>
              <a:t> у </a:t>
            </a:r>
            <a:r>
              <a:rPr b="1" dirty="0" i="1" lang="ru-RU" err="1"/>
              <a:t>фарбах</a:t>
            </a:r>
            <a:r>
              <a:rPr b="1" dirty="0" i="1" lang="ru-RU"/>
              <a:t>), </a:t>
            </a:r>
            <a:r>
              <a:rPr b="1" dirty="0" i="1" lang="ru-RU" err="1"/>
              <a:t>місця</a:t>
            </a:r>
            <a:r>
              <a:rPr b="1" dirty="0" i="1" lang="ru-RU"/>
              <a:t> </a:t>
            </a:r>
            <a:r>
              <a:rPr b="1" dirty="0" i="1" lang="ru-RU" err="1"/>
              <a:t>зимової</a:t>
            </a:r>
            <a:r>
              <a:rPr b="1" dirty="0" i="1" lang="ru-RU"/>
              <a:t> </a:t>
            </a:r>
            <a:r>
              <a:rPr b="1" dirty="0" i="1" lang="ru-RU" err="1"/>
              <a:t>концентрації</a:t>
            </a:r>
            <a:r>
              <a:rPr b="1" dirty="0" i="1" lang="ru-RU"/>
              <a:t> </a:t>
            </a:r>
            <a:r>
              <a:rPr b="1" dirty="0" i="1" lang="ru-RU" err="1"/>
              <a:t>тварин</a:t>
            </a:r>
            <a:r>
              <a:rPr b="1" dirty="0" i="1" lang="ru-RU"/>
              <a:t> (</a:t>
            </a:r>
            <a:r>
              <a:rPr b="1" dirty="0" i="1" lang="ru-RU" err="1"/>
              <a:t>показуються</a:t>
            </a:r>
            <a:r>
              <a:rPr b="1" dirty="0" i="1" lang="ru-RU"/>
              <a:t> </a:t>
            </a:r>
            <a:r>
              <a:rPr b="1" dirty="0" i="1" lang="ru-RU" err="1"/>
              <a:t>силуетами</a:t>
            </a:r>
            <a:r>
              <a:rPr b="1" dirty="0" i="1" lang="ru-RU"/>
              <a:t>), </a:t>
            </a:r>
            <a:r>
              <a:rPr b="1" dirty="0" i="1" lang="ru-RU" err="1"/>
              <a:t>місця</a:t>
            </a:r>
            <a:r>
              <a:rPr b="1" dirty="0" i="1" lang="ru-RU"/>
              <a:t> </a:t>
            </a:r>
            <a:r>
              <a:rPr b="1" dirty="0" i="1" lang="ru-RU" err="1"/>
              <a:t>струмів</a:t>
            </a:r>
            <a:r>
              <a:rPr b="1" dirty="0" i="1" lang="ru-RU"/>
              <a:t> </a:t>
            </a:r>
            <a:r>
              <a:rPr b="1" dirty="0" i="1" lang="ru-RU" err="1"/>
              <a:t>борової</a:t>
            </a:r>
            <a:r>
              <a:rPr b="1" dirty="0" i="1" lang="ru-RU"/>
              <a:t> </a:t>
            </a:r>
            <a:r>
              <a:rPr b="1" dirty="0" i="1" lang="ru-RU" err="1"/>
              <a:t>дичини</a:t>
            </a:r>
            <a:r>
              <a:rPr b="1" dirty="0" i="1" lang="ru-RU"/>
              <a:t>, </a:t>
            </a:r>
            <a:r>
              <a:rPr b="1" dirty="0" i="1" lang="ru-RU" err="1"/>
              <a:t>нори</a:t>
            </a:r>
            <a:r>
              <a:rPr b="1" dirty="0" i="1" lang="ru-RU"/>
              <a:t>, </a:t>
            </a:r>
            <a:r>
              <a:rPr b="1" dirty="0" i="1" lang="ru-RU" err="1"/>
              <a:t>поселення</a:t>
            </a:r>
            <a:r>
              <a:rPr b="1" dirty="0" i="1" lang="ru-RU"/>
              <a:t> </a:t>
            </a:r>
            <a:r>
              <a:rPr b="1" dirty="0" i="1" lang="ru-RU" err="1"/>
              <a:t>й</a:t>
            </a:r>
            <a:r>
              <a:rPr b="1" dirty="0" i="1" lang="ru-RU"/>
              <a:t> </a:t>
            </a:r>
            <a:r>
              <a:rPr b="1" dirty="0" i="1" lang="ru-RU" err="1"/>
              <a:t>інші</a:t>
            </a:r>
            <a:r>
              <a:rPr b="1" dirty="0" i="1" lang="ru-RU"/>
              <a:t> </a:t>
            </a:r>
            <a:r>
              <a:rPr b="1" dirty="0" i="1" lang="ru-RU" err="1"/>
              <a:t>притулки</a:t>
            </a:r>
            <a:r>
              <a:rPr b="1" dirty="0" i="1" lang="ru-RU"/>
              <a:t> </a:t>
            </a:r>
            <a:r>
              <a:rPr b="1" dirty="0" i="1" lang="ru-RU" err="1"/>
              <a:t>тварин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т.п. </a:t>
            </a:r>
            <a:endParaRPr dirty="0"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1"/>
          <p:cNvSpPr/>
          <p:nvPr/>
        </p:nvSpPr>
        <p:spPr>
          <a:xfrm>
            <a:off x="0" y="0"/>
            <a:ext cx="9144000" cy="32918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Умовними</a:t>
            </a:r>
            <a:r>
              <a:rPr dirty="0" lang="ru-RU"/>
              <a:t> знаками </a:t>
            </a:r>
            <a:r>
              <a:rPr dirty="0" lang="ru-RU" err="1"/>
              <a:t>наносяться</a:t>
            </a:r>
            <a:r>
              <a:rPr dirty="0" lang="ru-RU"/>
              <a:t> </a:t>
            </a:r>
            <a:r>
              <a:rPr dirty="0" lang="ru-RU" err="1"/>
              <a:t>проектовані</a:t>
            </a:r>
            <a:r>
              <a:rPr dirty="0" lang="ru-RU"/>
              <a:t> (</a:t>
            </a:r>
            <a:r>
              <a:rPr dirty="0" lang="ru-RU" err="1"/>
              <a:t>червоним</a:t>
            </a:r>
            <a:r>
              <a:rPr dirty="0" lang="ru-RU"/>
              <a:t> </a:t>
            </a:r>
            <a:r>
              <a:rPr dirty="0" lang="ru-RU" err="1"/>
              <a:t>кольором</a:t>
            </a:r>
            <a:r>
              <a:rPr dirty="0" lang="ru-RU"/>
              <a:t>)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існуючі</a:t>
            </a:r>
            <a:r>
              <a:rPr dirty="0" lang="ru-RU"/>
              <a:t> (</a:t>
            </a:r>
            <a:r>
              <a:rPr dirty="0" lang="ru-RU" err="1"/>
              <a:t>чорним</a:t>
            </a:r>
            <a:r>
              <a:rPr dirty="0" lang="ru-RU"/>
              <a:t>) </a:t>
            </a:r>
            <a:r>
              <a:rPr dirty="0" lang="ru-RU" err="1"/>
              <a:t>біотехнічні</a:t>
            </a:r>
            <a:r>
              <a:rPr dirty="0" lang="ru-RU"/>
              <a:t> заходи, </a:t>
            </a:r>
            <a:r>
              <a:rPr dirty="0" lang="ru-RU" err="1"/>
              <a:t>спорудження</a:t>
            </a:r>
            <a:r>
              <a:rPr dirty="0" lang="ru-RU"/>
              <a:t> по </a:t>
            </a:r>
            <a:r>
              <a:rPr dirty="0" lang="ru-RU" err="1"/>
              <a:t>організації</a:t>
            </a:r>
            <a:r>
              <a:rPr dirty="0" lang="ru-RU"/>
              <a:t> </a:t>
            </a:r>
            <a:r>
              <a:rPr dirty="0" lang="ru-RU" err="1"/>
              <a:t>території</a:t>
            </a:r>
            <a:r>
              <a:rPr dirty="0" lang="ru-RU"/>
              <a:t> </a:t>
            </a:r>
            <a:r>
              <a:rPr dirty="0" lang="ru-RU" err="1"/>
              <a:t>господарства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охороні</a:t>
            </a:r>
            <a:r>
              <a:rPr dirty="0" lang="ru-RU"/>
              <a:t> </a:t>
            </a:r>
            <a:r>
              <a:rPr dirty="0" lang="ru-RU" err="1"/>
              <a:t>фауни</a:t>
            </a:r>
            <a:r>
              <a:rPr dirty="0" lang="ru-RU"/>
              <a:t>. </a:t>
            </a:r>
          </a:p>
          <a:p>
            <a:r>
              <a:rPr dirty="0" lang="ru-RU"/>
              <a:t>У </a:t>
            </a:r>
            <a:r>
              <a:rPr dirty="0" lang="ru-RU" err="1"/>
              <a:t>мисливському</a:t>
            </a:r>
            <a:r>
              <a:rPr dirty="0" lang="ru-RU"/>
              <a:t> </a:t>
            </a:r>
            <a:r>
              <a:rPr dirty="0" lang="ru-RU" err="1"/>
              <a:t>виділі</a:t>
            </a:r>
            <a:r>
              <a:rPr dirty="0" lang="ru-RU"/>
              <a:t> </a:t>
            </a:r>
            <a:r>
              <a:rPr dirty="0" lang="ru-RU" err="1"/>
              <a:t>умовними</a:t>
            </a:r>
            <a:r>
              <a:rPr dirty="0" lang="ru-RU"/>
              <a:t> </a:t>
            </a:r>
            <a:r>
              <a:rPr dirty="0" lang="ru-RU" err="1"/>
              <a:t>позначками</a:t>
            </a:r>
            <a:r>
              <a:rPr dirty="0" lang="ru-RU"/>
              <a:t> </a:t>
            </a:r>
            <a:r>
              <a:rPr dirty="0" lang="ru-RU" err="1"/>
              <a:t>вказується</a:t>
            </a:r>
            <a:r>
              <a:rPr dirty="0" lang="ru-RU"/>
              <a:t> </a:t>
            </a:r>
            <a:r>
              <a:rPr dirty="0" lang="ru-RU" err="1"/>
              <a:t>наявність</a:t>
            </a:r>
            <a:r>
              <a:rPr dirty="0" lang="ru-RU"/>
              <a:t> </a:t>
            </a:r>
            <a:r>
              <a:rPr dirty="0" lang="ru-RU" err="1"/>
              <a:t>підліска</a:t>
            </a:r>
            <a:r>
              <a:rPr dirty="0" lang="ru-RU"/>
              <a:t>, </a:t>
            </a:r>
            <a:r>
              <a:rPr dirty="0" lang="ru-RU" err="1"/>
              <a:t>підросту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мають</a:t>
            </a:r>
            <a:r>
              <a:rPr dirty="0" lang="ru-RU"/>
              <a:t> </a:t>
            </a:r>
            <a:r>
              <a:rPr dirty="0" lang="ru-RU" err="1"/>
              <a:t>кормове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захисне</a:t>
            </a:r>
            <a:r>
              <a:rPr dirty="0" lang="ru-RU"/>
              <a:t> </a:t>
            </a:r>
            <a:r>
              <a:rPr dirty="0" lang="ru-RU" err="1"/>
              <a:t>значення</a:t>
            </a:r>
            <a:r>
              <a:rPr dirty="0" lang="ru-RU"/>
              <a:t>, а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наявність</a:t>
            </a:r>
            <a:r>
              <a:rPr dirty="0" lang="ru-RU"/>
              <a:t> «фактора </a:t>
            </a:r>
            <a:r>
              <a:rPr dirty="0" lang="ru-RU" err="1"/>
              <a:t>занепокоєння</a:t>
            </a:r>
            <a:r>
              <a:rPr dirty="0" lang="ru-RU"/>
              <a:t>»,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впливає</a:t>
            </a:r>
            <a:r>
              <a:rPr dirty="0" lang="ru-RU"/>
              <a:t> на </a:t>
            </a:r>
            <a:r>
              <a:rPr dirty="0" lang="ru-RU" err="1"/>
              <a:t>ємність</a:t>
            </a:r>
            <a:r>
              <a:rPr dirty="0" lang="ru-RU"/>
              <a:t> </a:t>
            </a:r>
            <a:r>
              <a:rPr dirty="0" lang="ru-RU" err="1"/>
              <a:t>ділянки</a:t>
            </a:r>
            <a:r>
              <a:rPr dirty="0" lang="ru-RU"/>
              <a:t>. </a:t>
            </a:r>
          </a:p>
          <a:p>
            <a:r>
              <a:rPr dirty="0" lang="ru-RU" err="1"/>
              <a:t>Спеціальний</a:t>
            </a:r>
            <a:r>
              <a:rPr dirty="0" lang="ru-RU"/>
              <a:t> </a:t>
            </a:r>
            <a:r>
              <a:rPr dirty="0" lang="ru-RU" err="1"/>
              <a:t>зміст</a:t>
            </a:r>
            <a:r>
              <a:rPr dirty="0" lang="ru-RU"/>
              <a:t> плану </a:t>
            </a:r>
            <a:r>
              <a:rPr dirty="0" lang="ru-RU" err="1"/>
              <a:t>полягає</a:t>
            </a:r>
            <a:r>
              <a:rPr dirty="0" lang="ru-RU"/>
              <a:t> у </a:t>
            </a:r>
            <a:r>
              <a:rPr dirty="0" lang="ru-RU" err="1"/>
              <a:t>фарбуванні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. Для </a:t>
            </a:r>
            <a:r>
              <a:rPr dirty="0" lang="ru-RU" err="1"/>
              <a:t>лісових</a:t>
            </a:r>
            <a:r>
              <a:rPr dirty="0" lang="ru-RU"/>
              <a:t> </a:t>
            </a:r>
            <a:r>
              <a:rPr dirty="0" lang="ru-RU" err="1"/>
              <a:t>типів</a:t>
            </a:r>
            <a:r>
              <a:rPr dirty="0" lang="ru-RU"/>
              <a:t> </a:t>
            </a:r>
            <a:r>
              <a:rPr dirty="0" lang="ru-RU" err="1"/>
              <a:t>кольором</a:t>
            </a:r>
            <a:r>
              <a:rPr dirty="0" lang="ru-RU"/>
              <a:t> </a:t>
            </a:r>
            <a:r>
              <a:rPr dirty="0" lang="ru-RU" err="1"/>
              <a:t>позначають</a:t>
            </a:r>
            <a:r>
              <a:rPr dirty="0" lang="ru-RU"/>
              <a:t> </a:t>
            </a:r>
            <a:r>
              <a:rPr dirty="0" lang="ru-RU" err="1"/>
              <a:t>типи</a:t>
            </a:r>
            <a:r>
              <a:rPr dirty="0" lang="ru-RU"/>
              <a:t> </a:t>
            </a:r>
            <a:r>
              <a:rPr dirty="0" lang="ru-RU" err="1"/>
              <a:t>мисливських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, а </a:t>
            </a:r>
            <a:r>
              <a:rPr dirty="0" lang="ru-RU" err="1"/>
              <a:t>інтенсивністю</a:t>
            </a:r>
            <a:r>
              <a:rPr dirty="0" lang="ru-RU"/>
              <a:t> </a:t>
            </a:r>
            <a:r>
              <a:rPr dirty="0" lang="ru-RU" err="1"/>
              <a:t>вікові</a:t>
            </a:r>
            <a:r>
              <a:rPr dirty="0" lang="ru-RU"/>
              <a:t> </a:t>
            </a:r>
            <a:r>
              <a:rPr dirty="0" lang="ru-RU" err="1"/>
              <a:t>групи</a:t>
            </a:r>
            <a:r>
              <a:rPr dirty="0" lang="ru-RU"/>
              <a:t> </a:t>
            </a:r>
            <a:r>
              <a:rPr dirty="0" lang="ru-RU" err="1"/>
              <a:t>насаджень</a:t>
            </a:r>
            <a:r>
              <a:rPr dirty="0" lang="ru-RU"/>
              <a:t> (три </a:t>
            </a:r>
            <a:r>
              <a:rPr dirty="0" lang="ru-RU" err="1"/>
              <a:t>групи</a:t>
            </a:r>
            <a:r>
              <a:rPr dirty="0" lang="ru-RU"/>
              <a:t>). </a:t>
            </a:r>
            <a:r>
              <a:rPr dirty="0" lang="ru-RU" err="1"/>
              <a:t>Відкриті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водно-болотні</a:t>
            </a:r>
            <a:r>
              <a:rPr dirty="0" lang="ru-RU"/>
              <a:t> </a:t>
            </a:r>
            <a:r>
              <a:rPr dirty="0" lang="ru-RU" err="1"/>
              <a:t>угіддя</a:t>
            </a:r>
            <a:r>
              <a:rPr dirty="0" lang="ru-RU"/>
              <a:t> </a:t>
            </a:r>
            <a:r>
              <a:rPr dirty="0" lang="ru-RU" err="1"/>
              <a:t>фарбують</a:t>
            </a:r>
            <a:r>
              <a:rPr dirty="0" lang="ru-RU"/>
              <a:t> </a:t>
            </a:r>
            <a:r>
              <a:rPr dirty="0" lang="ru-RU" err="1"/>
              <a:t>згідно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прийнятими</a:t>
            </a:r>
            <a:r>
              <a:rPr dirty="0" lang="ru-RU"/>
              <a:t> </a:t>
            </a:r>
            <a:r>
              <a:rPr dirty="0" lang="ru-RU" err="1"/>
              <a:t>умовними</a:t>
            </a:r>
            <a:r>
              <a:rPr dirty="0" lang="ru-RU"/>
              <a:t> </a:t>
            </a:r>
            <a:r>
              <a:rPr dirty="0" lang="ru-RU" err="1"/>
              <a:t>позначками</a:t>
            </a:r>
            <a:r>
              <a:rPr dirty="0" lang="ru-RU"/>
              <a:t>. У </a:t>
            </a:r>
            <a:r>
              <a:rPr dirty="0" lang="ru-RU" err="1"/>
              <a:t>гірській</a:t>
            </a:r>
            <a:r>
              <a:rPr dirty="0" lang="ru-RU"/>
              <a:t> </a:t>
            </a:r>
            <a:r>
              <a:rPr dirty="0" lang="ru-RU" err="1"/>
              <a:t>зоні</a:t>
            </a:r>
            <a:r>
              <a:rPr dirty="0" lang="ru-RU"/>
              <a:t> </a:t>
            </a:r>
            <a:r>
              <a:rPr dirty="0" lang="ru-RU" err="1"/>
              <a:t>типи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додатково</a:t>
            </a:r>
            <a:r>
              <a:rPr dirty="0" lang="ru-RU"/>
              <a:t> </a:t>
            </a:r>
            <a:r>
              <a:rPr dirty="0" lang="ru-RU" err="1"/>
              <a:t>підрозділяються</a:t>
            </a:r>
            <a:r>
              <a:rPr dirty="0" lang="ru-RU"/>
              <a:t> (по </a:t>
            </a:r>
            <a:r>
              <a:rPr dirty="0" lang="ru-RU" err="1"/>
              <a:t>кольорі</a:t>
            </a:r>
            <a:r>
              <a:rPr dirty="0" lang="ru-RU"/>
              <a:t>) у </a:t>
            </a:r>
            <a:r>
              <a:rPr dirty="0" lang="ru-RU" err="1"/>
              <a:t>залежності</a:t>
            </a:r>
            <a:r>
              <a:rPr dirty="0" lang="ru-RU"/>
              <a:t> </a:t>
            </a:r>
            <a:r>
              <a:rPr dirty="0" lang="ru-RU" err="1"/>
              <a:t>від</a:t>
            </a:r>
            <a:r>
              <a:rPr dirty="0" lang="ru-RU"/>
              <a:t> </a:t>
            </a:r>
            <a:r>
              <a:rPr dirty="0" lang="ru-RU" err="1"/>
              <a:t>висоти</a:t>
            </a:r>
            <a:r>
              <a:rPr dirty="0" lang="ru-RU"/>
              <a:t> над </a:t>
            </a:r>
            <a:r>
              <a:rPr dirty="0" lang="ru-RU" err="1"/>
              <a:t>рівнем</a:t>
            </a:r>
            <a:r>
              <a:rPr dirty="0" lang="ru-RU"/>
              <a:t> моря, а </a:t>
            </a:r>
            <a:r>
              <a:rPr dirty="0" lang="ru-RU" err="1"/>
              <a:t>також</a:t>
            </a:r>
            <a:r>
              <a:rPr dirty="0" lang="ru-RU"/>
              <a:t> </a:t>
            </a:r>
            <a:r>
              <a:rPr dirty="0" lang="ru-RU" err="1"/>
              <a:t>штрихуванням</a:t>
            </a:r>
            <a:r>
              <a:rPr dirty="0" lang="ru-RU"/>
              <a:t> </a:t>
            </a:r>
            <a:r>
              <a:rPr dirty="0" lang="ru-RU" err="1"/>
              <a:t>вказується</a:t>
            </a:r>
            <a:r>
              <a:rPr dirty="0" lang="ru-RU"/>
              <a:t> </a:t>
            </a:r>
            <a:r>
              <a:rPr dirty="0" lang="ru-RU" err="1"/>
              <a:t>експозиція</a:t>
            </a:r>
            <a:r>
              <a:rPr dirty="0" lang="ru-RU"/>
              <a:t> </a:t>
            </a:r>
            <a:r>
              <a:rPr dirty="0" lang="ru-RU" err="1"/>
              <a:t>ділянки</a:t>
            </a:r>
            <a:r>
              <a:rPr dirty="0" lang="ru-RU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Прямоугольник 1"/>
          <p:cNvSpPr/>
          <p:nvPr/>
        </p:nvSpPr>
        <p:spPr>
          <a:xfrm>
            <a:off x="0" y="476672"/>
            <a:ext cx="9144000" cy="5158741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За межами </a:t>
            </a:r>
            <a:r>
              <a:rPr dirty="0" lang="ru-RU" err="1"/>
              <a:t>території</a:t>
            </a:r>
            <a:r>
              <a:rPr dirty="0" lang="ru-RU"/>
              <a:t>, яка </a:t>
            </a:r>
            <a:r>
              <a:rPr dirty="0" lang="ru-RU" err="1"/>
              <a:t>картується</a:t>
            </a:r>
            <a:r>
              <a:rPr dirty="0" lang="ru-RU"/>
              <a:t> на </a:t>
            </a:r>
            <a:r>
              <a:rPr dirty="0" lang="ru-RU" err="1"/>
              <a:t>плані</a:t>
            </a:r>
            <a:r>
              <a:rPr dirty="0" lang="ru-RU"/>
              <a:t> </a:t>
            </a:r>
            <a:r>
              <a:rPr dirty="0" lang="ru-RU" err="1"/>
              <a:t>містяться</a:t>
            </a:r>
            <a:r>
              <a:rPr dirty="0" lang="ru-RU"/>
              <a:t> </a:t>
            </a:r>
            <a:r>
              <a:rPr dirty="0" lang="ru-RU" err="1"/>
              <a:t>таблиця</a:t>
            </a:r>
            <a:r>
              <a:rPr dirty="0" lang="ru-RU"/>
              <a:t> </a:t>
            </a:r>
            <a:r>
              <a:rPr dirty="0" lang="ru-RU" err="1"/>
              <a:t>експлікації</a:t>
            </a:r>
            <a:r>
              <a:rPr dirty="0" lang="ru-RU"/>
              <a:t> картуш (</a:t>
            </a:r>
            <a:r>
              <a:rPr dirty="0" lang="ru-RU" err="1"/>
              <a:t>назва</a:t>
            </a:r>
            <a:r>
              <a:rPr dirty="0" lang="ru-RU"/>
              <a:t> плану), </a:t>
            </a:r>
            <a:r>
              <a:rPr dirty="0" lang="ru-RU" err="1"/>
              <a:t>угідь</a:t>
            </a:r>
            <a:r>
              <a:rPr dirty="0" lang="ru-RU"/>
              <a:t>, </a:t>
            </a:r>
            <a:r>
              <a:rPr dirty="0" lang="ru-RU" err="1"/>
              <a:t>умовні</a:t>
            </a:r>
            <a:r>
              <a:rPr dirty="0" lang="ru-RU"/>
              <a:t> </a:t>
            </a:r>
            <a:r>
              <a:rPr dirty="0" lang="ru-RU" err="1"/>
              <a:t>позначки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інші</a:t>
            </a:r>
            <a:r>
              <a:rPr dirty="0" lang="ru-RU"/>
              <a:t> </a:t>
            </a:r>
            <a:r>
              <a:rPr dirty="0" lang="ru-RU" err="1"/>
              <a:t>необхідні</a:t>
            </a:r>
            <a:r>
              <a:rPr dirty="0" lang="ru-RU"/>
              <a:t> </a:t>
            </a:r>
            <a:r>
              <a:rPr dirty="0" lang="ru-RU" err="1"/>
              <a:t>пояснення</a:t>
            </a:r>
            <a:r>
              <a:rPr dirty="0" lang="ru-RU"/>
              <a:t>. </a:t>
            </a:r>
          </a:p>
          <a:p>
            <a:r>
              <a:rPr b="1" dirty="0" i="1" lang="ru-RU"/>
              <a:t>Схематична карта </a:t>
            </a:r>
            <a:r>
              <a:rPr b="1" dirty="0" i="1" lang="ru-RU" err="1"/>
              <a:t>мисливського</a:t>
            </a:r>
            <a:r>
              <a:rPr b="1" dirty="0" i="1" lang="ru-RU"/>
              <a:t> </a:t>
            </a:r>
            <a:r>
              <a:rPr b="1" dirty="0" i="1" lang="ru-RU" err="1"/>
              <a:t>господарства</a:t>
            </a:r>
            <a:r>
              <a:rPr b="1" dirty="0" i="1" lang="ru-RU"/>
              <a:t> масштабу 1:100 000 (</a:t>
            </a:r>
            <a:r>
              <a:rPr b="1" dirty="0" i="1" lang="ru-RU" err="1"/>
              <a:t>іноді</a:t>
            </a:r>
            <a:r>
              <a:rPr b="1" dirty="0" i="1" lang="ru-RU"/>
              <a:t> 1:50 000) </a:t>
            </a:r>
            <a:r>
              <a:rPr b="1" dirty="0" i="1" lang="ru-RU" err="1"/>
              <a:t>складається</a:t>
            </a:r>
            <a:r>
              <a:rPr b="1" dirty="0" i="1" lang="ru-RU"/>
              <a:t> шляхом монтажу </a:t>
            </a:r>
            <a:r>
              <a:rPr b="1" dirty="0" i="1" lang="ru-RU" err="1"/>
              <a:t>чи</a:t>
            </a:r>
            <a:r>
              <a:rPr b="1" dirty="0" i="1" lang="ru-RU"/>
              <a:t> </a:t>
            </a:r>
            <a:r>
              <a:rPr b="1" dirty="0" i="1" lang="ru-RU" err="1"/>
              <a:t>копіювання</a:t>
            </a:r>
            <a:r>
              <a:rPr b="1" dirty="0" i="1" lang="ru-RU"/>
              <a:t> </a:t>
            </a:r>
            <a:r>
              <a:rPr b="1" dirty="0" i="1" lang="ru-RU" err="1"/>
              <a:t>схеми</a:t>
            </a:r>
            <a:r>
              <a:rPr b="1" dirty="0" i="1" lang="ru-RU"/>
              <a:t>, </a:t>
            </a:r>
            <a:r>
              <a:rPr b="1" dirty="0" i="1" lang="ru-RU" err="1"/>
              <a:t>виготовленої</a:t>
            </a:r>
            <a:r>
              <a:rPr b="1" dirty="0" i="1" lang="ru-RU"/>
              <a:t> при </a:t>
            </a:r>
            <a:r>
              <a:rPr b="1" dirty="0" i="1" lang="ru-RU" err="1"/>
              <a:t>лісовпорядженні</a:t>
            </a:r>
            <a:r>
              <a:rPr b="1" dirty="0" i="1" lang="ru-RU"/>
              <a:t>. Схема </a:t>
            </a:r>
            <a:r>
              <a:rPr b="1" dirty="0" i="1" lang="ru-RU" err="1"/>
              <a:t>дозволяє</a:t>
            </a:r>
            <a:r>
              <a:rPr b="1" dirty="0" i="1" lang="ru-RU"/>
              <a:t> в </a:t>
            </a:r>
            <a:r>
              <a:rPr b="1" dirty="0" i="1" lang="ru-RU" err="1"/>
              <a:t>наочній</a:t>
            </a:r>
            <a:r>
              <a:rPr b="1" dirty="0" i="1" lang="ru-RU"/>
              <a:t> </a:t>
            </a:r>
            <a:r>
              <a:rPr b="1" dirty="0" i="1" lang="ru-RU" err="1"/>
              <a:t>формі</a:t>
            </a:r>
            <a:r>
              <a:rPr b="1" dirty="0" i="1" lang="ru-RU"/>
              <a:t> </a:t>
            </a:r>
            <a:r>
              <a:rPr b="1" dirty="0" i="1" lang="ru-RU" err="1"/>
              <a:t>представити</a:t>
            </a:r>
            <a:r>
              <a:rPr b="1" dirty="0" i="1" lang="ru-RU"/>
              <a:t> </a:t>
            </a:r>
            <a:r>
              <a:rPr b="1" dirty="0" i="1" lang="ru-RU" err="1"/>
              <a:t>площу</a:t>
            </a:r>
            <a:r>
              <a:rPr b="1" dirty="0" i="1" lang="ru-RU"/>
              <a:t> </a:t>
            </a:r>
            <a:r>
              <a:rPr b="1" dirty="0" i="1" lang="ru-RU" err="1"/>
              <a:t>господарства</a:t>
            </a:r>
            <a:r>
              <a:rPr b="1" dirty="0" i="1" lang="ru-RU"/>
              <a:t>, </a:t>
            </a:r>
            <a:r>
              <a:rPr b="1" dirty="0" i="1" lang="ru-RU" err="1"/>
              <a:t>його</a:t>
            </a:r>
            <a:r>
              <a:rPr b="1" dirty="0" i="1" lang="ru-RU"/>
              <a:t> структуру, </a:t>
            </a:r>
            <a:r>
              <a:rPr b="1" dirty="0" i="1" lang="ru-RU" err="1"/>
              <a:t>місця</a:t>
            </a:r>
            <a:r>
              <a:rPr b="1" dirty="0" i="1" lang="ru-RU"/>
              <a:t> </a:t>
            </a:r>
            <a:r>
              <a:rPr b="1" dirty="0" i="1" lang="ru-RU" err="1"/>
              <a:t>розташування</a:t>
            </a:r>
            <a:r>
              <a:rPr b="1" dirty="0" i="1" lang="ru-RU"/>
              <a:t> баз, </a:t>
            </a:r>
            <a:r>
              <a:rPr b="1" dirty="0" i="1" lang="ru-RU" err="1"/>
              <a:t>пунктів</a:t>
            </a:r>
            <a:r>
              <a:rPr b="1" dirty="0" i="1" lang="ru-RU"/>
              <a:t> </a:t>
            </a:r>
            <a:r>
              <a:rPr b="1" dirty="0" i="1" lang="ru-RU" err="1"/>
              <a:t>зупинки</a:t>
            </a:r>
            <a:r>
              <a:rPr b="1" dirty="0" i="1" lang="ru-RU"/>
              <a:t>, </a:t>
            </a:r>
            <a:r>
              <a:rPr b="1" dirty="0" i="1" lang="ru-RU" err="1"/>
              <a:t>кордонів</a:t>
            </a:r>
            <a:r>
              <a:rPr b="1" dirty="0" i="1" lang="ru-RU"/>
              <a:t>, </a:t>
            </a:r>
            <a:r>
              <a:rPr b="1" dirty="0" i="1" lang="ru-RU" err="1"/>
              <a:t>шляхів</a:t>
            </a:r>
            <a:r>
              <a:rPr b="1" dirty="0" i="1" lang="ru-RU"/>
              <a:t> </a:t>
            </a:r>
            <a:r>
              <a:rPr b="1" dirty="0" i="1" lang="ru-RU" err="1"/>
              <a:t>сполучення</a:t>
            </a:r>
            <a:r>
              <a:rPr b="1" dirty="0" i="1" lang="ru-RU"/>
              <a:t>. На схему </a:t>
            </a:r>
            <a:r>
              <a:rPr b="1" dirty="0" i="1" lang="ru-RU" err="1"/>
              <a:t>наносяться</a:t>
            </a:r>
            <a:r>
              <a:rPr b="1" dirty="0" i="1" lang="ru-RU"/>
              <a:t>: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господарства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лісництв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єгерських</a:t>
            </a:r>
            <a:r>
              <a:rPr b="1" dirty="0" i="1" lang="ru-RU"/>
              <a:t> </a:t>
            </a:r>
            <a:r>
              <a:rPr b="1" dirty="0" i="1" lang="ru-RU" err="1"/>
              <a:t>обходів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об'їздів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єгерських</a:t>
            </a:r>
            <a:r>
              <a:rPr b="1" dirty="0" i="1" lang="ru-RU"/>
              <a:t> </a:t>
            </a:r>
            <a:r>
              <a:rPr b="1" dirty="0" i="1" lang="ru-RU" err="1"/>
              <a:t>ділянок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аграрних</a:t>
            </a:r>
            <a:r>
              <a:rPr b="1" dirty="0" i="1" lang="ru-RU"/>
              <a:t> </a:t>
            </a:r>
            <a:r>
              <a:rPr b="1" dirty="0" i="1" lang="ru-RU" err="1"/>
              <a:t>підприємств</a:t>
            </a:r>
            <a:r>
              <a:rPr b="1" dirty="0" i="1" lang="ru-RU"/>
              <a:t>, </a:t>
            </a:r>
            <a:r>
              <a:rPr b="1" dirty="0" i="1" lang="ru-RU" err="1"/>
              <a:t>границі</a:t>
            </a:r>
            <a:r>
              <a:rPr b="1" dirty="0" i="1" lang="ru-RU"/>
              <a:t> </a:t>
            </a:r>
            <a:r>
              <a:rPr b="1" dirty="0" i="1" lang="ru-RU" err="1"/>
              <a:t>адміністративних</a:t>
            </a:r>
            <a:r>
              <a:rPr b="1" dirty="0" i="1" lang="ru-RU"/>
              <a:t> </a:t>
            </a:r>
            <a:r>
              <a:rPr b="1" dirty="0" i="1" lang="ru-RU" err="1"/>
              <a:t>районів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областей, </a:t>
            </a:r>
            <a:r>
              <a:rPr b="1" dirty="0" i="1" lang="ru-RU" err="1"/>
              <a:t>квартальна</a:t>
            </a:r>
            <a:r>
              <a:rPr b="1" dirty="0" i="1" lang="ru-RU"/>
              <a:t> мережа </a:t>
            </a:r>
            <a:r>
              <a:rPr b="1" dirty="0" i="1" lang="ru-RU" err="1"/>
              <a:t>з</a:t>
            </a:r>
            <a:r>
              <a:rPr b="1" dirty="0" i="1" lang="ru-RU"/>
              <a:t> </a:t>
            </a:r>
            <a:r>
              <a:rPr b="1" dirty="0" i="1" lang="ru-RU" err="1"/>
              <a:t>нумерацією</a:t>
            </a:r>
            <a:r>
              <a:rPr b="1" dirty="0" i="1" lang="ru-RU"/>
              <a:t> </a:t>
            </a:r>
            <a:r>
              <a:rPr b="1" dirty="0" i="1" lang="ru-RU" err="1"/>
              <a:t>кварталів</a:t>
            </a:r>
            <a:r>
              <a:rPr b="1" dirty="0" i="1" lang="ru-RU"/>
              <a:t>, </a:t>
            </a:r>
            <a:r>
              <a:rPr b="1" dirty="0" i="1" lang="ru-RU" err="1"/>
              <a:t>мисливських</a:t>
            </a:r>
            <a:r>
              <a:rPr b="1" dirty="0" i="1" lang="ru-RU"/>
              <a:t> баз, </a:t>
            </a:r>
            <a:r>
              <a:rPr b="1" dirty="0" i="1" lang="ru-RU" err="1"/>
              <a:t>пункти</a:t>
            </a:r>
            <a:r>
              <a:rPr b="1" dirty="0" i="1" lang="ru-RU"/>
              <a:t> </a:t>
            </a:r>
            <a:r>
              <a:rPr b="1" dirty="0" i="1" lang="ru-RU" err="1"/>
              <a:t>зупинки</a:t>
            </a:r>
            <a:r>
              <a:rPr b="1" dirty="0" i="1" lang="ru-RU"/>
              <a:t>, </a:t>
            </a:r>
            <a:r>
              <a:rPr b="1" dirty="0" i="1" lang="ru-RU" err="1"/>
              <a:t>ріки</a:t>
            </a:r>
            <a:r>
              <a:rPr b="1" dirty="0" i="1" lang="ru-RU"/>
              <a:t>, </a:t>
            </a:r>
            <a:r>
              <a:rPr b="1" dirty="0" i="1" lang="ru-RU" err="1"/>
              <a:t>струмки</a:t>
            </a:r>
            <a:r>
              <a:rPr b="1" dirty="0" i="1" lang="ru-RU"/>
              <a:t>, дороги, тропи, шляхи </a:t>
            </a:r>
            <a:r>
              <a:rPr b="1" dirty="0" i="1" lang="ru-RU" err="1"/>
              <a:t>сполучення</a:t>
            </a:r>
            <a:r>
              <a:rPr b="1" dirty="0" i="1" lang="ru-RU"/>
              <a:t> </a:t>
            </a:r>
            <a:r>
              <a:rPr b="1" dirty="0" i="1" lang="ru-RU" err="1"/>
              <a:t>загального</a:t>
            </a:r>
            <a:r>
              <a:rPr b="1" dirty="0" i="1" lang="ru-RU"/>
              <a:t> </a:t>
            </a:r>
            <a:r>
              <a:rPr b="1" dirty="0" i="1" lang="ru-RU" err="1"/>
              <a:t>користування</a:t>
            </a:r>
            <a:r>
              <a:rPr b="1" dirty="0" i="1" lang="ru-RU"/>
              <a:t> (без </a:t>
            </a:r>
            <a:r>
              <a:rPr b="1" dirty="0" i="1" lang="ru-RU" err="1"/>
              <a:t>класифікації</a:t>
            </a:r>
            <a:r>
              <a:rPr b="1" dirty="0" i="1" lang="ru-RU"/>
              <a:t> </a:t>
            </a:r>
            <a:r>
              <a:rPr b="1" dirty="0" i="1" lang="ru-RU" err="1"/>
              <a:t>доріг</a:t>
            </a:r>
            <a:r>
              <a:rPr b="1" dirty="0" i="1" lang="ru-RU"/>
              <a:t>), </a:t>
            </a:r>
            <a:r>
              <a:rPr b="1" dirty="0" i="1" lang="ru-RU" err="1"/>
              <a:t>найменування</a:t>
            </a:r>
            <a:r>
              <a:rPr b="1" dirty="0" i="1" lang="ru-RU"/>
              <a:t> </a:t>
            </a:r>
            <a:r>
              <a:rPr b="1" dirty="0" i="1" lang="ru-RU" err="1"/>
              <a:t>населених</a:t>
            </a:r>
            <a:r>
              <a:rPr b="1" dirty="0" i="1" lang="ru-RU"/>
              <a:t> </a:t>
            </a:r>
            <a:r>
              <a:rPr b="1" dirty="0" i="1" lang="ru-RU" err="1"/>
              <a:t>пунктів</a:t>
            </a:r>
            <a:r>
              <a:rPr b="1" dirty="0" i="1" lang="ru-RU"/>
              <a:t>, </a:t>
            </a:r>
            <a:r>
              <a:rPr b="1" dirty="0" i="1" lang="ru-RU" err="1"/>
              <a:t>рік</a:t>
            </a:r>
            <a:r>
              <a:rPr b="1" dirty="0" i="1" lang="ru-RU"/>
              <a:t>, озер, </a:t>
            </a:r>
            <a:r>
              <a:rPr b="1" dirty="0" i="1" lang="ru-RU" err="1"/>
              <a:t>адміністративних</a:t>
            </a:r>
            <a:r>
              <a:rPr b="1" dirty="0" i="1" lang="ru-RU"/>
              <a:t> </a:t>
            </a:r>
            <a:r>
              <a:rPr b="1" dirty="0" i="1" lang="ru-RU" err="1"/>
              <a:t>районів</a:t>
            </a:r>
            <a:r>
              <a:rPr b="1" dirty="0" i="1" lang="ru-RU"/>
              <a:t> </a:t>
            </a:r>
            <a:r>
              <a:rPr b="1" dirty="0" i="1" lang="ru-RU" err="1"/>
              <a:t>і</a:t>
            </a:r>
            <a:r>
              <a:rPr b="1" dirty="0" i="1" lang="ru-RU"/>
              <a:t> областей, урочищ </a:t>
            </a:r>
            <a:r>
              <a:rPr b="1" dirty="0" i="1" lang="ru-RU" err="1"/>
              <a:t>і</a:t>
            </a:r>
            <a:r>
              <a:rPr b="1" dirty="0" i="1" lang="ru-RU"/>
              <a:t> </a:t>
            </a:r>
            <a:r>
              <a:rPr b="1" dirty="0" i="1" lang="ru-RU" err="1"/>
              <a:t>ін</a:t>
            </a:r>
            <a:r>
              <a:rPr b="1" dirty="0" i="1" lang="ru-RU"/>
              <a:t>. </a:t>
            </a:r>
          </a:p>
          <a:p>
            <a:r>
              <a:rPr dirty="0" lang="ru-RU"/>
              <a:t>На </a:t>
            </a:r>
            <a:r>
              <a:rPr dirty="0" lang="ru-RU" err="1"/>
              <a:t>вільній</a:t>
            </a:r>
            <a:r>
              <a:rPr dirty="0" lang="ru-RU"/>
              <a:t> </a:t>
            </a:r>
            <a:r>
              <a:rPr dirty="0" lang="ru-RU" err="1"/>
              <a:t>частині</a:t>
            </a:r>
            <a:r>
              <a:rPr dirty="0" lang="ru-RU"/>
              <a:t> </a:t>
            </a:r>
            <a:r>
              <a:rPr dirty="0" lang="ru-RU" err="1"/>
              <a:t>схеми</a:t>
            </a:r>
            <a:r>
              <a:rPr dirty="0" lang="ru-RU"/>
              <a:t> </a:t>
            </a:r>
            <a:r>
              <a:rPr dirty="0" lang="ru-RU" err="1"/>
              <a:t>поміщають</a:t>
            </a:r>
            <a:r>
              <a:rPr dirty="0" lang="ru-RU"/>
              <a:t> картуш, </a:t>
            </a:r>
            <a:r>
              <a:rPr dirty="0" lang="ru-RU" err="1"/>
              <a:t>умовні</a:t>
            </a:r>
            <a:r>
              <a:rPr dirty="0" lang="ru-RU"/>
              <a:t> </a:t>
            </a:r>
            <a:r>
              <a:rPr dirty="0" lang="ru-RU" err="1"/>
              <a:t>позначки</a:t>
            </a:r>
            <a:r>
              <a:rPr dirty="0" lang="ru-RU"/>
              <a:t> </a:t>
            </a:r>
            <a:r>
              <a:rPr dirty="0" lang="ru-RU" err="1"/>
              <a:t>й</a:t>
            </a:r>
            <a:r>
              <a:rPr dirty="0" lang="ru-RU"/>
              <a:t> </a:t>
            </a:r>
            <a:r>
              <a:rPr dirty="0" lang="ru-RU" err="1"/>
              <a:t>експлікацію</a:t>
            </a:r>
            <a:r>
              <a:rPr dirty="0" lang="ru-RU"/>
              <a:t>. </a:t>
            </a:r>
            <a:r>
              <a:rPr dirty="0" lang="ru-RU" err="1"/>
              <a:t>Схеми</a:t>
            </a:r>
            <a:r>
              <a:rPr dirty="0" lang="ru-RU"/>
              <a:t> не </a:t>
            </a:r>
            <a:r>
              <a:rPr dirty="0" lang="ru-RU" err="1"/>
              <a:t>офарблюються</a:t>
            </a:r>
            <a:r>
              <a:rPr dirty="0" lang="ru-RU"/>
              <a:t>. </a:t>
            </a:r>
          </a:p>
          <a:p>
            <a:r>
              <a:rPr dirty="0" lang="ru-RU"/>
              <a:t>На </a:t>
            </a:r>
            <a:r>
              <a:rPr dirty="0" lang="ru-RU" err="1"/>
              <a:t>картографічному</a:t>
            </a:r>
            <a:r>
              <a:rPr dirty="0" lang="ru-RU"/>
              <a:t> </a:t>
            </a:r>
            <a:r>
              <a:rPr dirty="0" lang="ru-RU" err="1"/>
              <a:t>матеріалі</a:t>
            </a:r>
            <a:r>
              <a:rPr dirty="0" lang="ru-RU"/>
              <a:t> не </a:t>
            </a:r>
            <a:r>
              <a:rPr dirty="0" lang="ru-RU" err="1"/>
              <a:t>показуються</a:t>
            </a:r>
            <a:r>
              <a:rPr dirty="0" lang="ru-RU"/>
              <a:t>: </a:t>
            </a:r>
            <a:r>
              <a:rPr dirty="0" lang="ru-RU" err="1"/>
              <a:t>географічні</a:t>
            </a:r>
            <a:r>
              <a:rPr dirty="0" lang="ru-RU"/>
              <a:t> </a:t>
            </a:r>
            <a:r>
              <a:rPr dirty="0" lang="ru-RU" err="1"/>
              <a:t>координати</a:t>
            </a:r>
            <a:r>
              <a:rPr dirty="0" lang="ru-RU"/>
              <a:t>, </a:t>
            </a:r>
            <a:r>
              <a:rPr dirty="0" lang="ru-RU" err="1"/>
              <a:t>кілометрові</a:t>
            </a:r>
            <a:r>
              <a:rPr dirty="0" lang="ru-RU"/>
              <a:t> </a:t>
            </a:r>
            <a:r>
              <a:rPr dirty="0" lang="ru-RU" err="1"/>
              <a:t>сітки</a:t>
            </a:r>
            <a:r>
              <a:rPr dirty="0" lang="ru-RU"/>
              <a:t>, </a:t>
            </a:r>
            <a:r>
              <a:rPr dirty="0" lang="ru-RU" err="1"/>
              <a:t>опорні</a:t>
            </a:r>
            <a:r>
              <a:rPr dirty="0" lang="ru-RU"/>
              <a:t> </a:t>
            </a:r>
            <a:r>
              <a:rPr dirty="0" lang="ru-RU" err="1"/>
              <a:t>пункти</a:t>
            </a:r>
            <a:r>
              <a:rPr dirty="0" lang="ru-RU"/>
              <a:t>, </a:t>
            </a:r>
            <a:r>
              <a:rPr dirty="0" lang="ru-RU" err="1"/>
              <a:t>підписи</a:t>
            </a:r>
            <a:r>
              <a:rPr dirty="0" lang="ru-RU"/>
              <a:t> </a:t>
            </a:r>
            <a:r>
              <a:rPr dirty="0" lang="ru-RU" err="1"/>
              <a:t>висот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береги </a:t>
            </a:r>
            <a:r>
              <a:rPr dirty="0" lang="ru-RU" err="1"/>
              <a:t>водойм</a:t>
            </a:r>
            <a:r>
              <a:rPr dirty="0" lang="ru-RU"/>
              <a:t>, </a:t>
            </a:r>
            <a:r>
              <a:rPr dirty="0" lang="ru-RU" err="1"/>
              <a:t>об’єкти</a:t>
            </a:r>
            <a:r>
              <a:rPr dirty="0" lang="ru-RU"/>
              <a:t> </a:t>
            </a:r>
            <a:r>
              <a:rPr dirty="0" lang="ru-RU" err="1"/>
              <a:t>військового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промислового</a:t>
            </a:r>
            <a:r>
              <a:rPr dirty="0" lang="ru-RU"/>
              <a:t> </a:t>
            </a:r>
            <a:r>
              <a:rPr dirty="0" lang="ru-RU" err="1"/>
              <a:t>значення</a:t>
            </a:r>
            <a:r>
              <a:rPr dirty="0" lang="ru-RU"/>
              <a:t>, </a:t>
            </a:r>
            <a:r>
              <a:rPr dirty="0" lang="ru-RU" err="1"/>
              <a:t>спорудження</a:t>
            </a:r>
            <a:r>
              <a:rPr dirty="0" lang="ru-RU"/>
              <a:t> на шляхах </a:t>
            </a:r>
            <a:r>
              <a:rPr dirty="0" lang="ru-RU" err="1"/>
              <a:t>повідомлення</a:t>
            </a:r>
            <a:r>
              <a:rPr dirty="0" lang="ru-RU"/>
              <a:t>, </a:t>
            </a:r>
            <a:r>
              <a:rPr dirty="0" lang="ru-RU" err="1"/>
              <a:t>рельєф</a:t>
            </a:r>
            <a:r>
              <a:rPr dirty="0" lang="ru-RU"/>
              <a:t> у горизонталях.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Прямоугольник 1"/>
          <p:cNvSpPr/>
          <p:nvPr/>
        </p:nvSpPr>
        <p:spPr>
          <a:xfrm>
            <a:off x="395536" y="692696"/>
            <a:ext cx="8748464" cy="646331"/>
          </a:xfrm>
          <a:prstGeom prst="rect"/>
        </p:spPr>
        <p:txBody>
          <a:bodyPr wrap="square">
            <a:spAutoFit/>
          </a:bodyPr>
          <a:p>
            <a:endParaRPr dirty="0" lang="ru-RU"/>
          </a:p>
          <a:p>
            <a:r>
              <a:rPr dirty="0" lang="ru-RU"/>
              <a:t> </a:t>
            </a:r>
            <a:r>
              <a:rPr b="1" dirty="0" i="1" lang="ru-RU" err="1"/>
              <a:t>Загальні</a:t>
            </a:r>
            <a:r>
              <a:rPr b="1" dirty="0" i="1" lang="ru-RU"/>
              <a:t> </a:t>
            </a:r>
            <a:r>
              <a:rPr b="1" dirty="0" i="1" lang="ru-RU" err="1"/>
              <a:t>принципи</a:t>
            </a:r>
            <a:r>
              <a:rPr b="1" dirty="0" i="1" lang="ru-RU"/>
              <a:t> ландшафтного </a:t>
            </a:r>
            <a:r>
              <a:rPr b="1" dirty="0" i="1" lang="ru-RU" err="1"/>
              <a:t>картографування</a:t>
            </a:r>
            <a:r>
              <a:rPr b="1" dirty="0" i="1" lang="ru-RU"/>
              <a:t> </a:t>
            </a:r>
            <a:r>
              <a:rPr b="1" dirty="0" i="1" lang="ru-RU" err="1"/>
              <a:t>мисливських</a:t>
            </a:r>
            <a:r>
              <a:rPr b="1" dirty="0" i="1" lang="ru-RU"/>
              <a:t> </a:t>
            </a:r>
            <a:r>
              <a:rPr b="1" dirty="0" i="1" lang="ru-RU" err="1"/>
              <a:t>угідь</a:t>
            </a:r>
            <a:r>
              <a:rPr b="1" dirty="0" i="1" lang="ru-RU"/>
              <a:t>. </a:t>
            </a:r>
            <a:endParaRPr dirty="0" lang="ru-RU"/>
          </a:p>
        </p:txBody>
      </p:sp>
      <p:sp>
        <p:nvSpPr>
          <p:cNvPr id="1048601" name="Прямоугольник 2"/>
          <p:cNvSpPr/>
          <p:nvPr/>
        </p:nvSpPr>
        <p:spPr>
          <a:xfrm>
            <a:off x="0" y="1556792"/>
            <a:ext cx="9144000" cy="4091940"/>
          </a:xfrm>
          <a:prstGeom prst="rect"/>
        </p:spPr>
        <p:txBody>
          <a:bodyPr wrap="square">
            <a:spAutoFit/>
          </a:bodyPr>
          <a:p>
            <a:endParaRPr dirty="0" lang="ru-RU"/>
          </a:p>
          <a:p>
            <a:r>
              <a:rPr dirty="0" lang="ru-RU"/>
              <a:t> Для ландшафтного </a:t>
            </a:r>
            <a:r>
              <a:rPr dirty="0" lang="ru-RU" err="1"/>
              <a:t>картографування</a:t>
            </a:r>
            <a:r>
              <a:rPr dirty="0" lang="ru-RU"/>
              <a:t> </a:t>
            </a:r>
            <a:r>
              <a:rPr dirty="0" lang="ru-RU" err="1"/>
              <a:t>мисливських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придатні</a:t>
            </a:r>
            <a:r>
              <a:rPr dirty="0" lang="ru-RU"/>
              <a:t> </a:t>
            </a:r>
            <a:r>
              <a:rPr dirty="0" lang="ru-RU" err="1"/>
              <a:t>різні</a:t>
            </a:r>
            <a:r>
              <a:rPr dirty="0" lang="ru-RU"/>
              <a:t> </a:t>
            </a:r>
            <a:r>
              <a:rPr dirty="0" lang="ru-RU" err="1"/>
              <a:t>матеріали</a:t>
            </a:r>
            <a:r>
              <a:rPr dirty="0" lang="ru-RU"/>
              <a:t>: </a:t>
            </a:r>
            <a:r>
              <a:rPr dirty="0" lang="ru-RU" err="1"/>
              <a:t>лісотаксаціїні</a:t>
            </a:r>
            <a:r>
              <a:rPr dirty="0" lang="ru-RU"/>
              <a:t>, </a:t>
            </a:r>
            <a:r>
              <a:rPr dirty="0" lang="ru-RU" err="1"/>
              <a:t>землевпорядні</a:t>
            </a:r>
            <a:r>
              <a:rPr dirty="0" lang="ru-RU"/>
              <a:t>, </a:t>
            </a:r>
            <a:r>
              <a:rPr dirty="0" lang="ru-RU" err="1"/>
              <a:t>геоботанічні</a:t>
            </a:r>
            <a:r>
              <a:rPr dirty="0" lang="ru-RU"/>
              <a:t>, </a:t>
            </a:r>
            <a:r>
              <a:rPr dirty="0" lang="ru-RU" err="1"/>
              <a:t>зоогеографічні</a:t>
            </a:r>
            <a:r>
              <a:rPr dirty="0" lang="ru-RU"/>
              <a:t>, </a:t>
            </a:r>
            <a:r>
              <a:rPr dirty="0" lang="ru-RU" err="1"/>
              <a:t>геологічні</a:t>
            </a:r>
            <a:r>
              <a:rPr dirty="0" lang="ru-RU"/>
              <a:t>, </a:t>
            </a:r>
            <a:r>
              <a:rPr dirty="0" lang="ru-RU" err="1"/>
              <a:t>гідрологічні</a:t>
            </a:r>
            <a:r>
              <a:rPr dirty="0" lang="ru-RU"/>
              <a:t>, </a:t>
            </a:r>
            <a:r>
              <a:rPr dirty="0" lang="ru-RU" err="1"/>
              <a:t>ґрунтові</a:t>
            </a:r>
            <a:r>
              <a:rPr dirty="0" lang="ru-RU"/>
              <a:t>, </a:t>
            </a:r>
            <a:r>
              <a:rPr dirty="0" lang="ru-RU" err="1"/>
              <a:t>геохімічні</a:t>
            </a:r>
            <a:r>
              <a:rPr dirty="0" lang="ru-RU"/>
              <a:t>, </a:t>
            </a:r>
            <a:r>
              <a:rPr dirty="0" lang="ru-RU" err="1"/>
              <a:t>ландшафтні</a:t>
            </a:r>
            <a:r>
              <a:rPr dirty="0" lang="ru-RU"/>
              <a:t>, </a:t>
            </a:r>
            <a:r>
              <a:rPr dirty="0" lang="ru-RU" err="1"/>
              <a:t>матеріали</a:t>
            </a:r>
            <a:r>
              <a:rPr dirty="0" lang="ru-RU"/>
              <a:t> </a:t>
            </a:r>
            <a:r>
              <a:rPr dirty="0" lang="ru-RU" err="1"/>
              <a:t>аерофотознімання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космічної</a:t>
            </a:r>
            <a:r>
              <a:rPr dirty="0" lang="ru-RU"/>
              <a:t> </a:t>
            </a:r>
            <a:r>
              <a:rPr dirty="0" lang="ru-RU" err="1"/>
              <a:t>зйомки</a:t>
            </a:r>
            <a:r>
              <a:rPr dirty="0" lang="ru-RU"/>
              <a:t>. </a:t>
            </a:r>
            <a:endParaRPr dirty="0" lang="ru-RU" smtClean="0"/>
          </a:p>
          <a:p>
            <a:endParaRPr dirty="0" lang="ru-RU"/>
          </a:p>
          <a:p>
            <a:r>
              <a:rPr dirty="0" lang="ru-RU" smtClean="0"/>
              <a:t>Методика </a:t>
            </a:r>
            <a:r>
              <a:rPr dirty="0" lang="ru-RU" err="1"/>
              <a:t>використання</a:t>
            </a:r>
            <a:r>
              <a:rPr dirty="0" lang="ru-RU"/>
              <a:t> </a:t>
            </a:r>
            <a:r>
              <a:rPr dirty="0" lang="ru-RU" err="1"/>
              <a:t>матеріалів</a:t>
            </a:r>
            <a:r>
              <a:rPr dirty="0" lang="ru-RU"/>
              <a:t> </a:t>
            </a:r>
            <a:r>
              <a:rPr dirty="0" lang="ru-RU" err="1"/>
              <a:t>визначається</a:t>
            </a:r>
            <a:r>
              <a:rPr dirty="0" lang="ru-RU"/>
              <a:t>, </a:t>
            </a:r>
            <a:r>
              <a:rPr dirty="0" lang="ru-RU" err="1"/>
              <a:t>насамперед</a:t>
            </a:r>
            <a:r>
              <a:rPr dirty="0" lang="ru-RU"/>
              <a:t>, принципами </a:t>
            </a:r>
            <a:r>
              <a:rPr dirty="0" lang="ru-RU" err="1"/>
              <a:t>класифікації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, яка проводиться </a:t>
            </a:r>
            <a:r>
              <a:rPr dirty="0" lang="ru-RU" err="1"/>
              <a:t>і</a:t>
            </a:r>
            <a:r>
              <a:rPr dirty="0" lang="ru-RU"/>
              <a:t> задачами </a:t>
            </a:r>
            <a:r>
              <a:rPr dirty="0" lang="ru-RU" err="1"/>
              <a:t>картографування</a:t>
            </a:r>
            <a:r>
              <a:rPr dirty="0" lang="ru-RU"/>
              <a:t>. </a:t>
            </a:r>
            <a:endParaRPr dirty="0" lang="ru-RU" smtClean="0"/>
          </a:p>
          <a:p>
            <a:r>
              <a:rPr dirty="0" lang="ru-RU" smtClean="0"/>
              <a:t>Разом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тим</a:t>
            </a:r>
            <a:r>
              <a:rPr dirty="0" lang="ru-RU"/>
              <a:t> </a:t>
            </a:r>
            <a:r>
              <a:rPr dirty="0" lang="ru-RU" err="1"/>
              <a:t>наявні</a:t>
            </a:r>
            <a:r>
              <a:rPr dirty="0" lang="ru-RU"/>
              <a:t> </a:t>
            </a:r>
            <a:r>
              <a:rPr dirty="0" lang="ru-RU" err="1"/>
              <a:t>матеріали</a:t>
            </a:r>
            <a:r>
              <a:rPr dirty="0" lang="ru-RU"/>
              <a:t> </a:t>
            </a:r>
            <a:r>
              <a:rPr dirty="0" lang="ru-RU" err="1"/>
              <a:t>впливають</a:t>
            </a:r>
            <a:r>
              <a:rPr dirty="0" lang="ru-RU"/>
              <a:t> на </a:t>
            </a:r>
            <a:r>
              <a:rPr dirty="0" lang="ru-RU" err="1"/>
              <a:t>вибір</a:t>
            </a:r>
            <a:r>
              <a:rPr dirty="0" lang="ru-RU"/>
              <a:t> рангу </a:t>
            </a:r>
            <a:r>
              <a:rPr dirty="0" lang="ru-RU" err="1"/>
              <a:t>комплексів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зображуються</a:t>
            </a:r>
            <a:r>
              <a:rPr dirty="0" lang="ru-RU"/>
              <a:t> на </a:t>
            </a:r>
            <a:r>
              <a:rPr dirty="0" lang="ru-RU" err="1"/>
              <a:t>карті</a:t>
            </a:r>
            <a:r>
              <a:rPr dirty="0" lang="ru-RU"/>
              <a:t>, а </a:t>
            </a:r>
            <a:r>
              <a:rPr dirty="0" lang="ru-RU" err="1"/>
              <a:t>також</a:t>
            </a:r>
            <a:r>
              <a:rPr dirty="0" lang="ru-RU"/>
              <a:t> на масштаб карт,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складаються</a:t>
            </a:r>
            <a:r>
              <a:rPr dirty="0" lang="ru-RU"/>
              <a:t>. </a:t>
            </a:r>
          </a:p>
          <a:p>
            <a:r>
              <a:rPr dirty="0" lang="ru-RU" err="1"/>
              <a:t>Ландшафтне</a:t>
            </a:r>
            <a:r>
              <a:rPr dirty="0" lang="ru-RU"/>
              <a:t> </a:t>
            </a:r>
            <a:r>
              <a:rPr dirty="0" lang="ru-RU" err="1"/>
              <a:t>картографування</a:t>
            </a:r>
            <a:r>
              <a:rPr dirty="0" lang="ru-RU"/>
              <a:t> </a:t>
            </a:r>
            <a:r>
              <a:rPr dirty="0" lang="ru-RU" err="1"/>
              <a:t>використовує</a:t>
            </a:r>
            <a:r>
              <a:rPr dirty="0" lang="ru-RU"/>
              <a:t> </a:t>
            </a:r>
            <a:r>
              <a:rPr dirty="0" lang="ru-RU" err="1"/>
              <a:t>фітоіндикаторні</a:t>
            </a:r>
            <a:r>
              <a:rPr dirty="0" lang="ru-RU"/>
              <a:t> </a:t>
            </a:r>
            <a:r>
              <a:rPr dirty="0" lang="ru-RU" err="1"/>
              <a:t>методи</a:t>
            </a:r>
            <a:r>
              <a:rPr dirty="0" lang="ru-RU"/>
              <a:t> для </a:t>
            </a:r>
            <a:r>
              <a:rPr dirty="0" lang="ru-RU" err="1"/>
              <a:t>складання</a:t>
            </a:r>
            <a:r>
              <a:rPr dirty="0" lang="ru-RU"/>
              <a:t> </a:t>
            </a:r>
            <a:r>
              <a:rPr dirty="0" lang="ru-RU" err="1"/>
              <a:t>ландшафтних</a:t>
            </a:r>
            <a:r>
              <a:rPr dirty="0" lang="ru-RU"/>
              <a:t> карт. Чим </a:t>
            </a:r>
            <a:r>
              <a:rPr dirty="0" lang="ru-RU" err="1"/>
              <a:t>нижче</a:t>
            </a:r>
            <a:r>
              <a:rPr dirty="0" lang="ru-RU"/>
              <a:t> </a:t>
            </a:r>
            <a:r>
              <a:rPr dirty="0" lang="ru-RU" err="1"/>
              <a:t>таксономічний</a:t>
            </a:r>
            <a:r>
              <a:rPr dirty="0" lang="ru-RU"/>
              <a:t> </a:t>
            </a:r>
            <a:r>
              <a:rPr dirty="0" lang="ru-RU" err="1"/>
              <a:t>рівень</a:t>
            </a:r>
            <a:r>
              <a:rPr dirty="0" lang="ru-RU"/>
              <a:t> </a:t>
            </a:r>
            <a:r>
              <a:rPr dirty="0" lang="ru-RU" err="1"/>
              <a:t>природних</a:t>
            </a:r>
            <a:r>
              <a:rPr dirty="0" lang="ru-RU"/>
              <a:t> </a:t>
            </a:r>
            <a:r>
              <a:rPr dirty="0" lang="ru-RU" err="1"/>
              <a:t>комплексів</a:t>
            </a:r>
            <a:r>
              <a:rPr dirty="0" lang="ru-RU"/>
              <a:t>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відокремлюють</a:t>
            </a:r>
            <a:r>
              <a:rPr dirty="0" lang="ru-RU"/>
              <a:t>, </a:t>
            </a:r>
            <a:r>
              <a:rPr dirty="0" lang="ru-RU" err="1"/>
              <a:t>тим</a:t>
            </a:r>
            <a:r>
              <a:rPr dirty="0" lang="ru-RU"/>
              <a:t> </a:t>
            </a:r>
            <a:r>
              <a:rPr dirty="0" lang="ru-RU" err="1"/>
              <a:t>більше</a:t>
            </a:r>
            <a:r>
              <a:rPr dirty="0" lang="ru-RU"/>
              <a:t> </a:t>
            </a:r>
            <a:r>
              <a:rPr dirty="0" lang="ru-RU" err="1"/>
              <a:t>значення</a:t>
            </a:r>
            <a:r>
              <a:rPr dirty="0" lang="ru-RU"/>
              <a:t> </a:t>
            </a:r>
            <a:r>
              <a:rPr dirty="0" lang="ru-RU" err="1"/>
              <a:t>може</a:t>
            </a:r>
            <a:r>
              <a:rPr dirty="0" lang="ru-RU"/>
              <a:t> </a:t>
            </a:r>
            <a:r>
              <a:rPr dirty="0" lang="ru-RU" err="1"/>
              <a:t>мати</a:t>
            </a:r>
            <a:r>
              <a:rPr dirty="0" lang="ru-RU"/>
              <a:t> </a:t>
            </a:r>
            <a:r>
              <a:rPr dirty="0" lang="ru-RU" err="1"/>
              <a:t>фітоіндикаторний</a:t>
            </a:r>
            <a:r>
              <a:rPr dirty="0" lang="ru-RU"/>
              <a:t> метод. </a:t>
            </a:r>
            <a:endParaRPr dirty="0" lang="ru-RU" smtClean="0"/>
          </a:p>
          <a:p>
            <a:r>
              <a:rPr dirty="0" lang="ru-RU" smtClean="0"/>
              <a:t>У </a:t>
            </a:r>
            <a:r>
              <a:rPr dirty="0" lang="ru-RU" err="1"/>
              <a:t>зв’язку</a:t>
            </a:r>
            <a:r>
              <a:rPr dirty="0" lang="ru-RU"/>
              <a:t> </a:t>
            </a:r>
            <a:r>
              <a:rPr dirty="0" lang="ru-RU" err="1"/>
              <a:t>з</a:t>
            </a:r>
            <a:r>
              <a:rPr dirty="0" lang="ru-RU"/>
              <a:t> </a:t>
            </a:r>
            <a:r>
              <a:rPr dirty="0" lang="ru-RU" err="1"/>
              <a:t>цим</a:t>
            </a:r>
            <a:r>
              <a:rPr dirty="0" lang="ru-RU"/>
              <a:t> </a:t>
            </a:r>
            <a:r>
              <a:rPr dirty="0" lang="ru-RU" err="1"/>
              <a:t>лісотаксаційні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геоботанічні</a:t>
            </a:r>
            <a:r>
              <a:rPr dirty="0" lang="ru-RU"/>
              <a:t> </a:t>
            </a:r>
            <a:r>
              <a:rPr dirty="0" lang="ru-RU" err="1"/>
              <a:t>матеріали</a:t>
            </a:r>
            <a:r>
              <a:rPr dirty="0" lang="ru-RU"/>
              <a:t> </a:t>
            </a:r>
            <a:r>
              <a:rPr dirty="0" lang="ru-RU" err="1"/>
              <a:t>є</a:t>
            </a:r>
            <a:r>
              <a:rPr dirty="0" lang="ru-RU"/>
              <a:t> </a:t>
            </a:r>
            <a:r>
              <a:rPr dirty="0" lang="ru-RU" err="1"/>
              <a:t>основними</a:t>
            </a:r>
            <a:r>
              <a:rPr dirty="0" lang="ru-RU"/>
              <a:t> </a:t>
            </a:r>
            <a:r>
              <a:rPr dirty="0" lang="ru-RU" err="1"/>
              <a:t>у</a:t>
            </a:r>
            <a:r>
              <a:rPr dirty="0" lang="ru-RU"/>
              <a:t> </a:t>
            </a:r>
            <a:r>
              <a:rPr dirty="0" lang="ru-RU" err="1"/>
              <a:t>великомасштабному</a:t>
            </a:r>
            <a:r>
              <a:rPr dirty="0" lang="ru-RU"/>
              <a:t> </a:t>
            </a:r>
            <a:r>
              <a:rPr dirty="0" lang="ru-RU" err="1"/>
              <a:t>картографуванні</a:t>
            </a:r>
            <a:r>
              <a:rPr dirty="0" lang="ru-RU"/>
              <a:t> </a:t>
            </a:r>
            <a:r>
              <a:rPr dirty="0" lang="ru-RU" err="1"/>
              <a:t>мисливських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"/>
          <p:cNvSpPr txBox="1"/>
          <p:nvPr/>
        </p:nvSpPr>
        <p:spPr>
          <a:xfrm>
            <a:off x="1403648" y="2492896"/>
            <a:ext cx="6624736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uk-UA" smtClean="0"/>
              <a:t>Дякую за увагу</a:t>
            </a:r>
            <a:endParaRPr dirty="0" sz="600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Прямоугольник 1"/>
          <p:cNvSpPr/>
          <p:nvPr/>
        </p:nvSpPr>
        <p:spPr>
          <a:xfrm>
            <a:off x="0" y="0"/>
            <a:ext cx="9144000" cy="2225041"/>
          </a:xfrm>
          <a:prstGeom prst="rect"/>
        </p:spPr>
        <p:txBody>
          <a:bodyPr wrap="square">
            <a:spAutoFit/>
          </a:bodyPr>
          <a:p>
            <a:endParaRPr dirty="0" lang="ru-RU"/>
          </a:p>
          <a:p>
            <a:r>
              <a:rPr dirty="0" lang="ru-RU"/>
              <a:t> Для </a:t>
            </a:r>
            <a:r>
              <a:rPr dirty="0" lang="ru-RU" err="1"/>
              <a:t>правильної</a:t>
            </a:r>
            <a:r>
              <a:rPr dirty="0" lang="ru-RU"/>
              <a:t> </a:t>
            </a:r>
            <a:r>
              <a:rPr dirty="0" lang="ru-RU" err="1"/>
              <a:t>організації</a:t>
            </a:r>
            <a:r>
              <a:rPr dirty="0" lang="ru-RU"/>
              <a:t> </a:t>
            </a:r>
            <a:r>
              <a:rPr dirty="0" lang="ru-RU" err="1"/>
              <a:t>роботи</a:t>
            </a:r>
            <a:r>
              <a:rPr dirty="0" lang="ru-RU"/>
              <a:t>, </a:t>
            </a:r>
            <a:r>
              <a:rPr dirty="0" lang="ru-RU" err="1"/>
              <a:t>пов’язаної</a:t>
            </a:r>
            <a:r>
              <a:rPr dirty="0" lang="ru-RU"/>
              <a:t> </a:t>
            </a:r>
            <a:r>
              <a:rPr dirty="0" lang="ru-RU" err="1"/>
              <a:t>зі</a:t>
            </a:r>
            <a:r>
              <a:rPr dirty="0" lang="ru-RU"/>
              <a:t> </a:t>
            </a:r>
            <a:r>
              <a:rPr dirty="0" lang="ru-RU" err="1"/>
              <a:t>створенням</a:t>
            </a:r>
            <a:r>
              <a:rPr dirty="0" lang="ru-RU"/>
              <a:t> </a:t>
            </a:r>
            <a:r>
              <a:rPr dirty="0" lang="ru-RU" err="1"/>
              <a:t>нових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використанням</a:t>
            </a:r>
            <a:r>
              <a:rPr dirty="0" lang="ru-RU"/>
              <a:t> </a:t>
            </a:r>
            <a:r>
              <a:rPr dirty="0" lang="ru-RU" err="1"/>
              <a:t>вже</a:t>
            </a:r>
            <a:r>
              <a:rPr dirty="0" lang="ru-RU"/>
              <a:t> </a:t>
            </a:r>
            <a:r>
              <a:rPr dirty="0" lang="ru-RU" err="1"/>
              <a:t>існуючих</a:t>
            </a:r>
            <a:r>
              <a:rPr dirty="0" lang="ru-RU"/>
              <a:t> карт, </a:t>
            </a:r>
            <a:r>
              <a:rPr dirty="0" lang="ru-RU" err="1"/>
              <a:t>їх</a:t>
            </a:r>
            <a:r>
              <a:rPr dirty="0" lang="ru-RU"/>
              <a:t> </a:t>
            </a:r>
            <a:r>
              <a:rPr dirty="0" lang="ru-RU" err="1"/>
              <a:t>необхідно</a:t>
            </a:r>
            <a:r>
              <a:rPr dirty="0" lang="ru-RU"/>
              <a:t> </a:t>
            </a:r>
            <a:r>
              <a:rPr dirty="0" lang="ru-RU" err="1"/>
              <a:t>класифікувати</a:t>
            </a:r>
            <a:r>
              <a:rPr dirty="0" lang="ru-RU"/>
              <a:t>. </a:t>
            </a:r>
          </a:p>
          <a:p>
            <a:r>
              <a:rPr dirty="0" lang="ru-RU" err="1"/>
              <a:t>Мисливські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являють</a:t>
            </a:r>
            <a:r>
              <a:rPr dirty="0" lang="ru-RU"/>
              <a:t> собою </a:t>
            </a:r>
            <a:r>
              <a:rPr dirty="0" lang="ru-RU" err="1"/>
              <a:t>самостійний</a:t>
            </a:r>
            <a:r>
              <a:rPr dirty="0" lang="ru-RU"/>
              <a:t> вид </a:t>
            </a:r>
            <a:r>
              <a:rPr dirty="0" lang="ru-RU" err="1"/>
              <a:t>спеціальних</a:t>
            </a:r>
            <a:r>
              <a:rPr dirty="0" lang="ru-RU"/>
              <a:t> карт, </a:t>
            </a:r>
            <a:r>
              <a:rPr dirty="0" lang="ru-RU" err="1"/>
              <a:t>які</a:t>
            </a:r>
            <a:r>
              <a:rPr dirty="0" lang="ru-RU"/>
              <a:t> </a:t>
            </a:r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розподілити</a:t>
            </a:r>
            <a:r>
              <a:rPr dirty="0" lang="ru-RU"/>
              <a:t> за </a:t>
            </a:r>
            <a:r>
              <a:rPr dirty="0" lang="ru-RU" err="1"/>
              <a:t>декількома</a:t>
            </a:r>
            <a:r>
              <a:rPr dirty="0" lang="ru-RU"/>
              <a:t> </a:t>
            </a:r>
            <a:r>
              <a:rPr dirty="0" lang="ru-RU" err="1"/>
              <a:t>ознаками</a:t>
            </a:r>
            <a:r>
              <a:rPr dirty="0" lang="ru-RU"/>
              <a:t>: </a:t>
            </a:r>
          </a:p>
          <a:p>
            <a:r>
              <a:rPr dirty="0" lang="ru-RU"/>
              <a:t>– </a:t>
            </a:r>
            <a:r>
              <a:rPr dirty="0" i="1" lang="ru-RU"/>
              <a:t>по </a:t>
            </a:r>
            <a:r>
              <a:rPr dirty="0" i="1" lang="ru-RU" err="1"/>
              <a:t>використанню</a:t>
            </a:r>
            <a:r>
              <a:rPr dirty="0" i="1" lang="ru-RU"/>
              <a:t>: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спеціального</a:t>
            </a:r>
            <a:r>
              <a:rPr dirty="0" lang="ru-RU"/>
              <a:t> </a:t>
            </a:r>
            <a:r>
              <a:rPr dirty="0" lang="ru-RU" err="1"/>
              <a:t>використання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загального</a:t>
            </a:r>
            <a:r>
              <a:rPr dirty="0" lang="ru-RU"/>
              <a:t> </a:t>
            </a:r>
            <a:r>
              <a:rPr dirty="0" lang="ru-RU" err="1"/>
              <a:t>використання</a:t>
            </a:r>
            <a:r>
              <a:rPr dirty="0" lang="ru-RU"/>
              <a:t>; </a:t>
            </a:r>
          </a:p>
        </p:txBody>
      </p:sp>
      <p:pic>
        <p:nvPicPr>
          <p:cNvPr id="2097156" name="Picture 2" descr="https://uoor.com.ua/forum/index.php?attachments/%D0%9C%D0%B0%D0%BB%D1%8B%D0%BD-%D0%9C%D0%A0%D0%93%D0%9E-jpg.642221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1520" y="2420888"/>
            <a:ext cx="3259766" cy="2409808"/>
          </a:xfrm>
          <a:prstGeom prst="rect"/>
          <a:noFill/>
        </p:spPr>
      </p:pic>
      <p:pic>
        <p:nvPicPr>
          <p:cNvPr id="2097157" name="Picture 6" descr="https://uoor.com.ua/forum/index.php?attachments/go-mrk-kompas29-06-2016-jpg.642261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139952" y="1340768"/>
            <a:ext cx="2195259" cy="2376264"/>
          </a:xfrm>
          <a:prstGeom prst="rect"/>
          <a:noFill/>
        </p:spPr>
      </p:pic>
      <p:pic>
        <p:nvPicPr>
          <p:cNvPr id="2097158" name="Picture 8" descr="Файл:Запорізьке лісомисливське господарство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401089" y="3501008"/>
            <a:ext cx="2742911" cy="1827465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Прямоугольник 1"/>
          <p:cNvSpPr/>
          <p:nvPr/>
        </p:nvSpPr>
        <p:spPr>
          <a:xfrm>
            <a:off x="0" y="404664"/>
            <a:ext cx="7128792" cy="1958341"/>
          </a:xfrm>
          <a:prstGeom prst="rect"/>
        </p:spPr>
        <p:txBody>
          <a:bodyPr wrap="square">
            <a:spAutoFit/>
          </a:bodyPr>
          <a:p>
            <a:endParaRPr dirty="0" lang="ru-RU"/>
          </a:p>
          <a:p>
            <a:r>
              <a:rPr dirty="0" lang="ru-RU"/>
              <a:t> </a:t>
            </a:r>
          </a:p>
          <a:p>
            <a:r>
              <a:rPr dirty="0" lang="ru-RU"/>
              <a:t>– </a:t>
            </a:r>
            <a:r>
              <a:rPr dirty="0" i="1" lang="ru-RU"/>
              <a:t>по </a:t>
            </a:r>
            <a:r>
              <a:rPr dirty="0" i="1" lang="ru-RU" err="1"/>
              <a:t>цільовому</a:t>
            </a:r>
            <a:r>
              <a:rPr dirty="0" i="1" lang="ru-RU"/>
              <a:t> </a:t>
            </a:r>
            <a:r>
              <a:rPr dirty="0" i="1" lang="ru-RU" err="1"/>
              <a:t>призначенню</a:t>
            </a:r>
            <a:r>
              <a:rPr dirty="0" i="1" lang="ru-RU"/>
              <a:t>: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оперативно-господарські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довідково-оглядові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навчальні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інформаційні</a:t>
            </a:r>
            <a:r>
              <a:rPr dirty="0" lang="ru-RU"/>
              <a:t>; </a:t>
            </a:r>
          </a:p>
        </p:txBody>
      </p:sp>
      <p:pic>
        <p:nvPicPr>
          <p:cNvPr id="2097159" name="Picture 2" descr="https://kgf.com.ua/image/cache/catalog/products/7084-3-800x8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435080" y="3356992"/>
            <a:ext cx="2708920" cy="2708920"/>
          </a:xfrm>
          <a:prstGeom prst="rect"/>
          <a:noFill/>
        </p:spPr>
      </p:pic>
      <p:pic>
        <p:nvPicPr>
          <p:cNvPr id="2097160" name="Picture 4" descr="undefine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55576" y="3789040"/>
            <a:ext cx="2664296" cy="2094803"/>
          </a:xfrm>
          <a:prstGeom prst="rect"/>
          <a:noFill/>
        </p:spPr>
      </p:pic>
      <p:pic>
        <p:nvPicPr>
          <p:cNvPr id="2097161" name="Picture 6" descr="КАРТА  МИСЛИВСЬКИХ ГОСПОДАРСТВ КИЇВСЬКОЇ  ОБЛАСТІ  1: 200 000 (1 см = 2 км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307482" y="0"/>
            <a:ext cx="2836518" cy="3587690"/>
          </a:xfrm>
          <a:prstGeom prst="rect"/>
          <a:noFill/>
        </p:spPr>
      </p:pic>
      <p:pic>
        <p:nvPicPr>
          <p:cNvPr id="2097162" name="Picture 8" descr="https://n.forest.gov.ua/wp-content/uploads/2016/01/%D0%9A%D0%B0%D1%80%D1%82%D0%B0-%D0%BC%D0%B8%D1%81%D0%BB%D0%B8%D0%B2%D1%81%D1%8C%D0%BA%D0%B8%D1%85-%D1%83%D0%B3%D1%96%D0%B4%D1%8C-%D0%A7%D0%B5%D1%80%D0%BD%D1%96%D0%B3%D1%96%D0%B2%D1%81%D1%8C%D0%BA%D0%BE%D1%97-%D0%BE%D0%B1%D0%BB%D0%B0%D1%81%D1%82%D1%96-20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491880" y="2852936"/>
            <a:ext cx="2866638" cy="3024336"/>
          </a:xfrm>
          <a:prstGeom prst="rect"/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Прямоугольник 1"/>
          <p:cNvSpPr/>
          <p:nvPr/>
        </p:nvSpPr>
        <p:spPr>
          <a:xfrm>
            <a:off x="0" y="0"/>
            <a:ext cx="7956376" cy="3558540"/>
          </a:xfrm>
          <a:prstGeom prst="rect"/>
        </p:spPr>
        <p:txBody>
          <a:bodyPr wrap="square">
            <a:spAutoFit/>
          </a:bodyPr>
          <a:p>
            <a:endParaRPr dirty="0" lang="ru-RU"/>
          </a:p>
          <a:p>
            <a:r>
              <a:rPr dirty="0" lang="ru-RU"/>
              <a:t> </a:t>
            </a:r>
          </a:p>
          <a:p>
            <a:r>
              <a:rPr dirty="0" lang="ru-RU"/>
              <a:t>– </a:t>
            </a:r>
            <a:r>
              <a:rPr dirty="0" i="1" lang="ru-RU"/>
              <a:t>по масштабу: </a:t>
            </a:r>
          </a:p>
          <a:p>
            <a:r>
              <a:rPr dirty="0" lang="ru-RU"/>
              <a:t>– </a:t>
            </a:r>
            <a:r>
              <a:rPr dirty="0" lang="ru-RU" err="1"/>
              <a:t>великомасштабні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середньомасштабні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дрібномасштабні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; </a:t>
            </a:r>
            <a:endParaRPr dirty="0" lang="ru-RU" smtClean="0"/>
          </a:p>
          <a:p>
            <a:endParaRPr dirty="0" lang="uk-UA"/>
          </a:p>
          <a:p>
            <a:endParaRPr dirty="0" lang="uk-UA" smtClean="0"/>
          </a:p>
          <a:p>
            <a:endParaRPr dirty="0" lang="uk-UA"/>
          </a:p>
          <a:p>
            <a:endParaRPr dirty="0" lang="uk-UA" smtClean="0"/>
          </a:p>
          <a:p>
            <a:endParaRPr dirty="0" lang="uk-UA"/>
          </a:p>
          <a:p>
            <a:endParaRPr dirty="0" lang="uk-UA" smtClean="0"/>
          </a:p>
          <a:p>
            <a:endParaRPr dirty="0" lang="ru-RU"/>
          </a:p>
        </p:txBody>
      </p:sp>
      <p:pic>
        <p:nvPicPr>
          <p:cNvPr id="2097163" name="Picture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2060848"/>
            <a:ext cx="3312368" cy="2378914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4" name="Picture 2" descr="C:\Users\91_am\OneDrive\Робочий стіл\hqdefaul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724128" y="2484276"/>
            <a:ext cx="3419872" cy="2564904"/>
          </a:xfrm>
          <a:prstGeom prst="rect"/>
          <a:noFill/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995936" y="0"/>
            <a:ext cx="3600400" cy="236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Прямоугольник 1"/>
          <p:cNvSpPr/>
          <p:nvPr/>
        </p:nvSpPr>
        <p:spPr>
          <a:xfrm>
            <a:off x="0" y="980728"/>
            <a:ext cx="4572000" cy="1691641"/>
          </a:xfrm>
          <a:prstGeom prst="rect"/>
        </p:spPr>
        <p:txBody>
          <a:bodyPr>
            <a:spAutoFit/>
          </a:bodyPr>
          <a:p>
            <a:r>
              <a:rPr dirty="0" lang="ru-RU" smtClean="0"/>
              <a:t>– </a:t>
            </a:r>
            <a:r>
              <a:rPr dirty="0" i="1" lang="ru-RU" smtClean="0"/>
              <a:t>по </a:t>
            </a:r>
            <a:r>
              <a:rPr dirty="0" i="1" lang="ru-RU" err="1" smtClean="0"/>
              <a:t>територіальній</a:t>
            </a:r>
            <a:r>
              <a:rPr dirty="0" i="1" lang="ru-RU" smtClean="0"/>
              <a:t> </a:t>
            </a:r>
            <a:r>
              <a:rPr dirty="0" i="1" lang="ru-RU" err="1" smtClean="0"/>
              <a:t>ознаці</a:t>
            </a:r>
            <a:r>
              <a:rPr dirty="0" i="1" lang="ru-RU" smtClean="0"/>
              <a:t>: </a:t>
            </a:r>
          </a:p>
          <a:p>
            <a:r>
              <a:rPr dirty="0" lang="ru-RU" smtClean="0"/>
              <a:t>– </a:t>
            </a:r>
            <a:r>
              <a:rPr dirty="0" lang="ru-RU" err="1" smtClean="0"/>
              <a:t>карти</a:t>
            </a:r>
            <a:r>
              <a:rPr dirty="0" lang="ru-RU" smtClean="0"/>
              <a:t> </a:t>
            </a:r>
            <a:r>
              <a:rPr dirty="0" lang="ru-RU" err="1" smtClean="0"/>
              <a:t>країн</a:t>
            </a:r>
            <a:r>
              <a:rPr dirty="0" lang="ru-RU" smtClean="0"/>
              <a:t> </a:t>
            </a:r>
            <a:r>
              <a:rPr dirty="0" lang="ru-RU" err="1" smtClean="0"/>
              <a:t>і</a:t>
            </a:r>
            <a:r>
              <a:rPr dirty="0" lang="ru-RU" smtClean="0"/>
              <a:t> </a:t>
            </a:r>
            <a:r>
              <a:rPr dirty="0" lang="ru-RU" err="1" smtClean="0"/>
              <a:t>їхніх</a:t>
            </a:r>
            <a:r>
              <a:rPr dirty="0" lang="ru-RU" smtClean="0"/>
              <a:t> великих </a:t>
            </a:r>
            <a:r>
              <a:rPr dirty="0" lang="ru-RU" err="1" smtClean="0"/>
              <a:t>частин</a:t>
            </a:r>
            <a:r>
              <a:rPr dirty="0" lang="ru-RU" smtClean="0"/>
              <a:t>; </a:t>
            </a:r>
          </a:p>
          <a:p>
            <a:r>
              <a:rPr dirty="0" lang="ru-RU" smtClean="0"/>
              <a:t>– </a:t>
            </a:r>
            <a:r>
              <a:rPr dirty="0" lang="ru-RU" err="1" smtClean="0"/>
              <a:t>карти</a:t>
            </a:r>
            <a:r>
              <a:rPr dirty="0" lang="ru-RU" smtClean="0"/>
              <a:t> </a:t>
            </a:r>
            <a:r>
              <a:rPr dirty="0" lang="ru-RU" err="1" smtClean="0"/>
              <a:t>адміністративних</a:t>
            </a:r>
            <a:r>
              <a:rPr dirty="0" lang="ru-RU" smtClean="0"/>
              <a:t> </a:t>
            </a:r>
            <a:r>
              <a:rPr dirty="0" lang="ru-RU" err="1" smtClean="0"/>
              <a:t>районів</a:t>
            </a:r>
            <a:r>
              <a:rPr dirty="0" lang="ru-RU" smtClean="0"/>
              <a:t>; </a:t>
            </a:r>
          </a:p>
          <a:p>
            <a:r>
              <a:rPr dirty="0" lang="ru-RU" smtClean="0"/>
              <a:t>– </a:t>
            </a:r>
            <a:r>
              <a:rPr dirty="0" lang="ru-RU" err="1" smtClean="0"/>
              <a:t>карти</a:t>
            </a:r>
            <a:r>
              <a:rPr dirty="0" lang="ru-RU" smtClean="0"/>
              <a:t> </a:t>
            </a:r>
            <a:r>
              <a:rPr dirty="0" lang="ru-RU" err="1" smtClean="0"/>
              <a:t>мисливських</a:t>
            </a:r>
            <a:r>
              <a:rPr dirty="0" lang="ru-RU" smtClean="0"/>
              <a:t> </a:t>
            </a:r>
            <a:r>
              <a:rPr dirty="0" lang="ru-RU" err="1" smtClean="0"/>
              <a:t>господарств</a:t>
            </a:r>
            <a:r>
              <a:rPr dirty="0" lang="ru-RU" smtClean="0"/>
              <a:t>; </a:t>
            </a:r>
          </a:p>
          <a:p>
            <a:r>
              <a:rPr dirty="0" lang="ru-RU" smtClean="0"/>
              <a:t>– </a:t>
            </a:r>
            <a:r>
              <a:rPr dirty="0" lang="ru-RU" err="1" smtClean="0"/>
              <a:t>карти</a:t>
            </a:r>
            <a:r>
              <a:rPr dirty="0" lang="ru-RU" smtClean="0"/>
              <a:t> </a:t>
            </a:r>
            <a:r>
              <a:rPr dirty="0" lang="ru-RU" err="1" smtClean="0"/>
              <a:t>і</a:t>
            </a:r>
            <a:r>
              <a:rPr dirty="0" lang="ru-RU" smtClean="0"/>
              <a:t> </a:t>
            </a:r>
            <a:r>
              <a:rPr dirty="0" lang="ru-RU" err="1" smtClean="0"/>
              <a:t>плани</a:t>
            </a:r>
            <a:r>
              <a:rPr dirty="0" lang="ru-RU" smtClean="0"/>
              <a:t> </a:t>
            </a:r>
            <a:r>
              <a:rPr dirty="0" lang="ru-RU" err="1" smtClean="0"/>
              <a:t>окремих</a:t>
            </a:r>
            <a:r>
              <a:rPr dirty="0" lang="ru-RU" smtClean="0"/>
              <a:t> </a:t>
            </a:r>
            <a:r>
              <a:rPr dirty="0" lang="ru-RU" err="1" smtClean="0"/>
              <a:t>ділянок</a:t>
            </a:r>
            <a:r>
              <a:rPr dirty="0" lang="ru-RU" smtClean="0"/>
              <a:t> </a:t>
            </a:r>
            <a:r>
              <a:rPr dirty="0" lang="ru-RU" err="1" smtClean="0"/>
              <a:t>господарств</a:t>
            </a:r>
            <a:r>
              <a:rPr dirty="0" lang="ru-RU" smtClean="0"/>
              <a:t> </a:t>
            </a:r>
            <a:r>
              <a:rPr dirty="0" lang="ru-RU" err="1" smtClean="0"/>
              <a:t>і</a:t>
            </a:r>
            <a:r>
              <a:rPr dirty="0" lang="ru-RU" smtClean="0"/>
              <a:t> т.д.; </a:t>
            </a:r>
            <a:endParaRPr dirty="0" lang="ru-RU"/>
          </a:p>
        </p:txBody>
      </p:sp>
      <p:sp>
        <p:nvSpPr>
          <p:cNvPr id="1048606" name="AutoShape 2" descr="Сучасна політична карта світу — Гипермаркет зна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66" name="Picture 4" descr="Сучасна політична карта світу — Гипермаркет знаний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355976" y="332656"/>
            <a:ext cx="3498820" cy="2232248"/>
          </a:xfrm>
          <a:prstGeom prst="rect"/>
          <a:noFill/>
        </p:spPr>
      </p:pic>
      <p:pic>
        <p:nvPicPr>
          <p:cNvPr id="2097167" name="Picture 6" descr="Нові райони: карти + склад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376039" y="2780928"/>
            <a:ext cx="3767961" cy="2664296"/>
          </a:xfrm>
          <a:prstGeom prst="rect"/>
          <a:noFill/>
        </p:spPr>
      </p:pic>
      <p:pic>
        <p:nvPicPr>
          <p:cNvPr id="2097168" name="Picture 8" descr="Карто-схеми мисливських господарств Житомирської області | УКРАЇНСЬКЕ  ТОВАРИСТВО МИСЛИВЦІВ І РИБАЛОК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267744" y="2924944"/>
            <a:ext cx="2128736" cy="2304256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1"/>
          <p:cNvSpPr/>
          <p:nvPr/>
        </p:nvSpPr>
        <p:spPr>
          <a:xfrm>
            <a:off x="0" y="0"/>
            <a:ext cx="9144000" cy="2225041"/>
          </a:xfrm>
          <a:prstGeom prst="rect"/>
        </p:spPr>
        <p:txBody>
          <a:bodyPr wrap="square">
            <a:spAutoFit/>
          </a:bodyPr>
          <a:p>
            <a:endParaRPr dirty="0" lang="ru-RU"/>
          </a:p>
          <a:p>
            <a:r>
              <a:rPr dirty="0" lang="ru-RU"/>
              <a:t> </a:t>
            </a:r>
          </a:p>
          <a:p>
            <a:r>
              <a:rPr dirty="0" lang="ru-RU"/>
              <a:t>– </a:t>
            </a:r>
            <a:r>
              <a:rPr dirty="0" i="1" lang="ru-RU"/>
              <a:t>по способу </a:t>
            </a:r>
            <a:r>
              <a:rPr dirty="0" i="1" lang="ru-RU" err="1"/>
              <a:t>використання</a:t>
            </a:r>
            <a:r>
              <a:rPr dirty="0" i="1" lang="ru-RU"/>
              <a:t>: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стінні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настільні</a:t>
            </a:r>
            <a:r>
              <a:rPr dirty="0" lang="ru-RU"/>
              <a:t>; </a:t>
            </a:r>
          </a:p>
          <a:p>
            <a:r>
              <a:rPr dirty="0" lang="ru-RU"/>
              <a:t>–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дорожні</a:t>
            </a:r>
            <a:r>
              <a:rPr dirty="0" lang="ru-RU"/>
              <a:t>. </a:t>
            </a:r>
          </a:p>
          <a:p>
            <a:r>
              <a:rPr dirty="0" lang="ru-RU" err="1"/>
              <a:t>Угіддя</a:t>
            </a:r>
            <a:r>
              <a:rPr dirty="0" lang="ru-RU"/>
              <a:t> </a:t>
            </a:r>
            <a:r>
              <a:rPr dirty="0" lang="ru-RU" err="1"/>
              <a:t>мисливських</a:t>
            </a:r>
            <a:r>
              <a:rPr dirty="0" lang="ru-RU"/>
              <a:t> </a:t>
            </a:r>
            <a:r>
              <a:rPr dirty="0" lang="ru-RU" err="1"/>
              <a:t>господарств</a:t>
            </a:r>
            <a:r>
              <a:rPr dirty="0" lang="ru-RU"/>
              <a:t> </a:t>
            </a:r>
            <a:r>
              <a:rPr dirty="0" lang="ru-RU" err="1"/>
              <a:t>України</a:t>
            </a:r>
            <a:r>
              <a:rPr dirty="0" lang="ru-RU"/>
              <a:t> </a:t>
            </a:r>
            <a:r>
              <a:rPr dirty="0" lang="ru-RU" err="1"/>
              <a:t>звичайно</a:t>
            </a:r>
            <a:r>
              <a:rPr dirty="0" lang="ru-RU"/>
              <a:t> </a:t>
            </a:r>
            <a:r>
              <a:rPr dirty="0" lang="ru-RU" err="1"/>
              <a:t>зображуються</a:t>
            </a:r>
            <a:r>
              <a:rPr dirty="0" lang="ru-RU"/>
              <a:t> на </a:t>
            </a:r>
            <a:r>
              <a:rPr dirty="0" lang="ru-RU" err="1"/>
              <a:t>великомасштабних</a:t>
            </a:r>
            <a:r>
              <a:rPr dirty="0" lang="ru-RU"/>
              <a:t> картах – </a:t>
            </a:r>
            <a:r>
              <a:rPr dirty="0" lang="ru-RU" err="1"/>
              <a:t>від</a:t>
            </a:r>
            <a:r>
              <a:rPr dirty="0" lang="ru-RU"/>
              <a:t> 1:25 000 до 1:100 000. </a:t>
            </a:r>
          </a:p>
        </p:txBody>
      </p:sp>
      <p:pic>
        <p:nvPicPr>
          <p:cNvPr id="2097169" name="Picture 2" descr="https://uoor.com.ua/forum/index.php?attachments/ad4fd42bd0e3-jpg.291356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55776" y="2492896"/>
            <a:ext cx="4127426" cy="3096344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рямоугольник 1"/>
          <p:cNvSpPr/>
          <p:nvPr/>
        </p:nvSpPr>
        <p:spPr>
          <a:xfrm>
            <a:off x="0" y="476672"/>
            <a:ext cx="9144000" cy="43586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У принципах ландшафтного </a:t>
            </a:r>
            <a:r>
              <a:rPr dirty="0" lang="ru-RU" err="1"/>
              <a:t>картографування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слід</a:t>
            </a:r>
            <a:r>
              <a:rPr dirty="0" lang="ru-RU"/>
              <a:t> </a:t>
            </a:r>
            <a:r>
              <a:rPr dirty="0" lang="ru-RU" err="1"/>
              <a:t>домовитися</a:t>
            </a:r>
            <a:r>
              <a:rPr dirty="0" lang="ru-RU"/>
              <a:t> про </a:t>
            </a:r>
            <a:r>
              <a:rPr dirty="0" lang="ru-RU" err="1"/>
              <a:t>ще</a:t>
            </a:r>
            <a:r>
              <a:rPr dirty="0" lang="ru-RU"/>
              <a:t> один </a:t>
            </a:r>
            <a:r>
              <a:rPr dirty="0" lang="ru-RU" err="1"/>
              <a:t>термін</a:t>
            </a:r>
            <a:r>
              <a:rPr dirty="0" lang="ru-RU"/>
              <a:t>: </a:t>
            </a:r>
            <a:r>
              <a:rPr dirty="0" i="1" lang="ru-RU" err="1"/>
              <a:t>основний</a:t>
            </a:r>
            <a:r>
              <a:rPr dirty="0" i="1" lang="ru-RU"/>
              <a:t> </a:t>
            </a:r>
            <a:r>
              <a:rPr dirty="0" i="1" lang="ru-RU" err="1"/>
              <a:t>об’єкт</a:t>
            </a:r>
            <a:r>
              <a:rPr dirty="0" i="1" lang="ru-RU"/>
              <a:t> </a:t>
            </a:r>
            <a:r>
              <a:rPr dirty="0" i="1" lang="ru-RU" err="1"/>
              <a:t>картографування</a:t>
            </a:r>
            <a:r>
              <a:rPr dirty="0" i="1" lang="ru-RU"/>
              <a:t>. </a:t>
            </a:r>
            <a:r>
              <a:rPr dirty="0" i="1" lang="ru-RU" err="1"/>
              <a:t>Під</a:t>
            </a:r>
            <a:r>
              <a:rPr dirty="0" i="1" lang="ru-RU"/>
              <a:t> ним </a:t>
            </a:r>
            <a:r>
              <a:rPr dirty="0" i="1" lang="ru-RU" err="1"/>
              <a:t>розуміється</a:t>
            </a:r>
            <a:r>
              <a:rPr dirty="0" i="1" lang="ru-RU"/>
              <a:t> </a:t>
            </a:r>
            <a:r>
              <a:rPr dirty="0" i="1" lang="ru-RU" err="1"/>
              <a:t>явище</a:t>
            </a:r>
            <a:r>
              <a:rPr dirty="0" i="1" lang="ru-RU"/>
              <a:t>, </a:t>
            </a:r>
            <a:r>
              <a:rPr dirty="0" i="1" lang="ru-RU" err="1"/>
              <a:t>що</a:t>
            </a:r>
            <a:r>
              <a:rPr dirty="0" i="1" lang="ru-RU"/>
              <a:t> </a:t>
            </a:r>
            <a:r>
              <a:rPr dirty="0" i="1" lang="ru-RU" err="1"/>
              <a:t>серед</a:t>
            </a:r>
            <a:r>
              <a:rPr dirty="0" i="1" lang="ru-RU"/>
              <a:t> </a:t>
            </a:r>
            <a:r>
              <a:rPr dirty="0" i="1" lang="ru-RU" err="1"/>
              <a:t>інших</a:t>
            </a:r>
            <a:r>
              <a:rPr dirty="0" i="1" lang="ru-RU"/>
              <a:t> </a:t>
            </a:r>
            <a:r>
              <a:rPr dirty="0" i="1" lang="ru-RU" err="1"/>
              <a:t>показується</a:t>
            </a:r>
            <a:r>
              <a:rPr dirty="0" i="1" lang="ru-RU"/>
              <a:t> </a:t>
            </a:r>
            <a:r>
              <a:rPr dirty="0" i="1" lang="ru-RU" err="1"/>
              <a:t>найбільш</a:t>
            </a:r>
            <a:r>
              <a:rPr dirty="0" i="1" lang="ru-RU"/>
              <a:t> </a:t>
            </a:r>
            <a:r>
              <a:rPr dirty="0" i="1" lang="ru-RU" err="1"/>
              <a:t>виразним</a:t>
            </a:r>
            <a:r>
              <a:rPr dirty="0" i="1" lang="ru-RU"/>
              <a:t> </a:t>
            </a:r>
            <a:r>
              <a:rPr dirty="0" i="1" lang="ru-RU" err="1"/>
              <a:t>картографічним</a:t>
            </a:r>
            <a:r>
              <a:rPr dirty="0" i="1" lang="ru-RU"/>
              <a:t> способом, </a:t>
            </a:r>
            <a:r>
              <a:rPr dirty="0" i="1" lang="ru-RU" err="1"/>
              <a:t>наприклад</a:t>
            </a:r>
            <a:r>
              <a:rPr dirty="0" i="1" lang="ru-RU"/>
              <a:t> </a:t>
            </a:r>
            <a:r>
              <a:rPr dirty="0" i="1" lang="ru-RU" err="1"/>
              <a:t>кольором</a:t>
            </a:r>
            <a:r>
              <a:rPr dirty="0" i="1" lang="ru-RU"/>
              <a:t>. Цей </a:t>
            </a:r>
            <a:r>
              <a:rPr dirty="0" i="1" lang="ru-RU" err="1"/>
              <a:t>термін</a:t>
            </a:r>
            <a:r>
              <a:rPr dirty="0" i="1" lang="ru-RU"/>
              <a:t> не </a:t>
            </a:r>
            <a:r>
              <a:rPr dirty="0" i="1" lang="ru-RU" err="1"/>
              <a:t>можна</a:t>
            </a:r>
            <a:r>
              <a:rPr dirty="0" i="1" lang="ru-RU"/>
              <a:t> </a:t>
            </a:r>
            <a:r>
              <a:rPr dirty="0" i="1" lang="ru-RU" err="1"/>
              <a:t>ототожнювати</a:t>
            </a:r>
            <a:r>
              <a:rPr dirty="0" i="1" lang="ru-RU"/>
              <a:t> </a:t>
            </a:r>
            <a:r>
              <a:rPr dirty="0" i="1" lang="ru-RU" err="1"/>
              <a:t>з</a:t>
            </a:r>
            <a:r>
              <a:rPr dirty="0" i="1" lang="ru-RU"/>
              <a:t> </a:t>
            </a:r>
            <a:r>
              <a:rPr dirty="0" i="1" lang="ru-RU" err="1"/>
              <a:t>основним</a:t>
            </a:r>
            <a:r>
              <a:rPr dirty="0" i="1" lang="ru-RU"/>
              <a:t> </a:t>
            </a:r>
            <a:r>
              <a:rPr dirty="0" i="1" lang="ru-RU" err="1"/>
              <a:t>об'єктом</a:t>
            </a:r>
            <a:r>
              <a:rPr dirty="0" i="1" lang="ru-RU"/>
              <a:t> </a:t>
            </a:r>
            <a:r>
              <a:rPr dirty="0" i="1" lang="ru-RU" err="1"/>
              <a:t>класифікації</a:t>
            </a:r>
            <a:r>
              <a:rPr dirty="0" i="1" lang="ru-RU"/>
              <a:t> </a:t>
            </a:r>
            <a:r>
              <a:rPr dirty="0" i="1" lang="ru-RU" err="1"/>
              <a:t>угідь</a:t>
            </a:r>
            <a:r>
              <a:rPr dirty="0" i="1" lang="ru-RU"/>
              <a:t>, </a:t>
            </a:r>
            <a:r>
              <a:rPr dirty="0" i="1" lang="ru-RU" err="1"/>
              <a:t>під</a:t>
            </a:r>
            <a:r>
              <a:rPr dirty="0" i="1" lang="ru-RU"/>
              <a:t> </a:t>
            </a:r>
            <a:r>
              <a:rPr dirty="0" i="1" lang="ru-RU" err="1"/>
              <a:t>яким</a:t>
            </a:r>
            <a:r>
              <a:rPr dirty="0" i="1" lang="ru-RU"/>
              <a:t> </a:t>
            </a:r>
            <a:r>
              <a:rPr dirty="0" i="1" lang="ru-RU" err="1"/>
              <a:t>мається</a:t>
            </a:r>
            <a:r>
              <a:rPr dirty="0" i="1" lang="ru-RU"/>
              <a:t> на </a:t>
            </a:r>
            <a:r>
              <a:rPr dirty="0" i="1" lang="ru-RU" err="1"/>
              <a:t>увазі</a:t>
            </a:r>
            <a:r>
              <a:rPr dirty="0" i="1" lang="ru-RU"/>
              <a:t> ландшафт, </a:t>
            </a:r>
            <a:r>
              <a:rPr dirty="0" i="1" lang="ru-RU" err="1"/>
              <a:t>рідше</a:t>
            </a:r>
            <a:r>
              <a:rPr dirty="0" i="1" lang="ru-RU"/>
              <a:t> – </a:t>
            </a:r>
            <a:r>
              <a:rPr dirty="0" i="1" lang="ru-RU" err="1"/>
              <a:t>його</a:t>
            </a:r>
            <a:r>
              <a:rPr dirty="0" i="1" lang="ru-RU"/>
              <a:t> </a:t>
            </a:r>
            <a:r>
              <a:rPr dirty="0" i="1" lang="ru-RU" err="1"/>
              <a:t>великі</a:t>
            </a:r>
            <a:r>
              <a:rPr dirty="0" i="1" lang="ru-RU"/>
              <a:t> </a:t>
            </a:r>
            <a:r>
              <a:rPr dirty="0" i="1" lang="ru-RU" err="1"/>
              <a:t>морфологічні</a:t>
            </a:r>
            <a:r>
              <a:rPr dirty="0" i="1" lang="ru-RU"/>
              <a:t> </a:t>
            </a:r>
            <a:r>
              <a:rPr dirty="0" i="1" lang="ru-RU" err="1"/>
              <a:t>частини</a:t>
            </a:r>
            <a:r>
              <a:rPr dirty="0" i="1" lang="ru-RU"/>
              <a:t> </a:t>
            </a:r>
            <a:r>
              <a:rPr dirty="0" i="1" lang="ru-RU" err="1"/>
              <a:t>чи</a:t>
            </a:r>
            <a:r>
              <a:rPr dirty="0" i="1" lang="ru-RU"/>
              <a:t> </a:t>
            </a:r>
            <a:r>
              <a:rPr dirty="0" i="1" lang="ru-RU" err="1"/>
              <a:t>природний</a:t>
            </a:r>
            <a:r>
              <a:rPr dirty="0" i="1" lang="ru-RU"/>
              <a:t> район. На </a:t>
            </a:r>
            <a:r>
              <a:rPr dirty="0" i="1" lang="ru-RU" err="1"/>
              <a:t>середньомасштабних</a:t>
            </a:r>
            <a:r>
              <a:rPr dirty="0" i="1" lang="ru-RU"/>
              <a:t> картах </a:t>
            </a:r>
            <a:r>
              <a:rPr dirty="0" i="1" lang="ru-RU" err="1"/>
              <a:t>основні</a:t>
            </a:r>
            <a:r>
              <a:rPr dirty="0" i="1" lang="ru-RU"/>
              <a:t> </a:t>
            </a:r>
            <a:r>
              <a:rPr dirty="0" i="1" lang="ru-RU" err="1"/>
              <a:t>об'єкти</a:t>
            </a:r>
            <a:r>
              <a:rPr dirty="0" i="1" lang="ru-RU"/>
              <a:t> </a:t>
            </a:r>
            <a:r>
              <a:rPr dirty="0" i="1" lang="ru-RU" err="1"/>
              <a:t>класифікації</a:t>
            </a:r>
            <a:r>
              <a:rPr dirty="0" i="1" lang="ru-RU"/>
              <a:t> </a:t>
            </a:r>
            <a:r>
              <a:rPr dirty="0" i="1" lang="ru-RU" err="1"/>
              <a:t>і</a:t>
            </a:r>
            <a:r>
              <a:rPr dirty="0" i="1" lang="ru-RU"/>
              <a:t> </a:t>
            </a:r>
            <a:r>
              <a:rPr dirty="0" i="1" lang="ru-RU" err="1"/>
              <a:t>картографування</a:t>
            </a:r>
            <a:r>
              <a:rPr dirty="0" i="1" lang="ru-RU"/>
              <a:t> </a:t>
            </a:r>
            <a:r>
              <a:rPr dirty="0" i="1" lang="ru-RU" err="1"/>
              <a:t>будуть</a:t>
            </a:r>
            <a:r>
              <a:rPr dirty="0" i="1" lang="ru-RU"/>
              <a:t> </a:t>
            </a:r>
            <a:r>
              <a:rPr dirty="0" i="1" lang="ru-RU" err="1"/>
              <a:t>збігатися</a:t>
            </a:r>
            <a:r>
              <a:rPr dirty="0" i="1" lang="ru-RU"/>
              <a:t>. На </a:t>
            </a:r>
            <a:r>
              <a:rPr dirty="0" i="1" lang="ru-RU" err="1"/>
              <a:t>великомасштабних</a:t>
            </a:r>
            <a:r>
              <a:rPr dirty="0" i="1" lang="ru-RU"/>
              <a:t> картах </a:t>
            </a:r>
            <a:r>
              <a:rPr dirty="0" i="1" lang="ru-RU" err="1"/>
              <a:t>кольоровим</a:t>
            </a:r>
            <a:r>
              <a:rPr dirty="0" i="1" lang="ru-RU"/>
              <a:t> </a:t>
            </a:r>
            <a:r>
              <a:rPr dirty="0" i="1" lang="ru-RU" err="1"/>
              <a:t>якісним</a:t>
            </a:r>
            <a:r>
              <a:rPr dirty="0" i="1" lang="ru-RU"/>
              <a:t> фоном </a:t>
            </a:r>
            <a:r>
              <a:rPr dirty="0" i="1" lang="ru-RU" err="1"/>
              <a:t>звичайно</a:t>
            </a:r>
            <a:r>
              <a:rPr dirty="0" i="1" lang="ru-RU"/>
              <a:t> </a:t>
            </a:r>
            <a:r>
              <a:rPr dirty="0" i="1" lang="ru-RU" err="1"/>
              <a:t>показують</a:t>
            </a:r>
            <a:r>
              <a:rPr dirty="0" i="1" lang="ru-RU"/>
              <a:t> </a:t>
            </a:r>
            <a:r>
              <a:rPr dirty="0" i="1" lang="ru-RU" err="1"/>
              <a:t>типи</a:t>
            </a:r>
            <a:r>
              <a:rPr dirty="0" i="1" lang="ru-RU"/>
              <a:t> </a:t>
            </a:r>
            <a:r>
              <a:rPr dirty="0" i="1" lang="ru-RU" err="1"/>
              <a:t>угідь</a:t>
            </a:r>
            <a:r>
              <a:rPr dirty="0" i="1" lang="ru-RU"/>
              <a:t>, </a:t>
            </a:r>
            <a:r>
              <a:rPr dirty="0" i="1" lang="ru-RU" err="1"/>
              <a:t>що</a:t>
            </a:r>
            <a:r>
              <a:rPr dirty="0" i="1" lang="ru-RU"/>
              <a:t> </a:t>
            </a:r>
            <a:r>
              <a:rPr dirty="0" i="1" lang="ru-RU" err="1"/>
              <a:t>і</a:t>
            </a:r>
            <a:r>
              <a:rPr dirty="0" i="1" lang="ru-RU"/>
              <a:t> </a:t>
            </a:r>
            <a:r>
              <a:rPr dirty="0" i="1" lang="ru-RU" err="1"/>
              <a:t>будуть</a:t>
            </a:r>
            <a:r>
              <a:rPr dirty="0" i="1" lang="ru-RU"/>
              <a:t> </a:t>
            </a:r>
            <a:r>
              <a:rPr dirty="0" i="1" lang="ru-RU" err="1"/>
              <a:t>основними</a:t>
            </a:r>
            <a:r>
              <a:rPr dirty="0" i="1" lang="ru-RU"/>
              <a:t> </a:t>
            </a:r>
            <a:r>
              <a:rPr dirty="0" i="1" lang="ru-RU" err="1"/>
              <a:t>об’єктами</a:t>
            </a:r>
            <a:r>
              <a:rPr dirty="0" i="1" lang="ru-RU"/>
              <a:t> </a:t>
            </a:r>
            <a:r>
              <a:rPr dirty="0" i="1" lang="ru-RU" err="1"/>
              <a:t>картографування</a:t>
            </a:r>
            <a:r>
              <a:rPr dirty="0" i="1" lang="ru-RU"/>
              <a:t>, у той час як </a:t>
            </a:r>
            <a:r>
              <a:rPr dirty="0" i="1" lang="ru-RU" err="1"/>
              <a:t>основні</a:t>
            </a:r>
            <a:r>
              <a:rPr dirty="0" i="1" lang="ru-RU"/>
              <a:t> </a:t>
            </a:r>
            <a:r>
              <a:rPr dirty="0" i="1" lang="ru-RU" err="1"/>
              <a:t>об’єкти</a:t>
            </a:r>
            <a:r>
              <a:rPr dirty="0" i="1" lang="ru-RU"/>
              <a:t> </a:t>
            </a:r>
            <a:r>
              <a:rPr dirty="0" i="1" lang="ru-RU" err="1"/>
              <a:t>класифікації</a:t>
            </a:r>
            <a:r>
              <a:rPr dirty="0" i="1" lang="ru-RU"/>
              <a:t> (</a:t>
            </a:r>
            <a:r>
              <a:rPr dirty="0" i="1" lang="ru-RU" err="1"/>
              <a:t>ландшафти</a:t>
            </a:r>
            <a:r>
              <a:rPr dirty="0" i="1" lang="ru-RU"/>
              <a:t>, </a:t>
            </a:r>
            <a:r>
              <a:rPr dirty="0" i="1" lang="ru-RU" err="1"/>
              <a:t>місцевості</a:t>
            </a:r>
            <a:r>
              <a:rPr dirty="0" i="1" lang="ru-RU"/>
              <a:t>) </a:t>
            </a:r>
            <a:r>
              <a:rPr dirty="0" i="1" lang="ru-RU" err="1"/>
              <a:t>показуються</a:t>
            </a:r>
            <a:r>
              <a:rPr dirty="0" i="1" lang="ru-RU"/>
              <a:t> </a:t>
            </a:r>
            <a:r>
              <a:rPr dirty="0" i="1" lang="ru-RU" err="1"/>
              <a:t>менш</a:t>
            </a:r>
            <a:r>
              <a:rPr dirty="0" i="1" lang="ru-RU"/>
              <a:t> </a:t>
            </a:r>
            <a:r>
              <a:rPr dirty="0" i="1" lang="ru-RU" err="1"/>
              <a:t>виразними</a:t>
            </a:r>
            <a:r>
              <a:rPr dirty="0" i="1" lang="ru-RU"/>
              <a:t> </a:t>
            </a:r>
            <a:r>
              <a:rPr dirty="0" i="1" lang="ru-RU" err="1"/>
              <a:t>засобами</a:t>
            </a:r>
            <a:r>
              <a:rPr dirty="0" i="1" lang="ru-RU"/>
              <a:t> (ареалами, </a:t>
            </a:r>
            <a:r>
              <a:rPr dirty="0" i="1" lang="ru-RU" err="1"/>
              <a:t>лінією</a:t>
            </a:r>
            <a:r>
              <a:rPr dirty="0" i="1" lang="ru-RU"/>
              <a:t> </a:t>
            </a:r>
            <a:r>
              <a:rPr dirty="0" i="1" lang="ru-RU" err="1"/>
              <a:t>границь</a:t>
            </a:r>
            <a:r>
              <a:rPr dirty="0" i="1" lang="ru-RU"/>
              <a:t>, показом на </a:t>
            </a:r>
            <a:r>
              <a:rPr dirty="0" i="1" lang="ru-RU" err="1"/>
              <a:t>урізанні</a:t>
            </a:r>
            <a:r>
              <a:rPr dirty="0" i="1" lang="ru-RU"/>
              <a:t> до </a:t>
            </a:r>
            <a:r>
              <a:rPr dirty="0" i="1" lang="ru-RU" err="1"/>
              <a:t>карти</a:t>
            </a:r>
            <a:r>
              <a:rPr dirty="0" i="1" lang="ru-RU"/>
              <a:t> </a:t>
            </a:r>
            <a:r>
              <a:rPr dirty="0" i="1" lang="ru-RU" err="1"/>
              <a:t>і</a:t>
            </a:r>
            <a:r>
              <a:rPr dirty="0" i="1" lang="ru-RU"/>
              <a:t> т.д.). </a:t>
            </a:r>
          </a:p>
          <a:p>
            <a:r>
              <a:rPr dirty="0" lang="ru-RU" err="1"/>
              <a:t>Ландшафтні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можуть</a:t>
            </a:r>
            <a:r>
              <a:rPr dirty="0" lang="ru-RU"/>
              <a:t> </a:t>
            </a:r>
            <a:r>
              <a:rPr dirty="0" lang="ru-RU" err="1"/>
              <a:t>зображувати</a:t>
            </a:r>
            <a:r>
              <a:rPr dirty="0" lang="ru-RU"/>
              <a:t> </a:t>
            </a:r>
            <a:r>
              <a:rPr dirty="0" lang="ru-RU" err="1"/>
              <a:t>типологію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(</a:t>
            </a:r>
            <a:r>
              <a:rPr dirty="0" lang="ru-RU" err="1"/>
              <a:t>типологічні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), </a:t>
            </a:r>
            <a:r>
              <a:rPr dirty="0" lang="ru-RU" err="1"/>
              <a:t>районування</a:t>
            </a:r>
            <a:r>
              <a:rPr dirty="0" lang="ru-RU"/>
              <a:t> (</a:t>
            </a:r>
            <a:r>
              <a:rPr dirty="0" lang="ru-RU" err="1"/>
              <a:t>реґіональні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)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обидва</a:t>
            </a:r>
            <a:r>
              <a:rPr dirty="0" lang="ru-RU"/>
              <a:t> </a:t>
            </a:r>
            <a:r>
              <a:rPr dirty="0" lang="ru-RU" err="1"/>
              <a:t>принципи</a:t>
            </a:r>
            <a:r>
              <a:rPr dirty="0" lang="ru-RU"/>
              <a:t> </a:t>
            </a:r>
            <a:r>
              <a:rPr dirty="0" lang="ru-RU" err="1"/>
              <a:t>поділу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(</a:t>
            </a:r>
            <a:r>
              <a:rPr dirty="0" lang="ru-RU" err="1"/>
              <a:t>регіонально-типологічні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). У </a:t>
            </a:r>
            <a:r>
              <a:rPr dirty="0" lang="ru-RU" err="1"/>
              <a:t>мисливському</a:t>
            </a:r>
            <a:r>
              <a:rPr dirty="0" lang="ru-RU"/>
              <a:t> </a:t>
            </a:r>
            <a:r>
              <a:rPr dirty="0" lang="ru-RU" err="1"/>
              <a:t>господарстві</a:t>
            </a:r>
            <a:r>
              <a:rPr dirty="0" lang="ru-RU"/>
              <a:t> </a:t>
            </a:r>
            <a:r>
              <a:rPr dirty="0" lang="ru-RU" err="1"/>
              <a:t>найбільш</a:t>
            </a:r>
            <a:r>
              <a:rPr dirty="0" lang="ru-RU"/>
              <a:t> </a:t>
            </a:r>
            <a:r>
              <a:rPr dirty="0" lang="ru-RU" err="1"/>
              <a:t>прийнятні</a:t>
            </a:r>
            <a:r>
              <a:rPr dirty="0" lang="ru-RU"/>
              <a:t> </a:t>
            </a:r>
            <a:r>
              <a:rPr dirty="0" lang="ru-RU" err="1"/>
              <a:t>регіонально-типологічні</a:t>
            </a:r>
            <a:r>
              <a:rPr dirty="0" lang="ru-RU"/>
              <a:t> </a:t>
            </a:r>
            <a:r>
              <a:rPr dirty="0" lang="ru-RU" err="1"/>
              <a:t>карти</a:t>
            </a:r>
            <a:r>
              <a:rPr dirty="0" lang="ru-RU"/>
              <a:t>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відбивають</a:t>
            </a:r>
            <a:r>
              <a:rPr dirty="0" lang="ru-RU"/>
              <a:t> </a:t>
            </a:r>
            <a:r>
              <a:rPr dirty="0" lang="ru-RU" err="1"/>
              <a:t>основний</a:t>
            </a:r>
            <a:r>
              <a:rPr dirty="0" lang="ru-RU"/>
              <a:t> принцип </a:t>
            </a:r>
            <a:r>
              <a:rPr dirty="0" lang="ru-RU" err="1"/>
              <a:t>ландшафтної</a:t>
            </a:r>
            <a:r>
              <a:rPr dirty="0" lang="ru-RU"/>
              <a:t> </a:t>
            </a:r>
            <a:r>
              <a:rPr dirty="0" lang="ru-RU" err="1"/>
              <a:t>класифікації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"/>
          <p:cNvSpPr/>
          <p:nvPr/>
        </p:nvSpPr>
        <p:spPr>
          <a:xfrm>
            <a:off x="0" y="0"/>
            <a:ext cx="9144000" cy="2491740"/>
          </a:xfrm>
          <a:prstGeom prst="rect"/>
        </p:spPr>
        <p:txBody>
          <a:bodyPr wrap="square">
            <a:spAutoFit/>
          </a:bodyPr>
          <a:p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виділити</a:t>
            </a:r>
            <a:r>
              <a:rPr dirty="0" lang="ru-RU"/>
              <a:t> три </a:t>
            </a:r>
            <a:r>
              <a:rPr dirty="0" lang="ru-RU" err="1"/>
              <a:t>способи</a:t>
            </a:r>
            <a:r>
              <a:rPr dirty="0" lang="ru-RU"/>
              <a:t> </a:t>
            </a:r>
            <a:r>
              <a:rPr dirty="0" lang="ru-RU" err="1"/>
              <a:t>створення</a:t>
            </a:r>
            <a:r>
              <a:rPr dirty="0" lang="ru-RU"/>
              <a:t> таких карт: </a:t>
            </a:r>
          </a:p>
          <a:p>
            <a:r>
              <a:rPr dirty="0" lang="ru-RU"/>
              <a:t>1. </a:t>
            </a:r>
            <a:r>
              <a:rPr dirty="0" lang="ru-RU" err="1"/>
              <a:t>Типологічний</a:t>
            </a:r>
            <a:r>
              <a:rPr dirty="0" lang="ru-RU"/>
              <a:t> </a:t>
            </a:r>
            <a:r>
              <a:rPr dirty="0" lang="ru-RU" err="1"/>
              <a:t>розподіл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</a:t>
            </a:r>
            <a:r>
              <a:rPr dirty="0" lang="ru-RU" err="1"/>
              <a:t>показується</a:t>
            </a:r>
            <a:r>
              <a:rPr dirty="0" lang="ru-RU"/>
              <a:t> </a:t>
            </a:r>
            <a:r>
              <a:rPr dirty="0" lang="ru-RU" err="1"/>
              <a:t>кольоровим</a:t>
            </a:r>
            <a:r>
              <a:rPr dirty="0" lang="ru-RU"/>
              <a:t> фоном, </a:t>
            </a:r>
            <a:r>
              <a:rPr dirty="0" lang="ru-RU" err="1"/>
              <a:t>причому</a:t>
            </a:r>
            <a:r>
              <a:rPr dirty="0" lang="ru-RU"/>
              <a:t> </a:t>
            </a:r>
            <a:r>
              <a:rPr dirty="0" lang="ru-RU" err="1"/>
              <a:t>єдина</a:t>
            </a:r>
            <a:r>
              <a:rPr dirty="0" lang="ru-RU"/>
              <a:t> </a:t>
            </a:r>
            <a:r>
              <a:rPr dirty="0" lang="ru-RU" err="1"/>
              <a:t>типологія</a:t>
            </a:r>
            <a:r>
              <a:rPr dirty="0" lang="ru-RU"/>
              <a:t> </a:t>
            </a:r>
            <a:r>
              <a:rPr dirty="0" lang="ru-RU" err="1"/>
              <a:t>відноситься</a:t>
            </a:r>
            <a:r>
              <a:rPr dirty="0" lang="ru-RU"/>
              <a:t> до </a:t>
            </a:r>
            <a:r>
              <a:rPr dirty="0" lang="ru-RU" err="1"/>
              <a:t>всієї</a:t>
            </a:r>
            <a:r>
              <a:rPr dirty="0" lang="ru-RU"/>
              <a:t> </a:t>
            </a:r>
            <a:r>
              <a:rPr dirty="0" lang="ru-RU" err="1"/>
              <a:t>території</a:t>
            </a:r>
            <a:r>
              <a:rPr dirty="0" lang="ru-RU"/>
              <a:t>, яка </a:t>
            </a:r>
            <a:r>
              <a:rPr dirty="0" lang="ru-RU" err="1"/>
              <a:t>картографується</a:t>
            </a:r>
            <a:r>
              <a:rPr dirty="0" lang="ru-RU"/>
              <a:t>. </a:t>
            </a:r>
            <a:r>
              <a:rPr dirty="0" lang="ru-RU" err="1"/>
              <a:t>Районування</a:t>
            </a:r>
            <a:r>
              <a:rPr dirty="0" lang="ru-RU"/>
              <a:t> на </a:t>
            </a:r>
            <a:r>
              <a:rPr dirty="0" lang="ru-RU" err="1"/>
              <a:t>цій</a:t>
            </a:r>
            <a:r>
              <a:rPr dirty="0" lang="ru-RU"/>
              <a:t> же </a:t>
            </a:r>
            <a:r>
              <a:rPr dirty="0" lang="ru-RU" err="1"/>
              <a:t>карті</a:t>
            </a:r>
            <a:r>
              <a:rPr dirty="0" lang="ru-RU"/>
              <a:t> </a:t>
            </a:r>
            <a:r>
              <a:rPr dirty="0" lang="ru-RU" err="1"/>
              <a:t>зображується</a:t>
            </a:r>
            <a:r>
              <a:rPr dirty="0" lang="ru-RU"/>
              <a:t> </a:t>
            </a:r>
            <a:r>
              <a:rPr dirty="0" lang="ru-RU" err="1"/>
              <a:t>лінією</a:t>
            </a:r>
            <a:r>
              <a:rPr dirty="0" lang="ru-RU"/>
              <a:t> </a:t>
            </a:r>
            <a:r>
              <a:rPr dirty="0" lang="ru-RU" err="1"/>
              <a:t>границь</a:t>
            </a:r>
            <a:r>
              <a:rPr dirty="0" lang="ru-RU"/>
              <a:t> великих </a:t>
            </a:r>
            <a:r>
              <a:rPr dirty="0" lang="ru-RU" err="1"/>
              <a:t>ландшафтних</a:t>
            </a:r>
            <a:r>
              <a:rPr dirty="0" lang="ru-RU"/>
              <a:t> </a:t>
            </a:r>
            <a:r>
              <a:rPr dirty="0" lang="ru-RU" err="1"/>
              <a:t>комплексів</a:t>
            </a:r>
            <a:r>
              <a:rPr dirty="0" lang="ru-RU"/>
              <a:t>. </a:t>
            </a:r>
          </a:p>
          <a:p>
            <a:r>
              <a:rPr dirty="0" lang="ru-RU"/>
              <a:t>2. </a:t>
            </a:r>
            <a:r>
              <a:rPr dirty="0" lang="ru-RU" err="1"/>
              <a:t>Типологія</a:t>
            </a:r>
            <a:r>
              <a:rPr dirty="0" lang="ru-RU"/>
              <a:t> </a:t>
            </a:r>
            <a:r>
              <a:rPr dirty="0" lang="ru-RU" err="1"/>
              <a:t>зображується</a:t>
            </a:r>
            <a:r>
              <a:rPr dirty="0" lang="ru-RU"/>
              <a:t> </a:t>
            </a:r>
            <a:r>
              <a:rPr dirty="0" lang="ru-RU" err="1"/>
              <a:t>кольоровим</a:t>
            </a:r>
            <a:r>
              <a:rPr dirty="0" lang="ru-RU"/>
              <a:t> фоном, </a:t>
            </a:r>
            <a:r>
              <a:rPr dirty="0" lang="ru-RU" err="1"/>
              <a:t>але</a:t>
            </a:r>
            <a:r>
              <a:rPr dirty="0" lang="ru-RU"/>
              <a:t> в кожному великому </a:t>
            </a:r>
            <a:r>
              <a:rPr dirty="0" lang="ru-RU" err="1"/>
              <a:t>індивідуальному</a:t>
            </a:r>
            <a:r>
              <a:rPr dirty="0" lang="ru-RU"/>
              <a:t> </a:t>
            </a:r>
            <a:r>
              <a:rPr dirty="0" lang="ru-RU" err="1"/>
              <a:t>підрозділі</a:t>
            </a:r>
            <a:r>
              <a:rPr dirty="0" lang="ru-RU"/>
              <a:t> </a:t>
            </a:r>
            <a:r>
              <a:rPr dirty="0" lang="ru-RU" err="1"/>
              <a:t>угідь</a:t>
            </a:r>
            <a:r>
              <a:rPr dirty="0" lang="ru-RU"/>
              <a:t> проводиться своя </a:t>
            </a:r>
            <a:r>
              <a:rPr dirty="0" lang="ru-RU" err="1"/>
              <a:t>типологія</a:t>
            </a:r>
            <a:r>
              <a:rPr dirty="0" lang="ru-RU"/>
              <a:t>. За </a:t>
            </a:r>
            <a:r>
              <a:rPr dirty="0" lang="ru-RU" err="1"/>
              <a:t>допомогою</a:t>
            </a:r>
            <a:r>
              <a:rPr dirty="0" lang="ru-RU"/>
              <a:t> </a:t>
            </a:r>
            <a:r>
              <a:rPr dirty="0" lang="ru-RU" err="1"/>
              <a:t>підбора</a:t>
            </a:r>
            <a:r>
              <a:rPr dirty="0" lang="ru-RU"/>
              <a:t> </a:t>
            </a:r>
            <a:r>
              <a:rPr dirty="0" lang="ru-RU" err="1"/>
              <a:t>кольорів</a:t>
            </a:r>
            <a:r>
              <a:rPr dirty="0" lang="ru-RU"/>
              <a:t> на </a:t>
            </a:r>
            <a:r>
              <a:rPr dirty="0" lang="ru-RU" err="1"/>
              <a:t>такій</a:t>
            </a:r>
            <a:r>
              <a:rPr dirty="0" lang="ru-RU"/>
              <a:t> </a:t>
            </a:r>
            <a:r>
              <a:rPr dirty="0" lang="ru-RU" err="1"/>
              <a:t>типологічній</a:t>
            </a:r>
            <a:r>
              <a:rPr dirty="0" lang="ru-RU"/>
              <a:t> </a:t>
            </a:r>
            <a:r>
              <a:rPr dirty="0" lang="ru-RU" err="1"/>
              <a:t>карті</a:t>
            </a:r>
            <a:r>
              <a:rPr dirty="0" lang="ru-RU"/>
              <a:t> добре </a:t>
            </a:r>
            <a:r>
              <a:rPr dirty="0" lang="ru-RU" err="1"/>
              <a:t>читаються</a:t>
            </a:r>
            <a:r>
              <a:rPr dirty="0" lang="ru-RU"/>
              <a:t> </a:t>
            </a:r>
            <a:r>
              <a:rPr dirty="0" lang="ru-RU" err="1"/>
              <a:t>великі</a:t>
            </a:r>
            <a:r>
              <a:rPr dirty="0" lang="ru-RU"/>
              <a:t> </a:t>
            </a:r>
            <a:r>
              <a:rPr dirty="0" lang="ru-RU" err="1"/>
              <a:t>природні</a:t>
            </a:r>
            <a:r>
              <a:rPr dirty="0" lang="ru-RU"/>
              <a:t> </a:t>
            </a:r>
            <a:r>
              <a:rPr dirty="0" lang="ru-RU" err="1"/>
              <a:t>комплекси</a:t>
            </a:r>
            <a:r>
              <a:rPr dirty="0" lang="ru-RU"/>
              <a:t>. </a:t>
            </a:r>
          </a:p>
          <a:p>
            <a:r>
              <a:rPr dirty="0" lang="ru-RU"/>
              <a:t>3. На </a:t>
            </a:r>
            <a:r>
              <a:rPr dirty="0" lang="ru-RU" err="1"/>
              <a:t>карті</a:t>
            </a:r>
            <a:r>
              <a:rPr dirty="0" lang="ru-RU"/>
              <a:t> другого виду </a:t>
            </a:r>
            <a:r>
              <a:rPr dirty="0" lang="ru-RU" err="1"/>
              <a:t>наносяться</a:t>
            </a:r>
            <a:r>
              <a:rPr dirty="0" lang="ru-RU"/>
              <a:t> </a:t>
            </a:r>
            <a:r>
              <a:rPr dirty="0" lang="ru-RU" err="1"/>
              <a:t>ще</a:t>
            </a:r>
            <a:r>
              <a:rPr dirty="0" lang="ru-RU"/>
              <a:t> </a:t>
            </a:r>
            <a:r>
              <a:rPr dirty="0" lang="ru-RU" err="1"/>
              <a:t>і</a:t>
            </a:r>
            <a:r>
              <a:rPr dirty="0" lang="ru-RU"/>
              <a:t> </a:t>
            </a:r>
            <a:r>
              <a:rPr dirty="0" lang="ru-RU" err="1"/>
              <a:t>границі</a:t>
            </a:r>
            <a:r>
              <a:rPr dirty="0" lang="ru-RU"/>
              <a:t> великих </a:t>
            </a:r>
            <a:r>
              <a:rPr dirty="0" lang="ru-RU" err="1"/>
              <a:t>комплексів</a:t>
            </a:r>
            <a:r>
              <a:rPr dirty="0" lang="ru-RU"/>
              <a:t>. </a:t>
            </a:r>
          </a:p>
        </p:txBody>
      </p:sp>
      <p:pic>
        <p:nvPicPr>
          <p:cNvPr id="2097170" name="Picture 2" descr="https://uoor.com.ua/forum/index.php?attachments/diana05-07-2015-jpg.642254/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23728" y="2420888"/>
            <a:ext cx="4248472" cy="3364758"/>
          </a:xfrm>
          <a:prstGeom prst="rect"/>
          <a:noFill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lastClr="000000" val="windowText"/>
      </a:dk1>
      <a:lt1>
        <a:sysClr lastClr="FFFFFF" val="window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algn="tl" flip="none" sx="40000" sy="40000" tx="0" ty="0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algn="tl" flip="none" sx="40000" sy="40000" tx="0" ty="0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algn="tl" blurRad="95000" rotWithShape="0">
              <a:srgbClr val="000000">
                <a:alpha val="50000"/>
              </a:srgbClr>
            </a:outerShdw>
          </a:effectLst>
          <a:scene3d>
            <a:camera prst="orthographicFront"/>
            <a:lightRig dir="t" rig="sof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algn="tl" flip="none" sx="58000" sy="38000" tx="0" ty="0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Grizli777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Руслан Аминов</dc:creator>
  <cp:lastModifiedBy>Руслан Аминов</cp:lastModifiedBy>
  <dcterms:created xsi:type="dcterms:W3CDTF">2024-09-02T22:06:21Z</dcterms:created>
  <dcterms:modified xsi:type="dcterms:W3CDTF">2024-09-03T08:07:42Z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c6cbd87b30694113852a1738623d953f</vt:lpwstr>
  </property>
</Properties>
</file>