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65C2-F21F-46CA-BBD4-48F0E46D68E4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C3728-15B4-4140-AC27-46A556D7C4A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65C2-F21F-46CA-BBD4-48F0E46D68E4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C3728-15B4-4140-AC27-46A556D7C4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65C2-F21F-46CA-BBD4-48F0E46D68E4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C3728-15B4-4140-AC27-46A556D7C4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65C2-F21F-46CA-BBD4-48F0E46D68E4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C3728-15B4-4140-AC27-46A556D7C4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65C2-F21F-46CA-BBD4-48F0E46D68E4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C3728-15B4-4140-AC27-46A556D7C4A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65C2-F21F-46CA-BBD4-48F0E46D68E4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C3728-15B4-4140-AC27-46A556D7C4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65C2-F21F-46CA-BBD4-48F0E46D68E4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C3728-15B4-4140-AC27-46A556D7C4A2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65C2-F21F-46CA-BBD4-48F0E46D68E4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C3728-15B4-4140-AC27-46A556D7C4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65C2-F21F-46CA-BBD4-48F0E46D68E4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C3728-15B4-4140-AC27-46A556D7C4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65C2-F21F-46CA-BBD4-48F0E46D68E4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C3728-15B4-4140-AC27-46A556D7C4A2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F65C2-F21F-46CA-BBD4-48F0E46D68E4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C3728-15B4-4140-AC27-46A556D7C4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584F65C2-F21F-46CA-BBD4-48F0E46D68E4}" type="datetimeFigureOut">
              <a:rPr lang="ru-RU" smtClean="0"/>
              <a:t>30.08.2020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24C3728-15B4-4140-AC27-46A556D7C4A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620688"/>
            <a:ext cx="7056784" cy="1470025"/>
          </a:xfrm>
        </p:spPr>
        <p:txBody>
          <a:bodyPr>
            <a:normAutofit/>
          </a:bodyPr>
          <a:lstStyle/>
          <a:p>
            <a:pPr algn="ctr"/>
            <a:r>
              <a:rPr lang="ru-RU" sz="4400" dirty="0" err="1">
                <a:solidFill>
                  <a:schemeClr val="bg1"/>
                </a:solidFill>
                <a:latin typeface="Monotype Corsiva" panose="03010101010201010101" pitchFamily="66" charset="0"/>
              </a:rPr>
              <a:t>Телефонна</a:t>
            </a:r>
            <a:r>
              <a:rPr lang="ru-RU" sz="4400" dirty="0">
                <a:solidFill>
                  <a:schemeClr val="bg1"/>
                </a:solidFill>
                <a:latin typeface="Monotype Corsiva" panose="03010101010201010101" pitchFamily="66" charset="0"/>
              </a:rPr>
              <a:t> </a:t>
            </a:r>
            <a:r>
              <a:rPr lang="ru-RU" sz="4400" dirty="0" err="1">
                <a:solidFill>
                  <a:schemeClr val="bg1"/>
                </a:solidFill>
                <a:latin typeface="Monotype Corsiva" panose="03010101010201010101" pitchFamily="66" charset="0"/>
              </a:rPr>
              <a:t>розмова</a:t>
            </a:r>
            <a:r>
              <a:rPr lang="ru-RU" sz="4400" dirty="0">
                <a:solidFill>
                  <a:schemeClr val="bg1"/>
                </a:solidFill>
                <a:latin typeface="Monotype Corsiva" panose="03010101010201010101" pitchFamily="66" charset="0"/>
              </a:rPr>
              <a:t> з </a:t>
            </a:r>
            <a:r>
              <a:rPr lang="ru-RU" sz="4400" dirty="0" err="1">
                <a:solidFill>
                  <a:schemeClr val="bg1"/>
                </a:solidFill>
                <a:latin typeface="Monotype Corsiva" panose="03010101010201010101" pitchFamily="66" charset="0"/>
              </a:rPr>
              <a:t>роботодавцем</a:t>
            </a:r>
            <a:r>
              <a:rPr lang="ru-RU" sz="4400" dirty="0">
                <a:solidFill>
                  <a:schemeClr val="bg1"/>
                </a:solidFill>
                <a:latin typeface="Monotype Corsiva" panose="03010101010201010101" pitchFamily="66" charset="0"/>
              </a:rPr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91472" y="4149080"/>
            <a:ext cx="4352528" cy="2209800"/>
          </a:xfrm>
        </p:spPr>
        <p:txBody>
          <a:bodyPr/>
          <a:lstStyle/>
          <a:p>
            <a:r>
              <a:rPr lang="uk-UA" altLang="ru-RU" sz="28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               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10" y="3573016"/>
            <a:ext cx="3733915" cy="2736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44931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762000" y="685800"/>
            <a:ext cx="5249863" cy="53355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                        10 </a:t>
            </a:r>
            <a:r>
              <a:rPr lang="ru-RU" b="1" dirty="0" err="1">
                <a:solidFill>
                  <a:srgbClr val="C00000"/>
                </a:solidFill>
              </a:rPr>
              <a:t>найважливіших</a:t>
            </a:r>
            <a:r>
              <a:rPr lang="ru-RU" b="1" dirty="0">
                <a:solidFill>
                  <a:srgbClr val="C00000"/>
                </a:solidFill>
              </a:rPr>
              <a:t> правил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Забезпечте</a:t>
            </a:r>
            <a:r>
              <a:rPr lang="ru-RU" dirty="0"/>
              <a:t> </a:t>
            </a:r>
            <a:r>
              <a:rPr lang="ru-RU" dirty="0" err="1"/>
              <a:t>нормальні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для </a:t>
            </a:r>
            <a:r>
              <a:rPr lang="ru-RU" dirty="0" err="1"/>
              <a:t>розмови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2. Не </a:t>
            </a:r>
            <a:r>
              <a:rPr lang="ru-RU" dirty="0" err="1"/>
              <a:t>бійтеся</a:t>
            </a:r>
            <a:r>
              <a:rPr lang="ru-RU" dirty="0"/>
              <a:t> перенести </a:t>
            </a:r>
            <a:r>
              <a:rPr lang="ru-RU" dirty="0" err="1"/>
              <a:t>розмову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3. Продумайте </a:t>
            </a:r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Приготуйте</a:t>
            </a:r>
            <a:r>
              <a:rPr lang="ru-RU" dirty="0"/>
              <a:t> шпаргалки</a:t>
            </a:r>
          </a:p>
          <a:p>
            <a:pPr marL="0" indent="0">
              <a:buNone/>
            </a:pPr>
            <a:r>
              <a:rPr lang="ru-RU" dirty="0"/>
              <a:t>5. </a:t>
            </a:r>
            <a:r>
              <a:rPr lang="ru-RU" dirty="0" err="1"/>
              <a:t>Приведіть</a:t>
            </a:r>
            <a:r>
              <a:rPr lang="ru-RU" dirty="0"/>
              <a:t> себе до ладу</a:t>
            </a:r>
          </a:p>
          <a:p>
            <a:pPr marL="0" indent="0">
              <a:buNone/>
            </a:pPr>
            <a:r>
              <a:rPr lang="ru-RU" dirty="0"/>
              <a:t>6. </a:t>
            </a:r>
            <a:r>
              <a:rPr lang="ru-RU" dirty="0" err="1"/>
              <a:t>Посміхайтеся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7. </a:t>
            </a:r>
            <a:r>
              <a:rPr lang="ru-RU" dirty="0" err="1"/>
              <a:t>Налаштуйтеся</a:t>
            </a:r>
            <a:r>
              <a:rPr lang="ru-RU" dirty="0"/>
              <a:t> на </a:t>
            </a:r>
            <a:r>
              <a:rPr lang="ru-RU" dirty="0" err="1"/>
              <a:t>хвилю</a:t>
            </a:r>
            <a:r>
              <a:rPr lang="ru-RU" dirty="0"/>
              <a:t> </a:t>
            </a:r>
            <a:r>
              <a:rPr lang="ru-RU" dirty="0" err="1"/>
              <a:t>співрозмовника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8. </a:t>
            </a:r>
            <a:r>
              <a:rPr lang="ru-RU" dirty="0" err="1"/>
              <a:t>Відкладіть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вас </a:t>
            </a:r>
            <a:r>
              <a:rPr lang="ru-RU" dirty="0" err="1"/>
              <a:t>відволікати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9.</a:t>
            </a:r>
            <a:r>
              <a:rPr lang="ru-RU" b="1" dirty="0"/>
              <a:t> </a:t>
            </a:r>
            <a:r>
              <a:rPr lang="ru-RU" dirty="0"/>
              <a:t>Не </a:t>
            </a:r>
            <a:r>
              <a:rPr lang="ru-RU" dirty="0" err="1"/>
              <a:t>соромтеся</a:t>
            </a:r>
            <a:r>
              <a:rPr lang="ru-RU" dirty="0"/>
              <a:t> </a:t>
            </a:r>
            <a:r>
              <a:rPr lang="ru-RU" dirty="0" err="1"/>
              <a:t>запитати</a:t>
            </a:r>
            <a:r>
              <a:rPr lang="ru-RU" dirty="0"/>
              <a:t> про </a:t>
            </a:r>
            <a:r>
              <a:rPr lang="ru-RU" dirty="0" err="1"/>
              <a:t>наступні</a:t>
            </a:r>
            <a:r>
              <a:rPr lang="ru-RU" dirty="0"/>
              <a:t> кроки</a:t>
            </a:r>
          </a:p>
          <a:p>
            <a:pPr marL="0" indent="0">
              <a:buNone/>
            </a:pPr>
            <a:r>
              <a:rPr lang="ru-RU" dirty="0"/>
              <a:t>10. </a:t>
            </a:r>
            <a:r>
              <a:rPr lang="ru-RU" dirty="0" err="1"/>
              <a:t>Напишіть</a:t>
            </a:r>
            <a:r>
              <a:rPr lang="ru-RU" dirty="0"/>
              <a:t> листа з </a:t>
            </a:r>
            <a:r>
              <a:rPr lang="ru-RU" dirty="0" err="1"/>
              <a:t>подякою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1" y="2132856"/>
            <a:ext cx="3007221" cy="30072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5893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476673"/>
            <a:ext cx="7543800" cy="38884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1" dirty="0" err="1">
                <a:solidFill>
                  <a:srgbClr val="C00000"/>
                </a:solidFill>
              </a:rPr>
              <a:t>Телефонна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розмова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перша </a:t>
            </a:r>
            <a:r>
              <a:rPr lang="ru-RU" dirty="0" err="1"/>
              <a:t>презентація</a:t>
            </a:r>
            <a:r>
              <a:rPr lang="ru-RU" dirty="0"/>
              <a:t> себе </a:t>
            </a:r>
            <a:r>
              <a:rPr lang="ru-RU" dirty="0" err="1"/>
              <a:t>роботодавцю</a:t>
            </a:r>
            <a:r>
              <a:rPr lang="ru-RU" dirty="0"/>
              <a:t>, тому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вміти</a:t>
            </a:r>
            <a:r>
              <a:rPr lang="ru-RU" dirty="0"/>
              <a:t> </a:t>
            </a:r>
            <a:r>
              <a:rPr lang="ru-RU" dirty="0" err="1"/>
              <a:t>представити</a:t>
            </a:r>
            <a:r>
              <a:rPr lang="ru-RU" dirty="0"/>
              <a:t> себе </a:t>
            </a:r>
            <a:r>
              <a:rPr lang="ru-RU" dirty="0" err="1"/>
              <a:t>чітко</a:t>
            </a:r>
            <a:r>
              <a:rPr lang="ru-RU" dirty="0"/>
              <a:t>, </a:t>
            </a:r>
            <a:r>
              <a:rPr lang="ru-RU" dirty="0" err="1"/>
              <a:t>зрозуміло</a:t>
            </a:r>
            <a:r>
              <a:rPr lang="ru-RU" dirty="0"/>
              <a:t> та </a:t>
            </a:r>
            <a:r>
              <a:rPr lang="ru-RU" dirty="0" err="1"/>
              <a:t>лаконічно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800" b="1" i="1" dirty="0" err="1">
                <a:solidFill>
                  <a:srgbClr val="C00000"/>
                </a:solidFill>
              </a:rPr>
              <a:t>Телефонна</a:t>
            </a:r>
            <a:r>
              <a:rPr lang="ru-RU" sz="2800" b="1" i="1" dirty="0">
                <a:solidFill>
                  <a:srgbClr val="C00000"/>
                </a:solidFill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</a:rPr>
              <a:t>співбесіда</a:t>
            </a:r>
            <a:r>
              <a:rPr lang="ru-RU" sz="2800" b="1" i="1" dirty="0">
                <a:solidFill>
                  <a:srgbClr val="C00000"/>
                </a:solidFill>
              </a:rPr>
              <a:t> </a:t>
            </a:r>
            <a:r>
              <a:rPr lang="ru-RU" sz="2800" dirty="0"/>
              <a:t>— перший </a:t>
            </a:r>
            <a:r>
              <a:rPr lang="ru-RU" sz="2800" dirty="0" err="1"/>
              <a:t>етап</a:t>
            </a:r>
            <a:r>
              <a:rPr lang="ru-RU" sz="2800" dirty="0"/>
              <a:t> </a:t>
            </a:r>
            <a:r>
              <a:rPr lang="ru-RU" sz="2800" dirty="0" err="1"/>
              <a:t>відбору</a:t>
            </a:r>
            <a:r>
              <a:rPr lang="ru-RU" sz="2800" dirty="0"/>
              <a:t>, </a:t>
            </a:r>
            <a:r>
              <a:rPr lang="ru-RU" sz="2800" dirty="0" err="1"/>
              <a:t>під</a:t>
            </a:r>
            <a:r>
              <a:rPr lang="ru-RU" sz="2800" dirty="0"/>
              <a:t> час </a:t>
            </a:r>
            <a:r>
              <a:rPr lang="ru-RU" sz="2800" dirty="0" err="1"/>
              <a:t>якого</a:t>
            </a:r>
            <a:r>
              <a:rPr lang="ru-RU" sz="2800" dirty="0"/>
              <a:t> </a:t>
            </a:r>
            <a:r>
              <a:rPr lang="ru-RU" sz="2800" dirty="0" err="1"/>
              <a:t>ейчар</a:t>
            </a:r>
            <a:r>
              <a:rPr lang="ru-RU" sz="2800" dirty="0"/>
              <a:t>  (</a:t>
            </a:r>
            <a:r>
              <a:rPr lang="en-US" sz="2800" dirty="0"/>
              <a:t>HR-</a:t>
            </a:r>
            <a:r>
              <a:rPr lang="ru-RU" sz="2800" dirty="0"/>
              <a:t>менеджер) </a:t>
            </a:r>
            <a:r>
              <a:rPr lang="ru-RU" sz="2800" dirty="0" err="1"/>
              <a:t>прагне</a:t>
            </a:r>
            <a:r>
              <a:rPr lang="ru-RU" sz="2800" dirty="0"/>
              <a:t> </a:t>
            </a:r>
            <a:r>
              <a:rPr lang="ru-RU" sz="2800" dirty="0" err="1"/>
              <a:t>відсіяти</a:t>
            </a:r>
            <a:r>
              <a:rPr lang="ru-RU" sz="2800" dirty="0"/>
              <a:t> однозначно </a:t>
            </a:r>
            <a:r>
              <a:rPr lang="ru-RU" sz="2800" dirty="0" err="1"/>
              <a:t>неприйнятних</a:t>
            </a:r>
            <a:r>
              <a:rPr lang="ru-RU" sz="2800" dirty="0"/>
              <a:t> </a:t>
            </a:r>
            <a:r>
              <a:rPr lang="ru-RU" sz="2800" dirty="0" err="1"/>
              <a:t>кандидатів</a:t>
            </a:r>
            <a:r>
              <a:rPr lang="ru-RU" sz="2800" dirty="0"/>
              <a:t>. Як правило, рекрутера </a:t>
            </a:r>
            <a:r>
              <a:rPr lang="ru-RU" sz="2800" dirty="0" err="1"/>
              <a:t>цікавлять</a:t>
            </a:r>
            <a:r>
              <a:rPr lang="ru-RU" sz="2800" dirty="0"/>
              <a:t> </a:t>
            </a:r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факти</a:t>
            </a:r>
            <a:r>
              <a:rPr lang="ru-RU" sz="2800" dirty="0"/>
              <a:t> </a:t>
            </a:r>
            <a:r>
              <a:rPr lang="ru-RU" sz="2800" dirty="0" err="1"/>
              <a:t>біографії</a:t>
            </a:r>
            <a:r>
              <a:rPr lang="ru-RU" sz="2800" dirty="0"/>
              <a:t> і </a:t>
            </a:r>
            <a:r>
              <a:rPr lang="ru-RU" sz="2800" dirty="0" err="1"/>
              <a:t>ключові</a:t>
            </a:r>
            <a:r>
              <a:rPr lang="ru-RU" sz="2800" dirty="0"/>
              <a:t> </a:t>
            </a:r>
            <a:r>
              <a:rPr lang="ru-RU" sz="2800" dirty="0" err="1"/>
              <a:t>компетенції</a:t>
            </a:r>
            <a:r>
              <a:rPr lang="ru-RU" sz="2800" dirty="0"/>
              <a:t> претендента</a:t>
            </a:r>
            <a:r>
              <a:rPr lang="ru-RU" sz="3200" dirty="0"/>
              <a:t>.</a:t>
            </a:r>
            <a:r>
              <a:rPr lang="ru-RU" sz="2800" dirty="0"/>
              <a:t> 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4437112"/>
            <a:ext cx="2028825" cy="2257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27482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85800"/>
            <a:ext cx="8640960" cy="339127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За результатами </a:t>
            </a:r>
            <a:r>
              <a:rPr lang="ru-RU" dirty="0" err="1"/>
              <a:t>досліджень</a:t>
            </a:r>
            <a:r>
              <a:rPr lang="ru-RU" dirty="0"/>
              <a:t>,  про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повідомляє</a:t>
            </a:r>
            <a:r>
              <a:rPr lang="ru-RU" dirty="0"/>
              <a:t> </a:t>
            </a:r>
            <a:r>
              <a:rPr lang="ru-RU" dirty="0" err="1"/>
              <a:t>Міністерство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та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ефективний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домовитися</a:t>
            </a:r>
            <a:r>
              <a:rPr lang="ru-RU" dirty="0"/>
              <a:t> про </a:t>
            </a:r>
            <a:r>
              <a:rPr lang="ru-RU" dirty="0" err="1"/>
              <a:t>співбесіду</a:t>
            </a:r>
            <a:r>
              <a:rPr lang="ru-RU" dirty="0"/>
              <a:t> і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роботу —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по телефону. </a:t>
            </a:r>
          </a:p>
          <a:p>
            <a:pPr marL="0" indent="0">
              <a:buNone/>
            </a:pPr>
            <a:endParaRPr lang="ru-RU" b="1" i="1" dirty="0">
              <a:solidFill>
                <a:srgbClr val="C00000"/>
              </a:solidFill>
            </a:endParaRPr>
          </a:p>
          <a:p>
            <a:r>
              <a:rPr lang="ru-RU" b="1" i="1" dirty="0">
                <a:solidFill>
                  <a:srgbClr val="C00000"/>
                </a:solidFill>
              </a:rPr>
              <a:t>Мета </a:t>
            </a:r>
            <a:r>
              <a:rPr lang="ru-RU" dirty="0"/>
              <a:t>телефонного </a:t>
            </a:r>
            <a:r>
              <a:rPr lang="ru-RU" dirty="0" err="1"/>
              <a:t>дзвінка</a:t>
            </a:r>
            <a:r>
              <a:rPr lang="ru-RU" dirty="0"/>
              <a:t> і </a:t>
            </a:r>
            <a:r>
              <a:rPr lang="ru-RU" dirty="0" err="1"/>
              <a:t>розмови</a:t>
            </a:r>
            <a:r>
              <a:rPr lang="ru-RU" dirty="0"/>
              <a:t> — </a:t>
            </a:r>
            <a:r>
              <a:rPr lang="ru-RU" dirty="0" err="1"/>
              <a:t>викликати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у </a:t>
            </a:r>
            <a:r>
              <a:rPr lang="ru-RU" dirty="0" err="1"/>
              <a:t>роботодавця</a:t>
            </a:r>
            <a:r>
              <a:rPr lang="ru-RU" dirty="0"/>
              <a:t> </a:t>
            </a:r>
            <a:r>
              <a:rPr lang="ru-RU" dirty="0" err="1"/>
              <a:t>зустрітися</a:t>
            </a:r>
            <a:r>
              <a:rPr lang="ru-RU" dirty="0"/>
              <a:t> з Вами і </a:t>
            </a:r>
            <a:r>
              <a:rPr lang="ru-RU" dirty="0" err="1"/>
              <a:t>більше</a:t>
            </a:r>
            <a:r>
              <a:rPr lang="ru-RU" dirty="0"/>
              <a:t> про Вас </a:t>
            </a:r>
            <a:r>
              <a:rPr lang="ru-RU" dirty="0" err="1"/>
              <a:t>дізнатися</a:t>
            </a:r>
            <a:r>
              <a:rPr lang="ru-RU" dirty="0"/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717032"/>
            <a:ext cx="3059832" cy="22948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110" y="3684978"/>
            <a:ext cx="2983241" cy="23269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15476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3857" y="548680"/>
            <a:ext cx="8712968" cy="38862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Правильна, </a:t>
            </a:r>
            <a:r>
              <a:rPr lang="ru-RU" dirty="0" err="1"/>
              <a:t>впевнена</a:t>
            </a:r>
            <a:r>
              <a:rPr lang="ru-RU" dirty="0"/>
              <a:t> і </a:t>
            </a:r>
            <a:r>
              <a:rPr lang="ru-RU" dirty="0" err="1"/>
              <a:t>виразна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, </a:t>
            </a:r>
            <a:r>
              <a:rPr lang="ru-RU" dirty="0" err="1"/>
              <a:t>готовність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на </a:t>
            </a:r>
            <a:r>
              <a:rPr lang="ru-RU" dirty="0" err="1"/>
              <a:t>поставлені</a:t>
            </a:r>
            <a:r>
              <a:rPr lang="ru-RU" dirty="0"/>
              <a:t> </a:t>
            </a:r>
            <a:r>
              <a:rPr lang="ru-RU" dirty="0" err="1"/>
              <a:t>запитання</a:t>
            </a:r>
            <a:r>
              <a:rPr lang="ru-RU" dirty="0"/>
              <a:t>, </a:t>
            </a:r>
            <a:r>
              <a:rPr lang="ru-RU" dirty="0" err="1"/>
              <a:t>коректна</a:t>
            </a:r>
            <a:r>
              <a:rPr lang="ru-RU" dirty="0"/>
              <a:t> форма </a:t>
            </a:r>
            <a:r>
              <a:rPr lang="ru-RU" dirty="0" err="1"/>
              <a:t>спілкування</a:t>
            </a:r>
            <a:r>
              <a:rPr lang="ru-RU" dirty="0"/>
              <a:t> – все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велике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err="1"/>
              <a:t>Розмова</a:t>
            </a:r>
            <a:r>
              <a:rPr lang="ru-RU" dirty="0"/>
              <a:t> з </a:t>
            </a:r>
            <a:r>
              <a:rPr lang="ru-RU" dirty="0" err="1"/>
              <a:t>роботодавцем</a:t>
            </a:r>
            <a:r>
              <a:rPr lang="ru-RU" dirty="0"/>
              <a:t> повинна бути </a:t>
            </a:r>
            <a:r>
              <a:rPr lang="ru-RU" dirty="0" err="1"/>
              <a:t>інформаційно-змістовною</a:t>
            </a:r>
            <a:r>
              <a:rPr lang="ru-RU" dirty="0"/>
              <a:t> та </a:t>
            </a:r>
            <a:r>
              <a:rPr lang="ru-RU" dirty="0" err="1"/>
              <a:t>послідовною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А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добре </a:t>
            </a:r>
            <a:r>
              <a:rPr lang="ru-RU" dirty="0" err="1"/>
              <a:t>підготуватися</a:t>
            </a:r>
            <a:r>
              <a:rPr lang="ru-RU" dirty="0"/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886399"/>
            <a:ext cx="2592288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37290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85800"/>
            <a:ext cx="5616624" cy="5551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            Перед </a:t>
            </a:r>
            <a:r>
              <a:rPr lang="ru-RU" b="1" dirty="0" err="1">
                <a:solidFill>
                  <a:srgbClr val="C00000"/>
                </a:solidFill>
              </a:rPr>
              <a:t>телефонуванням</a:t>
            </a:r>
            <a:r>
              <a:rPr lang="ru-RU" b="1" dirty="0">
                <a:solidFill>
                  <a:srgbClr val="C00000"/>
                </a:solidFill>
              </a:rPr>
              <a:t>:</a:t>
            </a:r>
          </a:p>
          <a:p>
            <a:pPr marL="0" indent="0">
              <a:buNone/>
            </a:pPr>
            <a:br>
              <a:rPr lang="ru-RU" b="1" dirty="0"/>
            </a:br>
            <a:r>
              <a:rPr lang="ru-RU" dirty="0"/>
              <a:t>— в </a:t>
            </a:r>
            <a:r>
              <a:rPr lang="ru-RU" dirty="0" err="1"/>
              <a:t>оголошенні</a:t>
            </a:r>
            <a:r>
              <a:rPr lang="ru-RU" dirty="0"/>
              <a:t> </a:t>
            </a:r>
            <a:r>
              <a:rPr lang="ru-RU" dirty="0" err="1"/>
              <a:t>виділіть</a:t>
            </a:r>
            <a:r>
              <a:rPr lang="ru-RU" dirty="0"/>
              <a:t> </a:t>
            </a:r>
          </a:p>
          <a:p>
            <a:r>
              <a:rPr lang="ru-RU" dirty="0" err="1"/>
              <a:t>ім’я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з </a:t>
            </a:r>
            <a:r>
              <a:rPr lang="ru-RU" dirty="0" err="1"/>
              <a:t>якою</a:t>
            </a:r>
            <a:r>
              <a:rPr lang="ru-RU" dirty="0"/>
              <a:t> Вам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зв’язатись</a:t>
            </a:r>
            <a:r>
              <a:rPr lang="ru-RU" dirty="0"/>
              <a:t>, </a:t>
            </a:r>
          </a:p>
          <a:p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dirty="0" err="1"/>
              <a:t>вакансії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Вас </a:t>
            </a:r>
            <a:r>
              <a:rPr lang="ru-RU" dirty="0" err="1"/>
              <a:t>зацікавила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запишіть</a:t>
            </a:r>
            <a:r>
              <a:rPr lang="ru-RU" dirty="0"/>
              <a:t> </a:t>
            </a:r>
            <a:r>
              <a:rPr lang="ru-RU" dirty="0" err="1"/>
              <a:t>запитання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поставите </a:t>
            </a:r>
            <a:r>
              <a:rPr lang="ru-RU" dirty="0" err="1"/>
              <a:t>роботодавцю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тримайте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рукою </a:t>
            </a:r>
            <a:r>
              <a:rPr lang="ru-RU" dirty="0" err="1"/>
              <a:t>копію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резюме;</a:t>
            </a:r>
            <a:br>
              <a:rPr lang="ru-RU" dirty="0"/>
            </a:br>
            <a:r>
              <a:rPr lang="ru-RU" dirty="0"/>
              <a:t>— подумайте, </a:t>
            </a:r>
            <a:r>
              <a:rPr lang="ru-RU" dirty="0" err="1"/>
              <a:t>що</a:t>
            </a:r>
            <a:r>
              <a:rPr lang="ru-RU" dirty="0"/>
              <a:t> Ви можете </a:t>
            </a:r>
            <a:r>
              <a:rPr lang="ru-RU" dirty="0" err="1"/>
              <a:t>запропонувати</a:t>
            </a:r>
            <a:r>
              <a:rPr lang="ru-RU" dirty="0"/>
              <a:t> </a:t>
            </a:r>
            <a:r>
              <a:rPr lang="ru-RU" dirty="0" err="1"/>
              <a:t>роботодавцю</a:t>
            </a:r>
            <a:r>
              <a:rPr lang="ru-RU" dirty="0"/>
              <a:t>;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844824"/>
            <a:ext cx="3166800" cy="33843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01945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— </a:t>
            </a:r>
            <a:r>
              <a:rPr lang="ru-RU" dirty="0" err="1"/>
              <a:t>підготуйтеся</a:t>
            </a:r>
            <a:r>
              <a:rPr lang="ru-RU" dirty="0"/>
              <a:t> </a:t>
            </a:r>
            <a:r>
              <a:rPr lang="ru-RU" dirty="0" err="1"/>
              <a:t>відповісти</a:t>
            </a:r>
            <a:r>
              <a:rPr lang="ru-RU" dirty="0"/>
              <a:t> на </a:t>
            </a:r>
            <a:r>
              <a:rPr lang="ru-RU" dirty="0" err="1"/>
              <a:t>запитання</a:t>
            </a:r>
            <a:r>
              <a:rPr lang="ru-RU" dirty="0"/>
              <a:t> про себе та </a:t>
            </a:r>
            <a:r>
              <a:rPr lang="ru-RU" dirty="0" err="1"/>
              <a:t>чому</a:t>
            </a:r>
            <a:r>
              <a:rPr lang="ru-RU" dirty="0"/>
              <a:t> Ви </a:t>
            </a:r>
            <a:r>
              <a:rPr lang="ru-RU" dirty="0" err="1"/>
              <a:t>зацікавлені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в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вакансії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одягніться</a:t>
            </a:r>
            <a:r>
              <a:rPr lang="ru-RU" dirty="0"/>
              <a:t> для </a:t>
            </a:r>
            <a:r>
              <a:rPr lang="ru-RU" dirty="0" err="1"/>
              <a:t>більшої</a:t>
            </a:r>
            <a:r>
              <a:rPr lang="ru-RU" dirty="0"/>
              <a:t> </a:t>
            </a:r>
            <a:r>
              <a:rPr lang="ru-RU" dirty="0" err="1"/>
              <a:t>впевненості</a:t>
            </a:r>
            <a:r>
              <a:rPr lang="ru-RU" dirty="0"/>
              <a:t> в </a:t>
            </a:r>
            <a:r>
              <a:rPr lang="ru-RU" dirty="0" err="1"/>
              <a:t>зручний</a:t>
            </a:r>
            <a:r>
              <a:rPr lang="ru-RU" dirty="0"/>
              <a:t> </a:t>
            </a:r>
            <a:r>
              <a:rPr lang="ru-RU" dirty="0" err="1"/>
              <a:t>діловий</a:t>
            </a:r>
            <a:r>
              <a:rPr lang="ru-RU" dirty="0"/>
              <a:t> </a:t>
            </a:r>
            <a:r>
              <a:rPr lang="ru-RU" dirty="0" err="1"/>
              <a:t>одяг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покладіть</a:t>
            </a:r>
            <a:r>
              <a:rPr lang="ru-RU" dirty="0"/>
              <a:t> </a:t>
            </a:r>
            <a:r>
              <a:rPr lang="ru-RU" dirty="0" err="1"/>
              <a:t>поруч</a:t>
            </a:r>
            <a:r>
              <a:rPr lang="ru-RU" dirty="0"/>
              <a:t> ручку та </a:t>
            </a:r>
            <a:r>
              <a:rPr lang="ru-RU" dirty="0" err="1"/>
              <a:t>папір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записати</a:t>
            </a:r>
            <a:r>
              <a:rPr lang="ru-RU" dirty="0"/>
              <a:t> </a:t>
            </a:r>
            <a:r>
              <a:rPr lang="ru-RU" dirty="0" err="1"/>
              <a:t>необхідну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895725"/>
            <a:ext cx="2612948" cy="19571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58" y="3885528"/>
            <a:ext cx="3850193" cy="20638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85606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5754216" cy="5191472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        </a:t>
            </a:r>
            <a:r>
              <a:rPr lang="ru-RU" b="1" dirty="0" err="1">
                <a:solidFill>
                  <a:srgbClr val="C00000"/>
                </a:solidFill>
              </a:rPr>
              <a:t>Слід</a:t>
            </a:r>
            <a:r>
              <a:rPr lang="ru-RU" b="1" dirty="0">
                <a:solidFill>
                  <a:srgbClr val="C00000"/>
                </a:solidFill>
              </a:rPr>
              <a:t> детально </a:t>
            </a:r>
            <a:r>
              <a:rPr lang="ru-RU" b="1" dirty="0" err="1">
                <a:solidFill>
                  <a:srgbClr val="C00000"/>
                </a:solidFill>
              </a:rPr>
              <a:t>продумати</a:t>
            </a:r>
            <a:r>
              <a:rPr lang="ru-RU" b="1" dirty="0">
                <a:solidFill>
                  <a:srgbClr val="C00000"/>
                </a:solidFill>
              </a:rPr>
              <a:t>:</a:t>
            </a:r>
          </a:p>
          <a:p>
            <a:endParaRPr lang="ru-RU" b="1" dirty="0"/>
          </a:p>
          <a:p>
            <a:pPr marL="0" indent="0">
              <a:buNone/>
            </a:pPr>
            <a:br>
              <a:rPr lang="ru-RU" b="1" dirty="0"/>
            </a:br>
            <a:r>
              <a:rPr lang="ru-RU" dirty="0"/>
              <a:t>— яку роботу Ви можете </a:t>
            </a:r>
            <a:r>
              <a:rPr lang="ru-RU" dirty="0" err="1"/>
              <a:t>виконувати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 </a:t>
            </a:r>
            <a:r>
              <a:rPr lang="ru-RU" dirty="0" err="1"/>
              <a:t>готові</a:t>
            </a:r>
            <a:r>
              <a:rPr lang="ru-RU" dirty="0"/>
              <a:t> </a:t>
            </a:r>
            <a:r>
              <a:rPr lang="ru-RU" dirty="0" err="1"/>
              <a:t>взяти</a:t>
            </a:r>
            <a:r>
              <a:rPr lang="ru-RU" dirty="0"/>
              <a:t> на себе;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вміння</a:t>
            </a:r>
            <a:r>
              <a:rPr lang="ru-RU" dirty="0"/>
              <a:t> у Вас є;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хочете</a:t>
            </a:r>
            <a:r>
              <a:rPr lang="ru-RU" dirty="0"/>
              <a:t> </a:t>
            </a:r>
            <a:r>
              <a:rPr lang="ru-RU" dirty="0" err="1"/>
              <a:t>з’ясувати</a:t>
            </a:r>
            <a:r>
              <a:rPr lang="ru-RU" dirty="0"/>
              <a:t> в </a:t>
            </a:r>
            <a:r>
              <a:rPr lang="ru-RU" dirty="0" err="1"/>
              <a:t>роботодавця</a:t>
            </a:r>
            <a:r>
              <a:rPr lang="ru-RU" dirty="0"/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2020385"/>
            <a:ext cx="2642888" cy="3528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67597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5544616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                          </a:t>
            </a:r>
            <a:r>
              <a:rPr lang="ru-RU" b="1" dirty="0" err="1">
                <a:solidFill>
                  <a:srgbClr val="C00000"/>
                </a:solidFill>
              </a:rPr>
              <a:t>Під</a:t>
            </a:r>
            <a:r>
              <a:rPr lang="ru-RU" b="1" dirty="0">
                <a:solidFill>
                  <a:srgbClr val="C00000"/>
                </a:solidFill>
              </a:rPr>
              <a:t> час </a:t>
            </a:r>
            <a:r>
              <a:rPr lang="ru-RU" b="1" dirty="0" err="1">
                <a:solidFill>
                  <a:srgbClr val="C00000"/>
                </a:solidFill>
              </a:rPr>
              <a:t>телефонування</a:t>
            </a:r>
            <a:r>
              <a:rPr lang="ru-RU" b="1" dirty="0">
                <a:solidFill>
                  <a:srgbClr val="C00000"/>
                </a:solidFill>
              </a:rPr>
              <a:t>:</a:t>
            </a:r>
          </a:p>
          <a:p>
            <a:pPr marL="0" indent="0">
              <a:buNone/>
            </a:pP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попросіть</a:t>
            </a:r>
            <a:r>
              <a:rPr lang="ru-RU" dirty="0"/>
              <a:t> </a:t>
            </a:r>
            <a:r>
              <a:rPr lang="ru-RU" dirty="0" err="1"/>
              <a:t>з’єднати</a:t>
            </a:r>
            <a:r>
              <a:rPr lang="ru-RU" dirty="0"/>
              <a:t> Вас з </a:t>
            </a:r>
            <a:r>
              <a:rPr lang="ru-RU" dirty="0" err="1"/>
              <a:t>людиною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відділом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Вам </a:t>
            </a:r>
            <a:r>
              <a:rPr lang="ru-RU" dirty="0" err="1"/>
              <a:t>потрібен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назвіть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прізвище</a:t>
            </a:r>
            <a:r>
              <a:rPr lang="ru-RU" dirty="0"/>
              <a:t>, </a:t>
            </a:r>
            <a:r>
              <a:rPr lang="ru-RU" dirty="0" err="1"/>
              <a:t>ім’я</a:t>
            </a:r>
            <a:r>
              <a:rPr lang="ru-RU" dirty="0"/>
              <a:t> та по </a:t>
            </a:r>
            <a:r>
              <a:rPr lang="ru-RU" dirty="0" err="1"/>
              <a:t>батькові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вакансію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Вас </a:t>
            </a:r>
            <a:r>
              <a:rPr lang="ru-RU" dirty="0" err="1"/>
              <a:t>цікавить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розмов</a:t>
            </a:r>
            <a:r>
              <a:rPr lang="ru-RU" dirty="0"/>
              <a:t> </a:t>
            </a:r>
            <a:r>
              <a:rPr lang="ru-RU" dirty="0" err="1"/>
              <a:t>уникайте</a:t>
            </a:r>
            <a:r>
              <a:rPr lang="ru-RU" dirty="0"/>
              <a:t> </a:t>
            </a:r>
            <a:r>
              <a:rPr lang="ru-RU" dirty="0" err="1"/>
              <a:t>мовних</a:t>
            </a:r>
            <a:r>
              <a:rPr lang="ru-RU" dirty="0"/>
              <a:t> </a:t>
            </a:r>
            <a:r>
              <a:rPr lang="ru-RU" dirty="0" err="1"/>
              <a:t>зворотів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виражають</a:t>
            </a:r>
            <a:r>
              <a:rPr lang="ru-RU" dirty="0"/>
              <a:t> </a:t>
            </a:r>
            <a:r>
              <a:rPr lang="ru-RU" dirty="0" err="1"/>
              <a:t>невпевненість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запитуйте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Вас </a:t>
            </a:r>
            <a:r>
              <a:rPr lang="ru-RU" dirty="0" err="1"/>
              <a:t>цікавить</a:t>
            </a:r>
            <a:r>
              <a:rPr lang="ru-RU" dirty="0"/>
              <a:t>, не </a:t>
            </a:r>
            <a:r>
              <a:rPr lang="ru-RU" dirty="0" err="1"/>
              <a:t>соромтеся</a:t>
            </a:r>
            <a:r>
              <a:rPr lang="ru-RU" dirty="0"/>
              <a:t> </a:t>
            </a:r>
            <a:r>
              <a:rPr lang="ru-RU" dirty="0" err="1"/>
              <a:t>перепитувати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чогось</a:t>
            </a:r>
            <a:r>
              <a:rPr lang="ru-RU" dirty="0"/>
              <a:t> не </a:t>
            </a:r>
            <a:r>
              <a:rPr lang="ru-RU" dirty="0" err="1"/>
              <a:t>зрозумієте</a:t>
            </a:r>
            <a:r>
              <a:rPr lang="ru-RU" dirty="0"/>
              <a:t>, але будьте </a:t>
            </a:r>
            <a:r>
              <a:rPr lang="ru-RU" dirty="0" err="1"/>
              <a:t>готові</a:t>
            </a:r>
            <a:r>
              <a:rPr lang="ru-RU" dirty="0"/>
              <a:t> </a:t>
            </a:r>
            <a:r>
              <a:rPr lang="ru-RU" dirty="0" err="1"/>
              <a:t>відповісти</a:t>
            </a:r>
            <a:r>
              <a:rPr lang="ru-RU" dirty="0"/>
              <a:t> на будь-яке </a:t>
            </a:r>
            <a:r>
              <a:rPr lang="ru-RU" dirty="0" err="1"/>
              <a:t>запитання</a:t>
            </a:r>
            <a:r>
              <a:rPr lang="ru-RU" dirty="0"/>
              <a:t> </a:t>
            </a:r>
            <a:r>
              <a:rPr lang="ru-RU" dirty="0" err="1"/>
              <a:t>роботодавця</a:t>
            </a:r>
            <a:r>
              <a:rPr lang="ru-RU" dirty="0"/>
              <a:t>;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844824"/>
            <a:ext cx="3015779" cy="30157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54920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— </a:t>
            </a:r>
            <a:r>
              <a:rPr lang="ru-RU" dirty="0" err="1"/>
              <a:t>домовтеся</a:t>
            </a:r>
            <a:r>
              <a:rPr lang="ru-RU" dirty="0"/>
              <a:t> про </a:t>
            </a:r>
            <a:r>
              <a:rPr lang="ru-RU" dirty="0" err="1"/>
              <a:t>зустріч</a:t>
            </a:r>
            <a:r>
              <a:rPr lang="ru-RU" dirty="0"/>
              <a:t>: </a:t>
            </a:r>
            <a:r>
              <a:rPr lang="ru-RU" dirty="0" err="1"/>
              <a:t>занотуйте</a:t>
            </a:r>
            <a:r>
              <a:rPr lang="ru-RU" dirty="0"/>
              <a:t> дату, час,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зустрічі</a:t>
            </a:r>
            <a:r>
              <a:rPr lang="ru-RU" dirty="0"/>
              <a:t>, </a:t>
            </a:r>
            <a:r>
              <a:rPr lang="ru-RU" dirty="0" err="1"/>
              <a:t>ім’я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з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зустрітися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вакансія</a:t>
            </a:r>
            <a:r>
              <a:rPr lang="ru-RU" dirty="0"/>
              <a:t> </a:t>
            </a:r>
            <a:r>
              <a:rPr lang="ru-RU" dirty="0" err="1"/>
              <a:t>зайнята</a:t>
            </a:r>
            <a:r>
              <a:rPr lang="ru-RU" dirty="0"/>
              <a:t>, запитайте про </a:t>
            </a:r>
            <a:r>
              <a:rPr lang="ru-RU" dirty="0" err="1"/>
              <a:t>перспективи</a:t>
            </a:r>
            <a:r>
              <a:rPr lang="ru-RU" dirty="0"/>
              <a:t> </a:t>
            </a:r>
            <a:r>
              <a:rPr lang="ru-RU" dirty="0" err="1"/>
              <a:t>працевлаштування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з’ясуйте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можете Ви </a:t>
            </a:r>
            <a:r>
              <a:rPr lang="ru-RU" dirty="0" err="1"/>
              <a:t>знову</a:t>
            </a:r>
            <a:r>
              <a:rPr lang="ru-RU" dirty="0"/>
              <a:t> </a:t>
            </a:r>
            <a:r>
              <a:rPr lang="ru-RU" dirty="0" err="1"/>
              <a:t>зателефонувати</a:t>
            </a:r>
            <a:r>
              <a:rPr lang="ru-RU" dirty="0"/>
              <a:t> через </a:t>
            </a:r>
            <a:r>
              <a:rPr lang="ru-RU" dirty="0" err="1"/>
              <a:t>певний</a:t>
            </a:r>
            <a:r>
              <a:rPr lang="ru-RU" dirty="0"/>
              <a:t> час;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запропонуйте</a:t>
            </a:r>
            <a:r>
              <a:rPr lang="ru-RU" dirty="0"/>
              <a:t> </a:t>
            </a:r>
            <a:r>
              <a:rPr lang="ru-RU" dirty="0" err="1"/>
              <a:t>надіслати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резюме на </a:t>
            </a:r>
            <a:r>
              <a:rPr lang="ru-RU" dirty="0" err="1"/>
              <a:t>випадок</a:t>
            </a:r>
            <a:r>
              <a:rPr lang="ru-RU" dirty="0"/>
              <a:t> </a:t>
            </a:r>
            <a:r>
              <a:rPr lang="ru-RU" dirty="0" err="1"/>
              <a:t>вільного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— </a:t>
            </a:r>
            <a:r>
              <a:rPr lang="ru-RU" dirty="0" err="1"/>
              <a:t>подякуйте</a:t>
            </a:r>
            <a:r>
              <a:rPr lang="ru-RU" dirty="0"/>
              <a:t> </a:t>
            </a:r>
            <a:r>
              <a:rPr lang="ru-RU" dirty="0" err="1"/>
              <a:t>роботодавцю</a:t>
            </a:r>
            <a:r>
              <a:rPr lang="ru-RU" dirty="0"/>
              <a:t> за </a:t>
            </a:r>
            <a:r>
              <a:rPr lang="ru-RU" dirty="0" err="1"/>
              <a:t>витрачений</a:t>
            </a:r>
            <a:r>
              <a:rPr lang="ru-RU" dirty="0"/>
              <a:t> на Вас час.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4396706"/>
            <a:ext cx="1703834" cy="22747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720190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62</TotalTime>
  <Words>495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Impact</vt:lpstr>
      <vt:lpstr>Monotype Corsiva</vt:lpstr>
      <vt:lpstr>Times New Roman</vt:lpstr>
      <vt:lpstr>NewsPrint</vt:lpstr>
      <vt:lpstr>Телефонна розмова з роботодавцем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Телефона розмова з роботодавцем</dc:title>
  <dc:creator>Hp</dc:creator>
  <cp:lastModifiedBy>Ganna</cp:lastModifiedBy>
  <cp:revision>6</cp:revision>
  <dcterms:created xsi:type="dcterms:W3CDTF">2019-10-28T14:28:22Z</dcterms:created>
  <dcterms:modified xsi:type="dcterms:W3CDTF">2020-08-30T14:35:21Z</dcterms:modified>
</cp:coreProperties>
</file>