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2154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39875-F294-4498-9F56-77AE759CC3EE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1CC16-C939-4BE6-96E4-63302BA46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9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0A9E-87E5-4C0C-991B-66A72E4E49EE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8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D627E-FFC1-47DE-B9EF-E742D9F024D3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2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F255-DB79-4442-A80A-AA5D4F6EB192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8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DA0D-ED8E-48E2-B676-77E72F212AD5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853E-2687-46FF-8EF8-52E0623176D7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13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7E349-BD14-4CB2-A5DF-384EBF1CEB24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0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FD74-069D-4B2F-A97D-CFA7025E9969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32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5EC8-C660-4F3F-B249-12FABD70E0E4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F3E86-1CAC-450F-8277-9ECBD2839AEC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178B-B43A-4DFF-B0AA-6BFF588C3AD3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B78E-A00D-49BB-BA8A-3C0678599C80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3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FF96-29F0-4448-97B6-D4AFC63CF58A}" type="datetime1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4DC8-5917-4831-BD1B-60BDCBFFD3CC}" type="datetime1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8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7ADB-209E-4EC1-B593-6239C433CF8E}" type="datetime1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9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5F3-8C61-413D-B95C-E5EE8584F871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0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F70A-A1D0-41AC-AED0-7F3C039748D6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6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6F482-4D5C-4784-A356-AD10A0B3DE24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87B67B-8F1A-4EAD-B5D2-05246CB27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0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1747554" y="1559873"/>
            <a:ext cx="9429750" cy="22621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на тему:  </a:t>
            </a:r>
            <a:b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en-US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</a:t>
            </a:r>
            <a:r>
              <a:rPr lang="ru-RU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/>
          <a:lstStyle/>
          <a:p>
            <a:pPr algn="ctr"/>
            <a:r>
              <a:rPr lang="ru-RU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-мастери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801" y="1091646"/>
            <a:ext cx="6085620" cy="384118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10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801" y="2751467"/>
            <a:ext cx="6085620" cy="3713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018" y="1610789"/>
            <a:ext cx="6497053" cy="45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29899"/>
            <a:ext cx="8911687" cy="1280890"/>
          </a:xfrm>
        </p:spPr>
        <p:txBody>
          <a:bodyPr/>
          <a:lstStyle/>
          <a:p>
            <a:pPr algn="ctr"/>
            <a:r>
              <a:rPr lang="ru-RU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</a:t>
            </a:r>
            <a:endParaRPr lang="en-US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5277" y="1152907"/>
            <a:ext cx="9758149" cy="537072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11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1873487"/>
            <a:ext cx="5445457" cy="33399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054" y="1255594"/>
            <a:ext cx="4678371" cy="53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675" y="329899"/>
            <a:ext cx="8911687" cy="1280890"/>
          </a:xfrm>
        </p:spPr>
        <p:txBody>
          <a:bodyPr/>
          <a:lstStyle/>
          <a:p>
            <a:pPr algn="ctr"/>
            <a:r>
              <a:rPr lang="ru-RU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Автозвіт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690" y="1152907"/>
            <a:ext cx="4321280" cy="483130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12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18" y="1152907"/>
            <a:ext cx="5008076" cy="542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9671" y="329899"/>
            <a:ext cx="8911687" cy="1280890"/>
          </a:xfrm>
        </p:spPr>
        <p:txBody>
          <a:bodyPr/>
          <a:lstStyle/>
          <a:p>
            <a:pPr algn="ctr"/>
            <a:r>
              <a:rPr lang="ru-RU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Графіки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142" y="1008943"/>
            <a:ext cx="4649373" cy="295260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13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141" y="3961546"/>
            <a:ext cx="4649373" cy="2710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043" y="1008942"/>
            <a:ext cx="4509190" cy="2952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042" y="3961546"/>
            <a:ext cx="4509191" cy="27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29899"/>
            <a:ext cx="8911687" cy="128089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ru-RU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графікой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455" y="1155197"/>
            <a:ext cx="8968414" cy="549355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14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455" y="2317548"/>
            <a:ext cx="4413887" cy="3387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342" y="2208366"/>
            <a:ext cx="4416770" cy="33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856" y="147337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Гнучкий</a:t>
            </a:r>
            <a:r>
              <a:rPr lang="ru-RU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15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53" y="2175630"/>
            <a:ext cx="6608637" cy="2639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852" y="1428227"/>
            <a:ext cx="6309907" cy="1005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218" y="3968149"/>
            <a:ext cx="4938188" cy="26458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06" y="3645033"/>
            <a:ext cx="2719052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923" y="635292"/>
            <a:ext cx="8911687" cy="128089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системи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572" y="1651050"/>
            <a:ext cx="9826388" cy="520695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Windows-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інтерфейс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полегшують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програми-майстра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побажань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261" y="289886"/>
            <a:ext cx="8911687" cy="1280890"/>
          </a:xfrm>
        </p:spPr>
        <p:txBody>
          <a:bodyPr/>
          <a:lstStyle/>
          <a:p>
            <a:pPr algn="ctr"/>
            <a:r>
              <a:rPr lang="ru-RU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598" y="1470781"/>
            <a:ext cx="9157014" cy="505081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17</a:t>
            </a:fld>
            <a:endParaRPr lang="en-US"/>
          </a:p>
        </p:txBody>
      </p:sp>
      <p:sp>
        <p:nvSpPr>
          <p:cNvPr id="6" name="Text Box 1033"/>
          <p:cNvSpPr txBox="1">
            <a:spLocks noChangeArrowheads="1"/>
          </p:cNvSpPr>
          <p:nvPr/>
        </p:nvSpPr>
        <p:spPr bwMode="auto">
          <a:xfrm>
            <a:off x="2963705" y="989256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uk-UA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коном</a:t>
            </a:r>
            <a:r>
              <a:rPr lang="uk-UA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</a:t>
            </a:r>
            <a:r>
              <a:rPr lang="uk-UA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нанс</a:t>
            </a:r>
            <a:r>
              <a:rPr lang="uk-UA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en-US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34"/>
          <p:cNvSpPr>
            <a:spLocks noChangeArrowheads="1"/>
          </p:cNvSpPr>
          <p:nvPr/>
        </p:nvSpPr>
        <p:spPr bwMode="auto">
          <a:xfrm>
            <a:off x="5746845" y="2152296"/>
            <a:ext cx="426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</a:t>
            </a:r>
            <a:r>
              <a:rPr lang="uk-UA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кові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endParaRPr lang="en-US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035"/>
          <p:cNvSpPr>
            <a:spLocks noChangeArrowheads="1"/>
          </p:cNvSpPr>
          <p:nvPr/>
        </p:nvSpPr>
        <p:spPr bwMode="auto">
          <a:xfrm>
            <a:off x="9186799" y="3715446"/>
            <a:ext cx="16544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endParaRPr lang="en-US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268" y="970344"/>
            <a:ext cx="8911687" cy="1280890"/>
          </a:xfrm>
        </p:spPr>
        <p:txBody>
          <a:bodyPr/>
          <a:lstStyle/>
          <a:p>
            <a:pPr algn="ctr"/>
            <a:r>
              <a:rPr lang="ru-RU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391" y="1753737"/>
            <a:ext cx="9962866" cy="5104263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рядів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регресійний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кластерний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Тимчасові</a:t>
            </a:r>
            <a:r>
              <a:rPr lang="ru-RU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ряди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5403" y="1528549"/>
            <a:ext cx="9635319" cy="5063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Фур'є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19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882" y="2132249"/>
            <a:ext cx="5196359" cy="34769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2925" y="5869716"/>
            <a:ext cx="5429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7064" y="32989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en-US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4084" y="1206763"/>
            <a:ext cx="10249468" cy="5378522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XVI ст.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обмежувалася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стан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обходилася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без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аналізу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проникла практично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екологію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медицину,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політологію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прикладного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трудомісткими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Особливо актуальною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трудомісткості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багатовимірному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грамотна,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невеликого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 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аналізу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багатофункціональну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широкий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собою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систему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Windows-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додатками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Регресійний </a:t>
            </a:r>
            <a:r>
              <a:rPr lang="ru-RU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3929" y="914563"/>
            <a:ext cx="9894627" cy="5493553"/>
          </a:xfrm>
        </p:spPr>
        <p:txBody>
          <a:bodyPr/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безлічі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предикторов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20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874421"/>
            <a:ext cx="2131438" cy="3796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59" y="3696829"/>
            <a:ext cx="1085182" cy="493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736" y="1880780"/>
            <a:ext cx="5230798" cy="38036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53929" y="5992618"/>
            <a:ext cx="9894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залежною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Регресійний </a:t>
            </a:r>
            <a:r>
              <a:rPr lang="ru-RU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09" y="1378424"/>
            <a:ext cx="10031104" cy="51315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Нелінійна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регресія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21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04" y="1905000"/>
            <a:ext cx="1993737" cy="4189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42" y="3713671"/>
            <a:ext cx="1085182" cy="493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197" y="1905000"/>
            <a:ext cx="4880403" cy="41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Кластерний</a:t>
            </a:r>
            <a:r>
              <a:rPr lang="ru-RU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7475" y="1473958"/>
            <a:ext cx="6334510" cy="419374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22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292824" y="5667699"/>
            <a:ext cx="97035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спостережуваних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k максимально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en-US" b="1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574" y="1264555"/>
            <a:ext cx="9703558" cy="506332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живемо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(ППП)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невід'ємною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ППП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ППП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мають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вкладок, що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безлічі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 кожного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доцільним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ППП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експериментуючи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накопичити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набути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496" y="-12798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</a:t>
            </a:r>
            <a:r>
              <a:rPr lang="ru-RU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195" y="1152907"/>
            <a:ext cx="10304062" cy="4911635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 в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 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організовані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вихідними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файлах з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розширенням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.</a:t>
            </a:r>
            <a:r>
              <a:rPr lang="en-US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 в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 (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результатами аналізу,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документа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виводиться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робочій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панель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електронними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таблицями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вихідних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випадаючих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контекстних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 і з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Перелічимо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додавання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специфікацій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т.д.) для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буфера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динамічного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DDE -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динамічного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uk-UA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імпортувати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будь-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5359" y="329899"/>
            <a:ext cx="8911687" cy="128089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таблиць та графіку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152907"/>
            <a:ext cx="8432125" cy="54210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4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545" y="2077594"/>
            <a:ext cx="2371550" cy="4323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095" y="2077594"/>
            <a:ext cx="5956955" cy="43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програми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612" y="1741713"/>
            <a:ext cx="9823268" cy="4489269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 Visual Basic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автоматизують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автоматичного створення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підмножин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SQL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баз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725" y="329899"/>
            <a:ext cx="8911687" cy="1280890"/>
          </a:xfrm>
        </p:spPr>
        <p:txBody>
          <a:bodyPr/>
          <a:lstStyle/>
          <a:p>
            <a:pPr algn="ctr"/>
            <a:r>
              <a:rPr lang="ru-RU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</a:t>
            </a:r>
            <a:r>
              <a:rPr lang="ru-RU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287" y="1264555"/>
            <a:ext cx="2903182" cy="3592373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файлів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Lotus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(1-2-3,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Symphony)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Quattro Pro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>
              <a:spcBef>
                <a:spcPts val="0"/>
              </a:spcBef>
            </a:pP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xBase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(DBase, FoxPro,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Clipper)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Paradox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000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ASCII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6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777" y="2385136"/>
            <a:ext cx="2365453" cy="4298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098" y="1205239"/>
            <a:ext cx="5352752" cy="3017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086" y="2570642"/>
            <a:ext cx="5352752" cy="30238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415" y="3957910"/>
            <a:ext cx="2914141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012" y="-1795"/>
            <a:ext cx="8911687" cy="11394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5"/>
                </a:solidFill>
              </a:rPr>
              <a:t/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sz="4000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40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данних</a:t>
            </a:r>
            <a:endParaRPr lang="en-US" sz="4000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3457" y="787782"/>
            <a:ext cx="10031506" cy="4827494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Дані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89" y="1516052"/>
            <a:ext cx="3258601" cy="2533650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132210" y="1115942"/>
            <a:ext cx="266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</a:t>
            </a:r>
            <a:endParaRPr lang="ru-RU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83" y="1531463"/>
            <a:ext cx="1776291" cy="15878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33578" y="1133804"/>
            <a:ext cx="1604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Підмножини</a:t>
            </a:r>
            <a:endParaRPr lang="ru-RU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417" y="1526973"/>
            <a:ext cx="2183156" cy="1479891"/>
          </a:xfrm>
          <a:prstGeom prst="rect">
            <a:avLst/>
          </a:prstGeom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663147" y="1195366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716" y="1533913"/>
            <a:ext cx="3116568" cy="247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783457" y="4094144"/>
            <a:ext cx="266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ru-RU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Фільтрація</a:t>
            </a:r>
            <a:endParaRPr lang="ru-RU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589" y="4538696"/>
            <a:ext cx="3110808" cy="158509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25610" y="3119273"/>
            <a:ext cx="217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7333" y="3601020"/>
            <a:ext cx="4032240" cy="259246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660842" y="40117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5973" y="4411027"/>
            <a:ext cx="2248054" cy="17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005" y="329899"/>
            <a:ext cx="8911687" cy="1280890"/>
          </a:xfrm>
        </p:spPr>
        <p:txBody>
          <a:bodyPr/>
          <a:lstStyle/>
          <a:p>
            <a:pPr algn="ctr"/>
            <a:r>
              <a:rPr lang="ru-RU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388" y="1359254"/>
            <a:ext cx="6160169" cy="480091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8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8481866" y="1359254"/>
            <a:ext cx="29028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найсучасніших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0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3951" y="-49817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i="1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i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endParaRPr lang="en-US" i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154" y="1231072"/>
            <a:ext cx="10823824" cy="500128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з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наочних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діалогових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вікон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сценаріями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7B67B-8F1A-4EAD-B5D2-05246CB27A23}" type="slidenum">
              <a:rPr lang="en-US" smtClean="0"/>
              <a:t>9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54" y="2053176"/>
            <a:ext cx="3334438" cy="2125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19" y="4380357"/>
            <a:ext cx="3741536" cy="2211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561" y="3996121"/>
            <a:ext cx="413950" cy="924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675" y="2062595"/>
            <a:ext cx="3098382" cy="2552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037" y="3696322"/>
            <a:ext cx="2664829" cy="2895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7603" y="5058703"/>
            <a:ext cx="991274" cy="4532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376" y="2053175"/>
            <a:ext cx="3558518" cy="24232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1423" y="4088543"/>
            <a:ext cx="790949" cy="9613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1458" y="4977587"/>
            <a:ext cx="3558518" cy="16145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95126" y="4298595"/>
            <a:ext cx="447715" cy="9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524</TotalTime>
  <Words>779</Words>
  <Application>Microsoft Office PowerPoint</Application>
  <PresentationFormat>Произвольный</PresentationFormat>
  <Paragraphs>105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Презентація на тему:   “Знайомство з програмою STATISTICA”</vt:lpstr>
      <vt:lpstr>ВСТУП</vt:lpstr>
      <vt:lpstr> Робота з даними</vt:lpstr>
      <vt:lpstr>Приклад таблиць та графіку</vt:lpstr>
      <vt:lpstr>Особливості програми</vt:lpstr>
      <vt:lpstr>Імпорт даних</vt:lpstr>
      <vt:lpstr> Підготовка данних</vt:lpstr>
      <vt:lpstr>Аналіз даних</vt:lpstr>
      <vt:lpstr> Інтерактивний аналіз</vt:lpstr>
      <vt:lpstr>Програми-мастери</vt:lpstr>
      <vt:lpstr>Автоматизація</vt:lpstr>
      <vt:lpstr>Автозвіт</vt:lpstr>
      <vt:lpstr>Графіки</vt:lpstr>
      <vt:lpstr>Робота с графікой</vt:lpstr>
      <vt:lpstr> Гнучкий інтерфейс</vt:lpstr>
      <vt:lpstr>Переваги системи</vt:lpstr>
      <vt:lpstr>Області застосування</vt:lpstr>
      <vt:lpstr>Основні методи</vt:lpstr>
      <vt:lpstr>Тимчасові ряди</vt:lpstr>
      <vt:lpstr> Регресійний аналіз</vt:lpstr>
      <vt:lpstr>Регресійний аналіз</vt:lpstr>
      <vt:lpstr>Кластерний аналіз</vt:lpstr>
      <vt:lpstr>ВИСНОВКИ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Гладышева</dc:creator>
  <cp:lastModifiedBy>Користувач Windows</cp:lastModifiedBy>
  <cp:revision>32</cp:revision>
  <dcterms:created xsi:type="dcterms:W3CDTF">2020-03-16T11:47:17Z</dcterms:created>
  <dcterms:modified xsi:type="dcterms:W3CDTF">2020-03-24T17:50:38Z</dcterms:modified>
</cp:coreProperties>
</file>