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8" r:id="rId4"/>
    <p:sldId id="274" r:id="rId5"/>
    <p:sldId id="281" r:id="rId6"/>
    <p:sldId id="293" r:id="rId7"/>
    <p:sldId id="303" r:id="rId8"/>
    <p:sldId id="307" r:id="rId9"/>
    <p:sldId id="282" r:id="rId10"/>
    <p:sldId id="263" r:id="rId11"/>
    <p:sldId id="262" r:id="rId12"/>
    <p:sldId id="267" r:id="rId13"/>
    <p:sldId id="266" r:id="rId14"/>
    <p:sldId id="261" r:id="rId15"/>
    <p:sldId id="268" r:id="rId16"/>
    <p:sldId id="305" r:id="rId17"/>
    <p:sldId id="259" r:id="rId18"/>
    <p:sldId id="269" r:id="rId19"/>
    <p:sldId id="284" r:id="rId20"/>
    <p:sldId id="273" r:id="rId21"/>
    <p:sldId id="296" r:id="rId22"/>
    <p:sldId id="301" r:id="rId23"/>
    <p:sldId id="276" r:id="rId24"/>
    <p:sldId id="275" r:id="rId25"/>
    <p:sldId id="306" r:id="rId26"/>
    <p:sldId id="272" r:id="rId27"/>
    <p:sldId id="277" r:id="rId28"/>
    <p:sldId id="302" r:id="rId29"/>
    <p:sldId id="279" r:id="rId30"/>
    <p:sldId id="280" r:id="rId31"/>
    <p:sldId id="285" r:id="rId32"/>
    <p:sldId id="298" r:id="rId33"/>
    <p:sldId id="290" r:id="rId34"/>
    <p:sldId id="291" r:id="rId35"/>
    <p:sldId id="294" r:id="rId36"/>
    <p:sldId id="299" r:id="rId37"/>
    <p:sldId id="286" r:id="rId38"/>
    <p:sldId id="304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8" autoAdjust="0"/>
    <p:restoredTop sz="94660"/>
  </p:normalViewPr>
  <p:slideViewPr>
    <p:cSldViewPr snapToGrid="0">
      <p:cViewPr>
        <p:scale>
          <a:sx n="70" d="100"/>
          <a:sy n="70" d="100"/>
        </p:scale>
        <p:origin x="9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E0B06-9A45-48F2-91DC-4FCCB4D7A663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994FA4-AAE4-485A-9052-955115EB9A4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побажання</a:t>
          </a:r>
          <a:endParaRPr lang="ru-RU" b="1" dirty="0">
            <a:solidFill>
              <a:schemeClr val="bg1"/>
            </a:solidFill>
          </a:endParaRPr>
        </a:p>
      </dgm:t>
    </dgm:pt>
    <dgm:pt modelId="{4D6A836C-AE23-4049-A225-4486F4AC3B90}" type="parTrans" cxnId="{944737FE-D844-4CBF-80A1-09A5AA8EE676}">
      <dgm:prSet/>
      <dgm:spPr/>
      <dgm:t>
        <a:bodyPr/>
        <a:lstStyle/>
        <a:p>
          <a:endParaRPr lang="ru-RU"/>
        </a:p>
      </dgm:t>
    </dgm:pt>
    <dgm:pt modelId="{55A3B19B-5B9D-47F4-AE99-38439395A619}" type="sibTrans" cxnId="{944737FE-D844-4CBF-80A1-09A5AA8EE676}">
      <dgm:prSet/>
      <dgm:spPr/>
      <dgm:t>
        <a:bodyPr/>
        <a:lstStyle/>
        <a:p>
          <a:endParaRPr lang="ru-RU"/>
        </a:p>
      </dgm:t>
    </dgm:pt>
    <dgm:pt modelId="{5821393A-253B-4443-8D80-619578AD46F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Доброго дня,            доброго ранку, доброго здоров’я</a:t>
          </a:r>
        </a:p>
        <a:p>
          <a:r>
            <a:rPr lang="uk-UA" b="1" dirty="0" smtClean="0">
              <a:solidFill>
                <a:srgbClr val="FFFF00"/>
              </a:solidFill>
            </a:rPr>
            <a:t>Родовий</a:t>
          </a:r>
          <a:endParaRPr lang="ru-RU" b="1" dirty="0">
            <a:solidFill>
              <a:srgbClr val="FFFF00"/>
            </a:solidFill>
          </a:endParaRPr>
        </a:p>
      </dgm:t>
    </dgm:pt>
    <dgm:pt modelId="{3BE5670B-7C8F-45D0-93A2-C861EAD21245}" type="parTrans" cxnId="{AB9FB31B-32BB-482D-902C-5F81DAB9F9B2}">
      <dgm:prSet/>
      <dgm:spPr/>
      <dgm:t>
        <a:bodyPr/>
        <a:lstStyle/>
        <a:p>
          <a:endParaRPr lang="ru-RU"/>
        </a:p>
      </dgm:t>
    </dgm:pt>
    <dgm:pt modelId="{65A8C3F6-81AE-4A17-AC3F-D6243A0D443C}" type="sibTrans" cxnId="{AB9FB31B-32BB-482D-902C-5F81DAB9F9B2}">
      <dgm:prSet/>
      <dgm:spPr/>
      <dgm:t>
        <a:bodyPr/>
        <a:lstStyle/>
        <a:p>
          <a:endParaRPr lang="ru-RU"/>
        </a:p>
      </dgm:t>
    </dgm:pt>
    <dgm:pt modelId="{5B527DCA-8A32-41DD-815B-36B20149EEF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привітання</a:t>
          </a:r>
          <a:endParaRPr lang="ru-RU" b="1" dirty="0">
            <a:solidFill>
              <a:schemeClr val="bg1"/>
            </a:solidFill>
          </a:endParaRPr>
        </a:p>
      </dgm:t>
    </dgm:pt>
    <dgm:pt modelId="{BFA127FC-D3AD-44EA-99E6-E04172BE1EB1}" type="parTrans" cxnId="{E4698E80-FBAF-4CC8-B21B-E8A11C1D0BC0}">
      <dgm:prSet/>
      <dgm:spPr/>
      <dgm:t>
        <a:bodyPr/>
        <a:lstStyle/>
        <a:p>
          <a:endParaRPr lang="ru-RU"/>
        </a:p>
      </dgm:t>
    </dgm:pt>
    <dgm:pt modelId="{02419346-3B99-4C14-8E30-A325E147490F}" type="sibTrans" cxnId="{E4698E80-FBAF-4CC8-B21B-E8A11C1D0BC0}">
      <dgm:prSet/>
      <dgm:spPr/>
      <dgm:t>
        <a:bodyPr/>
        <a:lstStyle/>
        <a:p>
          <a:endParaRPr lang="ru-RU"/>
        </a:p>
      </dgm:t>
    </dgm:pt>
    <dgm:pt modelId="{1AFDC52B-4301-4C69-A3B7-5C90165160F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Добрий день, добрий ранок, добридень, вітаю,   </a:t>
          </a:r>
        </a:p>
        <a:p>
          <a:r>
            <a:rPr lang="uk-UA" b="1" dirty="0" smtClean="0">
              <a:solidFill>
                <a:schemeClr val="bg1"/>
              </a:solidFill>
            </a:rPr>
            <a:t>Привіт </a:t>
          </a:r>
          <a:r>
            <a:rPr lang="uk-UA" b="1" dirty="0" smtClean="0">
              <a:solidFill>
                <a:srgbClr val="FFFF00"/>
              </a:solidFill>
            </a:rPr>
            <a:t>Називний </a:t>
          </a:r>
          <a:r>
            <a:rPr lang="uk-UA" b="1" dirty="0" smtClean="0">
              <a:solidFill>
                <a:schemeClr val="bg1"/>
              </a:solidFill>
            </a:rPr>
            <a:t>в.</a:t>
          </a:r>
          <a:endParaRPr lang="ru-RU" b="1" dirty="0">
            <a:solidFill>
              <a:schemeClr val="bg1"/>
            </a:solidFill>
          </a:endParaRPr>
        </a:p>
      </dgm:t>
    </dgm:pt>
    <dgm:pt modelId="{B9BDA2D2-A40F-494A-80AD-CE0B80D5AC5B}" type="parTrans" cxnId="{6A5E3479-7AF9-4B5F-AAA6-AAA944F36A0C}">
      <dgm:prSet/>
      <dgm:spPr/>
      <dgm:t>
        <a:bodyPr/>
        <a:lstStyle/>
        <a:p>
          <a:endParaRPr lang="ru-RU"/>
        </a:p>
      </dgm:t>
    </dgm:pt>
    <dgm:pt modelId="{5A26286C-982E-40A0-8ED2-3DD2713AE8F4}" type="sibTrans" cxnId="{6A5E3479-7AF9-4B5F-AAA6-AAA944F36A0C}">
      <dgm:prSet/>
      <dgm:spPr/>
      <dgm:t>
        <a:bodyPr/>
        <a:lstStyle/>
        <a:p>
          <a:endParaRPr lang="ru-RU"/>
        </a:p>
      </dgm:t>
    </dgm:pt>
    <dgm:pt modelId="{8B333FA4-22A5-4079-BBAB-B85BA7AEF7DC}" type="pres">
      <dgm:prSet presAssocID="{347E0B06-9A45-48F2-91DC-4FCCB4D7A66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64777-E0C2-4C63-B2B5-9D7C26BF1564}" type="pres">
      <dgm:prSet presAssocID="{347E0B06-9A45-48F2-91DC-4FCCB4D7A663}" presName="Background" presStyleLbl="node1" presStyleIdx="0" presStyleCnt="1" custScaleX="131890" custLinFactNeighborX="4797" custLinFactNeighborY="-2634"/>
      <dgm:spPr>
        <a:solidFill>
          <a:srgbClr val="00B0F0"/>
        </a:solidFill>
      </dgm:spPr>
    </dgm:pt>
    <dgm:pt modelId="{9C5A1066-8C68-4E7A-AD53-F30A31EEFB3A}" type="pres">
      <dgm:prSet presAssocID="{347E0B06-9A45-48F2-91DC-4FCCB4D7A663}" presName="Divider" presStyleLbl="callout" presStyleIdx="0" presStyleCnt="1"/>
      <dgm:spPr/>
    </dgm:pt>
    <dgm:pt modelId="{85FF9F07-4737-4BA7-BE7C-579DC23F74A2}" type="pres">
      <dgm:prSet presAssocID="{347E0B06-9A45-48F2-91DC-4FCCB4D7A663}" presName="ChildText1" presStyleLbl="revTx" presStyleIdx="0" presStyleCnt="0" custScaleX="138023" custScaleY="105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37B15-B7A4-4F6C-A6B0-C23FBD69CD1A}" type="pres">
      <dgm:prSet presAssocID="{347E0B06-9A45-48F2-91DC-4FCCB4D7A663}" presName="ChildText2" presStyleLbl="revTx" presStyleIdx="0" presStyleCnt="0" custScaleX="124436" custScaleY="97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22F87-D561-4D8F-819E-94AE71A1A815}" type="pres">
      <dgm:prSet presAssocID="{347E0B06-9A45-48F2-91DC-4FCCB4D7A663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36E78F2-9445-4068-8199-F7B459740C08}" type="pres">
      <dgm:prSet presAssocID="{347E0B06-9A45-48F2-91DC-4FCCB4D7A663}" presName="ParentShape1" presStyleLbl="alignImgPlace1" presStyleIdx="0" presStyleCnt="2" custLinFactNeighborX="-55641">
        <dgm:presLayoutVars/>
      </dgm:prSet>
      <dgm:spPr/>
      <dgm:t>
        <a:bodyPr/>
        <a:lstStyle/>
        <a:p>
          <a:endParaRPr lang="ru-RU"/>
        </a:p>
      </dgm:t>
    </dgm:pt>
    <dgm:pt modelId="{16CBBE86-F2EA-4AF3-BCA9-7F13E148366E}" type="pres">
      <dgm:prSet presAssocID="{347E0B06-9A45-48F2-91DC-4FCCB4D7A663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DF36A66-9BA0-4765-8C8F-4546CFB7FC1F}" type="pres">
      <dgm:prSet presAssocID="{347E0B06-9A45-48F2-91DC-4FCCB4D7A663}" presName="ParentShape2" presStyleLbl="alignImgPlace1" presStyleIdx="1" presStyleCnt="2" custLinFactNeighborX="58291" custLinFactNeighborY="-1882">
        <dgm:presLayoutVars/>
      </dgm:prSet>
      <dgm:spPr/>
      <dgm:t>
        <a:bodyPr/>
        <a:lstStyle/>
        <a:p>
          <a:endParaRPr lang="ru-RU"/>
        </a:p>
      </dgm:t>
    </dgm:pt>
  </dgm:ptLst>
  <dgm:cxnLst>
    <dgm:cxn modelId="{AB9FB31B-32BB-482D-902C-5F81DAB9F9B2}" srcId="{EA994FA4-AAE4-485A-9052-955115EB9A4B}" destId="{5821393A-253B-4443-8D80-619578AD46FB}" srcOrd="0" destOrd="0" parTransId="{3BE5670B-7C8F-45D0-93A2-C861EAD21245}" sibTransId="{65A8C3F6-81AE-4A17-AC3F-D6243A0D443C}"/>
    <dgm:cxn modelId="{5CD3544C-A85D-464F-8A26-E73157D3A536}" type="presOf" srcId="{EA994FA4-AAE4-485A-9052-955115EB9A4B}" destId="{636E78F2-9445-4068-8199-F7B459740C08}" srcOrd="1" destOrd="0" presId="urn:microsoft.com/office/officeart/2009/3/layout/OpposingIdeas"/>
    <dgm:cxn modelId="{58753DCC-7737-4FB7-8AD7-E3EE4DCC2AEF}" type="presOf" srcId="{1AFDC52B-4301-4C69-A3B7-5C90165160FD}" destId="{60A37B15-B7A4-4F6C-A6B0-C23FBD69CD1A}" srcOrd="0" destOrd="0" presId="urn:microsoft.com/office/officeart/2009/3/layout/OpposingIdeas"/>
    <dgm:cxn modelId="{944737FE-D844-4CBF-80A1-09A5AA8EE676}" srcId="{347E0B06-9A45-48F2-91DC-4FCCB4D7A663}" destId="{EA994FA4-AAE4-485A-9052-955115EB9A4B}" srcOrd="0" destOrd="0" parTransId="{4D6A836C-AE23-4049-A225-4486F4AC3B90}" sibTransId="{55A3B19B-5B9D-47F4-AE99-38439395A619}"/>
    <dgm:cxn modelId="{6A5E3479-7AF9-4B5F-AAA6-AAA944F36A0C}" srcId="{5B527DCA-8A32-41DD-815B-36B20149EEFE}" destId="{1AFDC52B-4301-4C69-A3B7-5C90165160FD}" srcOrd="0" destOrd="0" parTransId="{B9BDA2D2-A40F-494A-80AD-CE0B80D5AC5B}" sibTransId="{5A26286C-982E-40A0-8ED2-3DD2713AE8F4}"/>
    <dgm:cxn modelId="{1BD24B97-AF8C-4E1C-88B4-9445A6461DBD}" type="presOf" srcId="{5821393A-253B-4443-8D80-619578AD46FB}" destId="{85FF9F07-4737-4BA7-BE7C-579DC23F74A2}" srcOrd="0" destOrd="0" presId="urn:microsoft.com/office/officeart/2009/3/layout/OpposingIdeas"/>
    <dgm:cxn modelId="{E4698E80-FBAF-4CC8-B21B-E8A11C1D0BC0}" srcId="{347E0B06-9A45-48F2-91DC-4FCCB4D7A663}" destId="{5B527DCA-8A32-41DD-815B-36B20149EEFE}" srcOrd="1" destOrd="0" parTransId="{BFA127FC-D3AD-44EA-99E6-E04172BE1EB1}" sibTransId="{02419346-3B99-4C14-8E30-A325E147490F}"/>
    <dgm:cxn modelId="{48D0DA7D-A31A-4491-BDA7-53C23BE95DD1}" type="presOf" srcId="{347E0B06-9A45-48F2-91DC-4FCCB4D7A663}" destId="{8B333FA4-22A5-4079-BBAB-B85BA7AEF7DC}" srcOrd="0" destOrd="0" presId="urn:microsoft.com/office/officeart/2009/3/layout/OpposingIdeas"/>
    <dgm:cxn modelId="{BE4261C6-37E7-4CEC-81A1-DDB2A4D78186}" type="presOf" srcId="{5B527DCA-8A32-41DD-815B-36B20149EEFE}" destId="{16CBBE86-F2EA-4AF3-BCA9-7F13E148366E}" srcOrd="0" destOrd="0" presId="urn:microsoft.com/office/officeart/2009/3/layout/OpposingIdeas"/>
    <dgm:cxn modelId="{0A062AB5-1E8B-4DE0-8D9F-10C7E6701BDF}" type="presOf" srcId="{5B527DCA-8A32-41DD-815B-36B20149EEFE}" destId="{0DF36A66-9BA0-4765-8C8F-4546CFB7FC1F}" srcOrd="1" destOrd="0" presId="urn:microsoft.com/office/officeart/2009/3/layout/OpposingIdeas"/>
    <dgm:cxn modelId="{228E80AD-9B73-48D0-AEFB-5A50D2C7E5C1}" type="presOf" srcId="{EA994FA4-AAE4-485A-9052-955115EB9A4B}" destId="{7F722F87-D561-4D8F-819E-94AE71A1A815}" srcOrd="0" destOrd="0" presId="urn:microsoft.com/office/officeart/2009/3/layout/OpposingIdeas"/>
    <dgm:cxn modelId="{E28C1412-CEFA-4175-ADBC-F7391F9A29F8}" type="presParOf" srcId="{8B333FA4-22A5-4079-BBAB-B85BA7AEF7DC}" destId="{2A664777-E0C2-4C63-B2B5-9D7C26BF1564}" srcOrd="0" destOrd="0" presId="urn:microsoft.com/office/officeart/2009/3/layout/OpposingIdeas"/>
    <dgm:cxn modelId="{776C4CBC-29BD-421C-BA17-BF44DD5CDCE1}" type="presParOf" srcId="{8B333FA4-22A5-4079-BBAB-B85BA7AEF7DC}" destId="{9C5A1066-8C68-4E7A-AD53-F30A31EEFB3A}" srcOrd="1" destOrd="0" presId="urn:microsoft.com/office/officeart/2009/3/layout/OpposingIdeas"/>
    <dgm:cxn modelId="{6532E844-1220-41C1-A360-2AE6BA9B2DBD}" type="presParOf" srcId="{8B333FA4-22A5-4079-BBAB-B85BA7AEF7DC}" destId="{85FF9F07-4737-4BA7-BE7C-579DC23F74A2}" srcOrd="2" destOrd="0" presId="urn:microsoft.com/office/officeart/2009/3/layout/OpposingIdeas"/>
    <dgm:cxn modelId="{01BFE5B4-BCB0-4938-9417-9FE731BB7297}" type="presParOf" srcId="{8B333FA4-22A5-4079-BBAB-B85BA7AEF7DC}" destId="{60A37B15-B7A4-4F6C-A6B0-C23FBD69CD1A}" srcOrd="3" destOrd="0" presId="urn:microsoft.com/office/officeart/2009/3/layout/OpposingIdeas"/>
    <dgm:cxn modelId="{65364565-43EF-4BC4-B7C7-B604F5A51124}" type="presParOf" srcId="{8B333FA4-22A5-4079-BBAB-B85BA7AEF7DC}" destId="{7F722F87-D561-4D8F-819E-94AE71A1A815}" srcOrd="4" destOrd="0" presId="urn:microsoft.com/office/officeart/2009/3/layout/OpposingIdeas"/>
    <dgm:cxn modelId="{A7B213FC-8C6B-4944-A3A6-0482AA5F2025}" type="presParOf" srcId="{8B333FA4-22A5-4079-BBAB-B85BA7AEF7DC}" destId="{636E78F2-9445-4068-8199-F7B459740C08}" srcOrd="5" destOrd="0" presId="urn:microsoft.com/office/officeart/2009/3/layout/OpposingIdeas"/>
    <dgm:cxn modelId="{F2CA8FB1-07F2-4471-BF5A-6C0912D1B078}" type="presParOf" srcId="{8B333FA4-22A5-4079-BBAB-B85BA7AEF7DC}" destId="{16CBBE86-F2EA-4AF3-BCA9-7F13E148366E}" srcOrd="6" destOrd="0" presId="urn:microsoft.com/office/officeart/2009/3/layout/OpposingIdeas"/>
    <dgm:cxn modelId="{9D183A3E-BF62-4BAE-98C5-59D04F2F6A77}" type="presParOf" srcId="{8B333FA4-22A5-4079-BBAB-B85BA7AEF7DC}" destId="{0DF36A66-9BA0-4765-8C8F-4546CFB7FC1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E27D65-9217-4098-83BA-C2FD23D51F02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9B4B01-112E-4A2E-8F38-52DE314F75A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Тренуємо культуру мови (</a:t>
          </a:r>
          <a:r>
            <a:rPr lang="uk-UA" b="1" dirty="0" err="1" smtClean="0">
              <a:solidFill>
                <a:schemeClr val="bg1"/>
              </a:solidFill>
            </a:rPr>
            <a:t>культуроносна</a:t>
          </a:r>
          <a:r>
            <a:rPr lang="uk-UA" b="1" dirty="0" smtClean="0">
              <a:solidFill>
                <a:schemeClr val="bg1"/>
              </a:solidFill>
            </a:rPr>
            <a:t> функція)</a:t>
          </a:r>
          <a:endParaRPr lang="ru-RU" dirty="0">
            <a:solidFill>
              <a:schemeClr val="bg1"/>
            </a:solidFill>
          </a:endParaRPr>
        </a:p>
      </dgm:t>
    </dgm:pt>
    <dgm:pt modelId="{E76C28F8-D5C8-4F62-BA11-BEFE5511B5C1}" type="parTrans" cxnId="{AE63E75C-23D1-48BF-8281-0C3CA322F137}">
      <dgm:prSet/>
      <dgm:spPr/>
      <dgm:t>
        <a:bodyPr/>
        <a:lstStyle/>
        <a:p>
          <a:endParaRPr lang="ru-RU"/>
        </a:p>
      </dgm:t>
    </dgm:pt>
    <dgm:pt modelId="{3BCB0F81-AD25-4A0D-ACF3-74CAE3E1B735}" type="sibTrans" cxnId="{AE63E75C-23D1-48BF-8281-0C3CA322F137}">
      <dgm:prSet/>
      <dgm:spPr/>
      <dgm:t>
        <a:bodyPr/>
        <a:lstStyle/>
        <a:p>
          <a:endParaRPr lang="ru-RU"/>
        </a:p>
      </dgm:t>
    </dgm:pt>
    <dgm:pt modelId="{5EA4B4DD-4055-4EC9-BD55-CA8B412F705B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Удосконалюємо комунікацію (комунікативна функція)</a:t>
          </a:r>
          <a:endParaRPr lang="ru-RU" dirty="0">
            <a:solidFill>
              <a:srgbClr val="FFFF00"/>
            </a:solidFill>
          </a:endParaRPr>
        </a:p>
      </dgm:t>
    </dgm:pt>
    <dgm:pt modelId="{63F51C06-49CE-44BB-AB06-24466339D9DC}" type="parTrans" cxnId="{68E6675E-2C87-4F67-85D3-F70AF60F3469}">
      <dgm:prSet/>
      <dgm:spPr/>
      <dgm:t>
        <a:bodyPr/>
        <a:lstStyle/>
        <a:p>
          <a:endParaRPr lang="ru-RU"/>
        </a:p>
      </dgm:t>
    </dgm:pt>
    <dgm:pt modelId="{35C2E847-BE3C-4CE7-910E-EADC4D761AEC}" type="sibTrans" cxnId="{68E6675E-2C87-4F67-85D3-F70AF60F3469}">
      <dgm:prSet/>
      <dgm:spPr/>
      <dgm:t>
        <a:bodyPr/>
        <a:lstStyle/>
        <a:p>
          <a:endParaRPr lang="ru-RU"/>
        </a:p>
      </dgm:t>
    </dgm:pt>
    <dgm:pt modelId="{8910CF1D-C779-49F5-A257-FAE0BCFC3775}" type="pres">
      <dgm:prSet presAssocID="{8AE27D65-9217-4098-83BA-C2FD23D51F0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97A33-0BB4-43C8-AB21-58292F5FD44E}" type="pres">
      <dgm:prSet presAssocID="{8AE27D65-9217-4098-83BA-C2FD23D51F02}" presName="ribbon" presStyleLbl="node1" presStyleIdx="0" presStyleCnt="1"/>
      <dgm:spPr/>
    </dgm:pt>
    <dgm:pt modelId="{3E8B5164-A0CE-4627-B4BF-98C00A1E35B9}" type="pres">
      <dgm:prSet presAssocID="{8AE27D65-9217-4098-83BA-C2FD23D51F0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F617-0BE2-4576-8AD7-A547F1127174}" type="pres">
      <dgm:prSet presAssocID="{8AE27D65-9217-4098-83BA-C2FD23D51F0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3E75C-23D1-48BF-8281-0C3CA322F137}" srcId="{8AE27D65-9217-4098-83BA-C2FD23D51F02}" destId="{799B4B01-112E-4A2E-8F38-52DE314F75AC}" srcOrd="0" destOrd="0" parTransId="{E76C28F8-D5C8-4F62-BA11-BEFE5511B5C1}" sibTransId="{3BCB0F81-AD25-4A0D-ACF3-74CAE3E1B735}"/>
    <dgm:cxn modelId="{0E672BAB-9179-4FF6-B554-C86CF79463A6}" type="presOf" srcId="{5EA4B4DD-4055-4EC9-BD55-CA8B412F705B}" destId="{2193F617-0BE2-4576-8AD7-A547F1127174}" srcOrd="0" destOrd="0" presId="urn:microsoft.com/office/officeart/2005/8/layout/arrow6"/>
    <dgm:cxn modelId="{B560FBEC-C7A3-4EC1-92FF-30DA8867074A}" type="presOf" srcId="{799B4B01-112E-4A2E-8F38-52DE314F75AC}" destId="{3E8B5164-A0CE-4627-B4BF-98C00A1E35B9}" srcOrd="0" destOrd="0" presId="urn:microsoft.com/office/officeart/2005/8/layout/arrow6"/>
    <dgm:cxn modelId="{B515ABFC-90A2-4276-933C-EA842F61338E}" type="presOf" srcId="{8AE27D65-9217-4098-83BA-C2FD23D51F02}" destId="{8910CF1D-C779-49F5-A257-FAE0BCFC3775}" srcOrd="0" destOrd="0" presId="urn:microsoft.com/office/officeart/2005/8/layout/arrow6"/>
    <dgm:cxn modelId="{68E6675E-2C87-4F67-85D3-F70AF60F3469}" srcId="{8AE27D65-9217-4098-83BA-C2FD23D51F02}" destId="{5EA4B4DD-4055-4EC9-BD55-CA8B412F705B}" srcOrd="1" destOrd="0" parTransId="{63F51C06-49CE-44BB-AB06-24466339D9DC}" sibTransId="{35C2E847-BE3C-4CE7-910E-EADC4D761AEC}"/>
    <dgm:cxn modelId="{629E0974-9036-4A69-9C5C-1192C6DB5639}" type="presParOf" srcId="{8910CF1D-C779-49F5-A257-FAE0BCFC3775}" destId="{F6097A33-0BB4-43C8-AB21-58292F5FD44E}" srcOrd="0" destOrd="0" presId="urn:microsoft.com/office/officeart/2005/8/layout/arrow6"/>
    <dgm:cxn modelId="{08D6AE91-4B70-49D2-AF09-1FCC91B4BCB2}" type="presParOf" srcId="{8910CF1D-C779-49F5-A257-FAE0BCFC3775}" destId="{3E8B5164-A0CE-4627-B4BF-98C00A1E35B9}" srcOrd="1" destOrd="0" presId="urn:microsoft.com/office/officeart/2005/8/layout/arrow6"/>
    <dgm:cxn modelId="{E4E866BB-0A26-4F41-932A-E7DCEEC33FC5}" type="presParOf" srcId="{8910CF1D-C779-49F5-A257-FAE0BCFC3775}" destId="{2193F617-0BE2-4576-8AD7-A547F112717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9A3844-3D78-41E6-A740-CB10DBE1316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209455-43ED-47E1-840B-91DA5C523C7A}">
      <dgm:prSet phldrT="[Текст]"/>
      <dgm:spPr/>
      <dgm:t>
        <a:bodyPr/>
        <a:lstStyle/>
        <a:p>
          <a:pPr>
            <a:lnSpc>
              <a:spcPct val="200000"/>
            </a:lnSpc>
          </a:pPr>
          <a:r>
            <a:rPr lang="uk-UA" b="1" dirty="0" smtClean="0">
              <a:solidFill>
                <a:schemeClr val="bg1"/>
              </a:solidFill>
            </a:rPr>
            <a:t>Українськомовний: </a:t>
          </a:r>
          <a:r>
            <a:rPr lang="uk-UA" b="1" dirty="0" err="1" smtClean="0">
              <a:solidFill>
                <a:srgbClr val="0070C0"/>
              </a:solidFill>
            </a:rPr>
            <a:t>українська+мова</a:t>
          </a:r>
          <a:endParaRPr lang="ru-RU" b="1" dirty="0">
            <a:solidFill>
              <a:srgbClr val="0070C0"/>
            </a:solidFill>
          </a:endParaRPr>
        </a:p>
      </dgm:t>
    </dgm:pt>
    <dgm:pt modelId="{D9670CBE-4729-449A-8A15-EADDA9B91D83}" type="parTrans" cxnId="{ACCB5FE7-024C-4DB0-85B9-3200C9D990DA}">
      <dgm:prSet/>
      <dgm:spPr/>
      <dgm:t>
        <a:bodyPr/>
        <a:lstStyle/>
        <a:p>
          <a:endParaRPr lang="ru-RU"/>
        </a:p>
      </dgm:t>
    </dgm:pt>
    <dgm:pt modelId="{4A577D69-AAE5-493F-9A7F-3EC330A8FEFD}" type="sibTrans" cxnId="{ACCB5FE7-024C-4DB0-85B9-3200C9D990DA}">
      <dgm:prSet/>
      <dgm:spPr/>
      <dgm:t>
        <a:bodyPr/>
        <a:lstStyle/>
        <a:p>
          <a:endParaRPr lang="ru-RU"/>
        </a:p>
      </dgm:t>
    </dgm:pt>
    <dgm:pt modelId="{DAF95D7A-1BB1-4D35-857B-72BAA6EC22A1}">
      <dgm:prSet phldrT="[Текст]"/>
      <dgm:spPr/>
      <dgm:t>
        <a:bodyPr/>
        <a:lstStyle/>
        <a:p>
          <a:pPr>
            <a:lnSpc>
              <a:spcPct val="200000"/>
            </a:lnSpc>
          </a:pPr>
          <a:r>
            <a:rPr lang="uk-UA" b="1" dirty="0" smtClean="0">
              <a:solidFill>
                <a:schemeClr val="bg1"/>
              </a:solidFill>
            </a:rPr>
            <a:t>Україномовний: </a:t>
          </a:r>
          <a:r>
            <a:rPr lang="uk-UA" b="1" dirty="0" err="1" smtClean="0">
              <a:solidFill>
                <a:srgbClr val="FF0000"/>
              </a:solidFill>
            </a:rPr>
            <a:t>україн+мова</a:t>
          </a:r>
          <a:endParaRPr lang="ru-RU" b="1" dirty="0">
            <a:solidFill>
              <a:srgbClr val="FF0000"/>
            </a:solidFill>
          </a:endParaRPr>
        </a:p>
      </dgm:t>
    </dgm:pt>
    <dgm:pt modelId="{865C9C2D-54EE-4D3B-B5C6-B4343A6DC5E3}" type="parTrans" cxnId="{571F36BD-EA4F-44F9-9336-F0186373B0D3}">
      <dgm:prSet/>
      <dgm:spPr/>
      <dgm:t>
        <a:bodyPr/>
        <a:lstStyle/>
        <a:p>
          <a:endParaRPr lang="ru-RU"/>
        </a:p>
      </dgm:t>
    </dgm:pt>
    <dgm:pt modelId="{B231E60B-D31C-46D0-8EEF-2E74C7A1218A}" type="sibTrans" cxnId="{571F36BD-EA4F-44F9-9336-F0186373B0D3}">
      <dgm:prSet/>
      <dgm:spPr/>
      <dgm:t>
        <a:bodyPr/>
        <a:lstStyle/>
        <a:p>
          <a:endParaRPr lang="ru-RU"/>
        </a:p>
      </dgm:t>
    </dgm:pt>
    <dgm:pt modelId="{1D06FC68-3291-4AFC-95E0-A7FDA0C7EA35}" type="pres">
      <dgm:prSet presAssocID="{819A3844-3D78-41E6-A740-CB10DBE1316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723B4-E7DB-449C-86CB-9A581A7B86A8}" type="pres">
      <dgm:prSet presAssocID="{819A3844-3D78-41E6-A740-CB10DBE13163}" presName="Background" presStyleLbl="bgImgPlace1" presStyleIdx="0" presStyleCnt="1"/>
      <dgm:spPr/>
    </dgm:pt>
    <dgm:pt modelId="{C8E3A680-F192-4E54-AB53-1D2A92525875}" type="pres">
      <dgm:prSet presAssocID="{819A3844-3D78-41E6-A740-CB10DBE1316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BC894-101D-4CA8-AA8C-76E25D071228}" type="pres">
      <dgm:prSet presAssocID="{819A3844-3D78-41E6-A740-CB10DBE1316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A18EF-8CAC-4D99-A968-81F2D3CB416D}" type="pres">
      <dgm:prSet presAssocID="{819A3844-3D78-41E6-A740-CB10DBE13163}" presName="Plus" presStyleLbl="alignNode1" presStyleIdx="0" presStyleCnt="2"/>
      <dgm:spPr/>
    </dgm:pt>
    <dgm:pt modelId="{C5A3D7E9-B8EE-4374-9C28-22EC9A8D35B0}" type="pres">
      <dgm:prSet presAssocID="{819A3844-3D78-41E6-A740-CB10DBE13163}" presName="Minus" presStyleLbl="alignNode1" presStyleIdx="1" presStyleCnt="2"/>
      <dgm:spPr/>
    </dgm:pt>
    <dgm:pt modelId="{2BCE3CB0-0C7C-4FD2-9E59-BC38706219B0}" type="pres">
      <dgm:prSet presAssocID="{819A3844-3D78-41E6-A740-CB10DBE13163}" presName="Divider" presStyleLbl="parChTrans1D1" presStyleIdx="0" presStyleCnt="1"/>
      <dgm:spPr/>
    </dgm:pt>
  </dgm:ptLst>
  <dgm:cxnLst>
    <dgm:cxn modelId="{571F36BD-EA4F-44F9-9336-F0186373B0D3}" srcId="{819A3844-3D78-41E6-A740-CB10DBE13163}" destId="{DAF95D7A-1BB1-4D35-857B-72BAA6EC22A1}" srcOrd="1" destOrd="0" parTransId="{865C9C2D-54EE-4D3B-B5C6-B4343A6DC5E3}" sibTransId="{B231E60B-D31C-46D0-8EEF-2E74C7A1218A}"/>
    <dgm:cxn modelId="{822E9C72-2543-4AD4-88CA-6F05BBB33938}" type="presOf" srcId="{DAF95D7A-1BB1-4D35-857B-72BAA6EC22A1}" destId="{047BC894-101D-4CA8-AA8C-76E25D071228}" srcOrd="0" destOrd="0" presId="urn:microsoft.com/office/officeart/2009/3/layout/PlusandMinus"/>
    <dgm:cxn modelId="{C2FE0946-E6B7-453F-A6EB-F44C03F8B656}" type="presOf" srcId="{819A3844-3D78-41E6-A740-CB10DBE13163}" destId="{1D06FC68-3291-4AFC-95E0-A7FDA0C7EA35}" srcOrd="0" destOrd="0" presId="urn:microsoft.com/office/officeart/2009/3/layout/PlusandMinus"/>
    <dgm:cxn modelId="{4CB299B9-3209-47CD-AA77-E74D0CD48674}" type="presOf" srcId="{13209455-43ED-47E1-840B-91DA5C523C7A}" destId="{C8E3A680-F192-4E54-AB53-1D2A92525875}" srcOrd="0" destOrd="0" presId="urn:microsoft.com/office/officeart/2009/3/layout/PlusandMinus"/>
    <dgm:cxn modelId="{ACCB5FE7-024C-4DB0-85B9-3200C9D990DA}" srcId="{819A3844-3D78-41E6-A740-CB10DBE13163}" destId="{13209455-43ED-47E1-840B-91DA5C523C7A}" srcOrd="0" destOrd="0" parTransId="{D9670CBE-4729-449A-8A15-EADDA9B91D83}" sibTransId="{4A577D69-AAE5-493F-9A7F-3EC330A8FEFD}"/>
    <dgm:cxn modelId="{5BCAE52D-ABBE-43DC-B134-CB2CD7A2F03A}" type="presParOf" srcId="{1D06FC68-3291-4AFC-95E0-A7FDA0C7EA35}" destId="{4EC723B4-E7DB-449C-86CB-9A581A7B86A8}" srcOrd="0" destOrd="0" presId="urn:microsoft.com/office/officeart/2009/3/layout/PlusandMinus"/>
    <dgm:cxn modelId="{DE25B4E0-D199-4668-BB99-948E906C0747}" type="presParOf" srcId="{1D06FC68-3291-4AFC-95E0-A7FDA0C7EA35}" destId="{C8E3A680-F192-4E54-AB53-1D2A92525875}" srcOrd="1" destOrd="0" presId="urn:microsoft.com/office/officeart/2009/3/layout/PlusandMinus"/>
    <dgm:cxn modelId="{58A4C926-D95D-4D02-96EA-887F2A9A4AD9}" type="presParOf" srcId="{1D06FC68-3291-4AFC-95E0-A7FDA0C7EA35}" destId="{047BC894-101D-4CA8-AA8C-76E25D071228}" srcOrd="2" destOrd="0" presId="urn:microsoft.com/office/officeart/2009/3/layout/PlusandMinus"/>
    <dgm:cxn modelId="{E127F8CB-02D1-4909-B31F-8A2E266F7626}" type="presParOf" srcId="{1D06FC68-3291-4AFC-95E0-A7FDA0C7EA35}" destId="{915A18EF-8CAC-4D99-A968-81F2D3CB416D}" srcOrd="3" destOrd="0" presId="urn:microsoft.com/office/officeart/2009/3/layout/PlusandMinus"/>
    <dgm:cxn modelId="{D5247D4A-4964-4D48-A3DA-4035C115BC02}" type="presParOf" srcId="{1D06FC68-3291-4AFC-95E0-A7FDA0C7EA35}" destId="{C5A3D7E9-B8EE-4374-9C28-22EC9A8D35B0}" srcOrd="4" destOrd="0" presId="urn:microsoft.com/office/officeart/2009/3/layout/PlusandMinus"/>
    <dgm:cxn modelId="{BD8D8263-3689-462C-A469-E9F098380886}" type="presParOf" srcId="{1D06FC68-3291-4AFC-95E0-A7FDA0C7EA35}" destId="{2BCE3CB0-0C7C-4FD2-9E59-BC38706219B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3E0C14-0AAA-4DAC-991F-19E3A2EB050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BEDB6F-49BA-4A35-A8A1-68463508CE0D}">
      <dgm:prSet phldrT="[Текст]"/>
      <dgm:spPr/>
      <dgm:t>
        <a:bodyPr/>
        <a:lstStyle/>
        <a:p>
          <a:r>
            <a:rPr lang="uk-UA" b="1" dirty="0" smtClean="0"/>
            <a:t>За аналогією до привіт, заповіт</a:t>
          </a:r>
          <a:endParaRPr lang="ru-RU" b="1" dirty="0"/>
        </a:p>
      </dgm:t>
    </dgm:pt>
    <dgm:pt modelId="{28E58059-57A4-4545-B47C-A0718AD657EC}" type="parTrans" cxnId="{F37CB4D1-F8BA-4FFA-AEFC-FEAFE15854BE}">
      <dgm:prSet/>
      <dgm:spPr/>
      <dgm:t>
        <a:bodyPr/>
        <a:lstStyle/>
        <a:p>
          <a:endParaRPr lang="ru-RU"/>
        </a:p>
      </dgm:t>
    </dgm:pt>
    <dgm:pt modelId="{32A26DC8-EACB-46E5-A9D2-881D3D05C195}" type="sibTrans" cxnId="{F37CB4D1-F8BA-4FFA-AEFC-FEAFE15854BE}">
      <dgm:prSet/>
      <dgm:spPr/>
      <dgm:t>
        <a:bodyPr/>
        <a:lstStyle/>
        <a:p>
          <a:endParaRPr lang="ru-RU"/>
        </a:p>
      </dgm:t>
    </dgm:pt>
    <dgm:pt modelId="{E106BE60-4413-4F26-A18D-FADA71014E86}">
      <dgm:prSet phldrT="[Текст]"/>
      <dgm:spPr/>
      <dgm:t>
        <a:bodyPr/>
        <a:lstStyle/>
        <a:p>
          <a:r>
            <a:rPr lang="uk-UA" b="1" dirty="0" smtClean="0"/>
            <a:t>Звіт</a:t>
          </a:r>
          <a:endParaRPr lang="ru-RU" b="1" dirty="0"/>
        </a:p>
      </dgm:t>
    </dgm:pt>
    <dgm:pt modelId="{57B59D7E-3D4F-4079-95D5-DB0744B61E5F}" type="parTrans" cxnId="{5AFBD91C-1122-447F-9F5F-2FBC3452F470}">
      <dgm:prSet/>
      <dgm:spPr/>
      <dgm:t>
        <a:bodyPr/>
        <a:lstStyle/>
        <a:p>
          <a:endParaRPr lang="ru-RU"/>
        </a:p>
      </dgm:t>
    </dgm:pt>
    <dgm:pt modelId="{9BD43298-8290-424C-94E5-02F4899B4888}" type="sibTrans" cxnId="{5AFBD91C-1122-447F-9F5F-2FBC3452F470}">
      <dgm:prSet/>
      <dgm:spPr/>
      <dgm:t>
        <a:bodyPr/>
        <a:lstStyle/>
        <a:p>
          <a:endParaRPr lang="ru-RU"/>
        </a:p>
      </dgm:t>
    </dgm:pt>
    <dgm:pt modelId="{878B0441-6F56-4454-A680-9B749A78D794}">
      <dgm:prSet phldrT="[Текст]"/>
      <dgm:spPr/>
      <dgm:t>
        <a:bodyPr/>
        <a:lstStyle/>
        <a:p>
          <a:r>
            <a:rPr lang="uk-UA" b="1" dirty="0" err="1" smtClean="0"/>
            <a:t>Псл</a:t>
          </a:r>
          <a:r>
            <a:rPr lang="uk-UA" b="1" dirty="0" smtClean="0"/>
            <a:t>. </a:t>
          </a:r>
          <a:r>
            <a:rPr lang="uk-UA" b="1" dirty="0" err="1" smtClean="0"/>
            <a:t>запов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ђдЪ</a:t>
          </a:r>
          <a:endParaRPr lang="ru-RU" b="1" dirty="0"/>
        </a:p>
      </dgm:t>
    </dgm:pt>
    <dgm:pt modelId="{16403383-C80B-4210-81BA-CF4329D6B267}" type="parTrans" cxnId="{9F9F6019-399E-4245-AF18-599C39306092}">
      <dgm:prSet/>
      <dgm:spPr/>
      <dgm:t>
        <a:bodyPr/>
        <a:lstStyle/>
        <a:p>
          <a:endParaRPr lang="ru-RU"/>
        </a:p>
      </dgm:t>
    </dgm:pt>
    <dgm:pt modelId="{8F29026F-BCE9-4ADD-AB32-3DEFDE6B5912}" type="sibTrans" cxnId="{9F9F6019-399E-4245-AF18-599C39306092}">
      <dgm:prSet/>
      <dgm:spPr/>
      <dgm:t>
        <a:bodyPr/>
        <a:lstStyle/>
        <a:p>
          <a:endParaRPr lang="ru-RU"/>
        </a:p>
      </dgm:t>
    </dgm:pt>
    <dgm:pt modelId="{9DED9F71-0287-4C5B-8CB7-C4A5F119918F}">
      <dgm:prSet phldrT="[Текст]"/>
      <dgm:spPr/>
      <dgm:t>
        <a:bodyPr/>
        <a:lstStyle/>
        <a:p>
          <a:r>
            <a:rPr lang="uk-UA" b="1" dirty="0" smtClean="0"/>
            <a:t>Заповіт</a:t>
          </a:r>
          <a:endParaRPr lang="ru-RU" b="1" dirty="0"/>
        </a:p>
      </dgm:t>
    </dgm:pt>
    <dgm:pt modelId="{BDC0EDDE-5738-45B7-AEEC-A73152AABCF9}" type="parTrans" cxnId="{F4AFA578-382C-487C-9036-A1F538556291}">
      <dgm:prSet/>
      <dgm:spPr/>
      <dgm:t>
        <a:bodyPr/>
        <a:lstStyle/>
        <a:p>
          <a:endParaRPr lang="ru-RU"/>
        </a:p>
      </dgm:t>
    </dgm:pt>
    <dgm:pt modelId="{4137309A-2807-44BA-9B21-A91B30AEE160}" type="sibTrans" cxnId="{F4AFA578-382C-487C-9036-A1F538556291}">
      <dgm:prSet/>
      <dgm:spPr/>
      <dgm:t>
        <a:bodyPr/>
        <a:lstStyle/>
        <a:p>
          <a:endParaRPr lang="ru-RU"/>
        </a:p>
      </dgm:t>
    </dgm:pt>
    <dgm:pt modelId="{59117862-B1E4-4879-AE5C-0E51EED090D8}">
      <dgm:prSet phldrT="[Текст]"/>
      <dgm:spPr/>
      <dgm:t>
        <a:bodyPr/>
        <a:lstStyle/>
        <a:p>
          <a:r>
            <a:rPr lang="uk-UA" b="1" dirty="0" err="1" smtClean="0"/>
            <a:t>псл.Явити</a:t>
          </a:r>
          <a:r>
            <a:rPr lang="uk-UA" b="1" dirty="0" smtClean="0"/>
            <a:t>-показати</a:t>
          </a:r>
          <a:endParaRPr lang="ru-RU" b="1" dirty="0"/>
        </a:p>
      </dgm:t>
    </dgm:pt>
    <dgm:pt modelId="{5065242F-3E83-43A1-8D94-CBE172F327CB}" type="parTrans" cxnId="{09DABF6D-4D6C-4DAF-94FD-AF1A86312E40}">
      <dgm:prSet/>
      <dgm:spPr/>
      <dgm:t>
        <a:bodyPr/>
        <a:lstStyle/>
        <a:p>
          <a:endParaRPr lang="ru-RU"/>
        </a:p>
      </dgm:t>
    </dgm:pt>
    <dgm:pt modelId="{63A7A87E-B706-47A7-9BFC-04F054AE9F67}" type="sibTrans" cxnId="{09DABF6D-4D6C-4DAF-94FD-AF1A86312E40}">
      <dgm:prSet/>
      <dgm:spPr/>
      <dgm:t>
        <a:bodyPr/>
        <a:lstStyle/>
        <a:p>
          <a:endParaRPr lang="ru-RU"/>
        </a:p>
      </dgm:t>
    </dgm:pt>
    <dgm:pt modelId="{A4C71864-25C2-4D0B-9370-B5BD0C5B4A5B}">
      <dgm:prSet phldrT="[Текст]"/>
      <dgm:spPr/>
      <dgm:t>
        <a:bodyPr/>
        <a:lstStyle/>
        <a:p>
          <a:r>
            <a:rPr lang="uk-UA" b="1" dirty="0" smtClean="0"/>
            <a:t>Заява</a:t>
          </a:r>
          <a:endParaRPr lang="ru-RU" b="1" dirty="0"/>
        </a:p>
      </dgm:t>
    </dgm:pt>
    <dgm:pt modelId="{2AD6991E-F549-42BB-BCBE-0A88B25DAC6F}" type="parTrans" cxnId="{2E6953E1-1133-435B-8FF2-FBCFBF128530}">
      <dgm:prSet/>
      <dgm:spPr/>
      <dgm:t>
        <a:bodyPr/>
        <a:lstStyle/>
        <a:p>
          <a:endParaRPr lang="ru-RU"/>
        </a:p>
      </dgm:t>
    </dgm:pt>
    <dgm:pt modelId="{81FE127C-FC6C-48F7-B0D3-4626DA96ADEB}" type="sibTrans" cxnId="{2E6953E1-1133-435B-8FF2-FBCFBF128530}">
      <dgm:prSet/>
      <dgm:spPr/>
      <dgm:t>
        <a:bodyPr/>
        <a:lstStyle/>
        <a:p>
          <a:endParaRPr lang="ru-RU"/>
        </a:p>
      </dgm:t>
    </dgm:pt>
    <dgm:pt modelId="{571E8B77-E4D2-4374-8B67-168AE3C0427F}">
      <dgm:prSet phldrT="[Текст]"/>
      <dgm:spPr/>
      <dgm:t>
        <a:bodyPr/>
        <a:lstStyle/>
        <a:p>
          <a:r>
            <a:rPr lang="uk-UA" b="1" dirty="0" smtClean="0"/>
            <a:t>Від </a:t>
          </a:r>
          <a:r>
            <a:rPr lang="uk-UA" b="1" dirty="0" err="1" smtClean="0"/>
            <a:t>псл</a:t>
          </a:r>
          <a:r>
            <a:rPr lang="uk-UA" b="1" dirty="0" smtClean="0"/>
            <a:t>. Свідок- знавець</a:t>
          </a:r>
          <a:endParaRPr lang="ru-RU" b="1" dirty="0"/>
        </a:p>
      </dgm:t>
    </dgm:pt>
    <dgm:pt modelId="{9103601D-D66E-4207-87BA-C2D6BED1618A}" type="parTrans" cxnId="{2AD72DE6-A883-4606-B93C-BBE21227F2B3}">
      <dgm:prSet/>
      <dgm:spPr/>
      <dgm:t>
        <a:bodyPr/>
        <a:lstStyle/>
        <a:p>
          <a:endParaRPr lang="ru-RU"/>
        </a:p>
      </dgm:t>
    </dgm:pt>
    <dgm:pt modelId="{ECA07E3C-3687-4CA1-887D-15EFE529FC4A}" type="sibTrans" cxnId="{2AD72DE6-A883-4606-B93C-BBE21227F2B3}">
      <dgm:prSet/>
      <dgm:spPr/>
      <dgm:t>
        <a:bodyPr/>
        <a:lstStyle/>
        <a:p>
          <a:endParaRPr lang="ru-RU"/>
        </a:p>
      </dgm:t>
    </dgm:pt>
    <dgm:pt modelId="{825C74CF-A093-4B9E-AE62-E3117B264859}">
      <dgm:prSet phldrT="[Текст]"/>
      <dgm:spPr/>
      <dgm:t>
        <a:bodyPr/>
        <a:lstStyle/>
        <a:p>
          <a:r>
            <a:rPr lang="uk-UA" b="1" dirty="0" smtClean="0"/>
            <a:t>Свідоцтво</a:t>
          </a:r>
          <a:endParaRPr lang="ru-RU" b="1" dirty="0"/>
        </a:p>
      </dgm:t>
    </dgm:pt>
    <dgm:pt modelId="{9AA31727-7D74-4205-A4E4-D811A56EB404}" type="parTrans" cxnId="{BF7AB39F-1393-44C1-974E-3DF1AB58BA0F}">
      <dgm:prSet/>
      <dgm:spPr/>
      <dgm:t>
        <a:bodyPr/>
        <a:lstStyle/>
        <a:p>
          <a:endParaRPr lang="ru-RU"/>
        </a:p>
      </dgm:t>
    </dgm:pt>
    <dgm:pt modelId="{66A0AF95-08B4-4B9F-86C3-2ACBBB17C522}" type="sibTrans" cxnId="{BF7AB39F-1393-44C1-974E-3DF1AB58BA0F}">
      <dgm:prSet/>
      <dgm:spPr/>
      <dgm:t>
        <a:bodyPr/>
        <a:lstStyle/>
        <a:p>
          <a:endParaRPr lang="ru-RU"/>
        </a:p>
      </dgm:t>
    </dgm:pt>
    <dgm:pt modelId="{66F6F188-3936-4F8E-9583-849E3821E13D}" type="pres">
      <dgm:prSet presAssocID="{B63E0C14-0AAA-4DAC-991F-19E3A2EB050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AE82F4-C613-49FA-A702-91C395F6C776}" type="pres">
      <dgm:prSet presAssocID="{97BEDB6F-49BA-4A35-A8A1-68463508CE0D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DDF51-919C-4683-86FD-ED8D1D075F0A}" type="pres">
      <dgm:prSet presAssocID="{97BEDB6F-49BA-4A35-A8A1-68463508CE0D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F14E3-0BDC-4F37-9FCA-2E2B7F0BAA20}" type="pres">
      <dgm:prSet presAssocID="{878B0441-6F56-4454-A680-9B749A78D794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3DAFC-21F5-47C8-8E9E-C1DB8BC0DA27}" type="pres">
      <dgm:prSet presAssocID="{878B0441-6F56-4454-A680-9B749A78D794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5F780-DD95-4DBB-9ED4-2CC3EF1CDF83}" type="pres">
      <dgm:prSet presAssocID="{59117862-B1E4-4879-AE5C-0E51EED090D8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6027A-5367-4222-80D4-96999A26C176}" type="pres">
      <dgm:prSet presAssocID="{59117862-B1E4-4879-AE5C-0E51EED090D8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5B15-9A46-4C92-A8A7-C93E8372322D}" type="pres">
      <dgm:prSet presAssocID="{571E8B77-E4D2-4374-8B67-168AE3C0427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46127-2F53-4F31-BA86-30D90EB61A15}" type="pres">
      <dgm:prSet presAssocID="{571E8B77-E4D2-4374-8B67-168AE3C0427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CDD3D-BFC8-42A7-85CE-EE1E6A1777CC}" type="presOf" srcId="{878B0441-6F56-4454-A680-9B749A78D794}" destId="{E8FF14E3-0BDC-4F37-9FCA-2E2B7F0BAA20}" srcOrd="0" destOrd="0" presId="urn:microsoft.com/office/officeart/2009/3/layout/IncreasingArrowsProcess"/>
    <dgm:cxn modelId="{F4AFA578-382C-487C-9036-A1F538556291}" srcId="{878B0441-6F56-4454-A680-9B749A78D794}" destId="{9DED9F71-0287-4C5B-8CB7-C4A5F119918F}" srcOrd="0" destOrd="0" parTransId="{BDC0EDDE-5738-45B7-AEEC-A73152AABCF9}" sibTransId="{4137309A-2807-44BA-9B21-A91B30AEE160}"/>
    <dgm:cxn modelId="{B06975BF-A43D-448C-BDFF-DEA3F42B61FB}" type="presOf" srcId="{97BEDB6F-49BA-4A35-A8A1-68463508CE0D}" destId="{DAAE82F4-C613-49FA-A702-91C395F6C776}" srcOrd="0" destOrd="0" presId="urn:microsoft.com/office/officeart/2009/3/layout/IncreasingArrowsProcess"/>
    <dgm:cxn modelId="{5AFBD91C-1122-447F-9F5F-2FBC3452F470}" srcId="{97BEDB6F-49BA-4A35-A8A1-68463508CE0D}" destId="{E106BE60-4413-4F26-A18D-FADA71014E86}" srcOrd="0" destOrd="0" parTransId="{57B59D7E-3D4F-4079-95D5-DB0744B61E5F}" sibTransId="{9BD43298-8290-424C-94E5-02F4899B4888}"/>
    <dgm:cxn modelId="{BF7AB39F-1393-44C1-974E-3DF1AB58BA0F}" srcId="{571E8B77-E4D2-4374-8B67-168AE3C0427F}" destId="{825C74CF-A093-4B9E-AE62-E3117B264859}" srcOrd="0" destOrd="0" parTransId="{9AA31727-7D74-4205-A4E4-D811A56EB404}" sibTransId="{66A0AF95-08B4-4B9F-86C3-2ACBBB17C522}"/>
    <dgm:cxn modelId="{DED88F58-F05E-4027-8954-AF2DE04F0868}" type="presOf" srcId="{E106BE60-4413-4F26-A18D-FADA71014E86}" destId="{58BDDF51-919C-4683-86FD-ED8D1D075F0A}" srcOrd="0" destOrd="0" presId="urn:microsoft.com/office/officeart/2009/3/layout/IncreasingArrowsProcess"/>
    <dgm:cxn modelId="{09DABF6D-4D6C-4DAF-94FD-AF1A86312E40}" srcId="{B63E0C14-0AAA-4DAC-991F-19E3A2EB0506}" destId="{59117862-B1E4-4879-AE5C-0E51EED090D8}" srcOrd="2" destOrd="0" parTransId="{5065242F-3E83-43A1-8D94-CBE172F327CB}" sibTransId="{63A7A87E-B706-47A7-9BFC-04F054AE9F67}"/>
    <dgm:cxn modelId="{9F9F6019-399E-4245-AF18-599C39306092}" srcId="{B63E0C14-0AAA-4DAC-991F-19E3A2EB0506}" destId="{878B0441-6F56-4454-A680-9B749A78D794}" srcOrd="1" destOrd="0" parTransId="{16403383-C80B-4210-81BA-CF4329D6B267}" sibTransId="{8F29026F-BCE9-4ADD-AB32-3DEFDE6B5912}"/>
    <dgm:cxn modelId="{5A837DCD-50F8-4402-B8C6-2F5B9084E9E6}" type="presOf" srcId="{825C74CF-A093-4B9E-AE62-E3117B264859}" destId="{A6D46127-2F53-4F31-BA86-30D90EB61A15}" srcOrd="0" destOrd="0" presId="urn:microsoft.com/office/officeart/2009/3/layout/IncreasingArrowsProcess"/>
    <dgm:cxn modelId="{59CDBCC7-0973-41CE-AED2-9E26B876B5FA}" type="presOf" srcId="{571E8B77-E4D2-4374-8B67-168AE3C0427F}" destId="{13935B15-9A46-4C92-A8A7-C93E8372322D}" srcOrd="0" destOrd="0" presId="urn:microsoft.com/office/officeart/2009/3/layout/IncreasingArrowsProcess"/>
    <dgm:cxn modelId="{700B12DA-3834-481C-A801-D937151E16C4}" type="presOf" srcId="{B63E0C14-0AAA-4DAC-991F-19E3A2EB0506}" destId="{66F6F188-3936-4F8E-9583-849E3821E13D}" srcOrd="0" destOrd="0" presId="urn:microsoft.com/office/officeart/2009/3/layout/IncreasingArrowsProcess"/>
    <dgm:cxn modelId="{2AD72DE6-A883-4606-B93C-BBE21227F2B3}" srcId="{B63E0C14-0AAA-4DAC-991F-19E3A2EB0506}" destId="{571E8B77-E4D2-4374-8B67-168AE3C0427F}" srcOrd="3" destOrd="0" parTransId="{9103601D-D66E-4207-87BA-C2D6BED1618A}" sibTransId="{ECA07E3C-3687-4CA1-887D-15EFE529FC4A}"/>
    <dgm:cxn modelId="{752E9526-16E3-4638-ABE4-842EA84BCB87}" type="presOf" srcId="{9DED9F71-0287-4C5B-8CB7-C4A5F119918F}" destId="{AB53DAFC-21F5-47C8-8E9E-C1DB8BC0DA27}" srcOrd="0" destOrd="0" presId="urn:microsoft.com/office/officeart/2009/3/layout/IncreasingArrowsProcess"/>
    <dgm:cxn modelId="{2E6953E1-1133-435B-8FF2-FBCFBF128530}" srcId="{59117862-B1E4-4879-AE5C-0E51EED090D8}" destId="{A4C71864-25C2-4D0B-9370-B5BD0C5B4A5B}" srcOrd="0" destOrd="0" parTransId="{2AD6991E-F549-42BB-BCBE-0A88B25DAC6F}" sibTransId="{81FE127C-FC6C-48F7-B0D3-4626DA96ADEB}"/>
    <dgm:cxn modelId="{7320425B-E9F9-4D5F-BF10-5E6A0AC3C2E5}" type="presOf" srcId="{59117862-B1E4-4879-AE5C-0E51EED090D8}" destId="{E955F780-DD95-4DBB-9ED4-2CC3EF1CDF83}" srcOrd="0" destOrd="0" presId="urn:microsoft.com/office/officeart/2009/3/layout/IncreasingArrowsProcess"/>
    <dgm:cxn modelId="{CE2C906F-0781-4920-82D5-9DF9F83512D1}" type="presOf" srcId="{A4C71864-25C2-4D0B-9370-B5BD0C5B4A5B}" destId="{1576027A-5367-4222-80D4-96999A26C176}" srcOrd="0" destOrd="0" presId="urn:microsoft.com/office/officeart/2009/3/layout/IncreasingArrowsProcess"/>
    <dgm:cxn modelId="{F37CB4D1-F8BA-4FFA-AEFC-FEAFE15854BE}" srcId="{B63E0C14-0AAA-4DAC-991F-19E3A2EB0506}" destId="{97BEDB6F-49BA-4A35-A8A1-68463508CE0D}" srcOrd="0" destOrd="0" parTransId="{28E58059-57A4-4545-B47C-A0718AD657EC}" sibTransId="{32A26DC8-EACB-46E5-A9D2-881D3D05C195}"/>
    <dgm:cxn modelId="{6B622E44-90B0-4B56-B88C-75A4ECEC6328}" type="presParOf" srcId="{66F6F188-3936-4F8E-9583-849E3821E13D}" destId="{DAAE82F4-C613-49FA-A702-91C395F6C776}" srcOrd="0" destOrd="0" presId="urn:microsoft.com/office/officeart/2009/3/layout/IncreasingArrowsProcess"/>
    <dgm:cxn modelId="{1B0F4246-B301-4C96-954C-24E0B2E34F7D}" type="presParOf" srcId="{66F6F188-3936-4F8E-9583-849E3821E13D}" destId="{58BDDF51-919C-4683-86FD-ED8D1D075F0A}" srcOrd="1" destOrd="0" presId="urn:microsoft.com/office/officeart/2009/3/layout/IncreasingArrowsProcess"/>
    <dgm:cxn modelId="{1A4FD188-7F37-4AFE-9884-C29851FECEA0}" type="presParOf" srcId="{66F6F188-3936-4F8E-9583-849E3821E13D}" destId="{E8FF14E3-0BDC-4F37-9FCA-2E2B7F0BAA20}" srcOrd="2" destOrd="0" presId="urn:microsoft.com/office/officeart/2009/3/layout/IncreasingArrowsProcess"/>
    <dgm:cxn modelId="{6417C79C-7B53-4179-8C88-247023E3EEBA}" type="presParOf" srcId="{66F6F188-3936-4F8E-9583-849E3821E13D}" destId="{AB53DAFC-21F5-47C8-8E9E-C1DB8BC0DA27}" srcOrd="3" destOrd="0" presId="urn:microsoft.com/office/officeart/2009/3/layout/IncreasingArrowsProcess"/>
    <dgm:cxn modelId="{20EBABB4-A304-4642-89C3-ABD5848067DC}" type="presParOf" srcId="{66F6F188-3936-4F8E-9583-849E3821E13D}" destId="{E955F780-DD95-4DBB-9ED4-2CC3EF1CDF83}" srcOrd="4" destOrd="0" presId="urn:microsoft.com/office/officeart/2009/3/layout/IncreasingArrowsProcess"/>
    <dgm:cxn modelId="{99D49954-B617-4BBE-9BBF-BC1BA2DB757F}" type="presParOf" srcId="{66F6F188-3936-4F8E-9583-849E3821E13D}" destId="{1576027A-5367-4222-80D4-96999A26C176}" srcOrd="5" destOrd="0" presId="urn:microsoft.com/office/officeart/2009/3/layout/IncreasingArrowsProcess"/>
    <dgm:cxn modelId="{C5228081-1E3F-44E6-AC51-1754F1BECF9C}" type="presParOf" srcId="{66F6F188-3936-4F8E-9583-849E3821E13D}" destId="{13935B15-9A46-4C92-A8A7-C93E8372322D}" srcOrd="6" destOrd="0" presId="urn:microsoft.com/office/officeart/2009/3/layout/IncreasingArrowsProcess"/>
    <dgm:cxn modelId="{2AB2F6F9-BB46-40E0-950A-24A94805C828}" type="presParOf" srcId="{66F6F188-3936-4F8E-9583-849E3821E13D}" destId="{A6D46127-2F53-4F31-BA86-30D90EB61A1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5D3F06-E838-4EC1-8FF9-4128D25BFF88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C87650-27F3-430F-9C70-090E35F957E9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000" b="1" dirty="0" err="1" smtClean="0">
              <a:solidFill>
                <a:srgbClr val="FF0000"/>
              </a:solidFill>
            </a:rPr>
            <a:t>анна́ли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білль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бру́тто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бу́лла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ва́нна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ві́лла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до́нна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мадо́нна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ма́нна</a:t>
          </a:r>
          <a:r>
            <a:rPr lang="ru-RU" sz="2000" b="1" dirty="0" smtClean="0">
              <a:solidFill>
                <a:srgbClr val="FF0000"/>
              </a:solidFill>
            </a:rPr>
            <a:t>, мулла́, панно́, </a:t>
          </a:r>
          <a:r>
            <a:rPr lang="ru-RU" sz="2000" b="1" dirty="0" err="1" smtClean="0">
              <a:solidFill>
                <a:srgbClr val="FF0000"/>
              </a:solidFill>
            </a:rPr>
            <a:t>пе́нні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то́нна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ду́рра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мі́рра</a:t>
          </a:r>
          <a:r>
            <a:rPr lang="ru-RU" sz="2000" b="1" dirty="0" smtClean="0">
              <a:solidFill>
                <a:srgbClr val="FF0000"/>
              </a:solidFill>
            </a:rPr>
            <a:t> та слово </a:t>
          </a:r>
          <a:r>
            <a:rPr lang="ru-RU" sz="2000" b="1" dirty="0" err="1" smtClean="0">
              <a:solidFill>
                <a:srgbClr val="FF0000"/>
              </a:solidFill>
            </a:rPr>
            <a:t>Алла́х</a:t>
          </a:r>
          <a:r>
            <a:rPr lang="ru-RU" sz="2000" b="1" dirty="0" smtClean="0">
              <a:solidFill>
                <a:srgbClr val="FF0000"/>
              </a:solidFill>
            </a:rPr>
            <a:t>/</a:t>
          </a:r>
        </a:p>
        <a:p>
          <a:pPr>
            <a:lnSpc>
              <a:spcPct val="150000"/>
            </a:lnSpc>
          </a:pPr>
          <a:r>
            <a:rPr lang="ru-RU" sz="2000" b="1" dirty="0" smtClean="0">
              <a:solidFill>
                <a:srgbClr val="0070C0"/>
              </a:solidFill>
            </a:rPr>
            <a:t> </a:t>
          </a:r>
          <a:r>
            <a:rPr lang="ru-RU" sz="2000" b="1" dirty="0" err="1" smtClean="0">
              <a:solidFill>
                <a:srgbClr val="0070C0"/>
              </a:solidFill>
            </a:rPr>
            <a:t>ірраціональний</a:t>
          </a:r>
          <a:r>
            <a:rPr lang="ru-RU" sz="2000" b="1" dirty="0" smtClean="0">
              <a:solidFill>
                <a:srgbClr val="0070C0"/>
              </a:solidFill>
            </a:rPr>
            <a:t>, </a:t>
          </a:r>
          <a:r>
            <a:rPr lang="ru-RU" sz="2000" b="1" dirty="0" err="1" smtClean="0">
              <a:solidFill>
                <a:srgbClr val="0070C0"/>
              </a:solidFill>
            </a:rPr>
            <a:t>ірреальний</a:t>
          </a:r>
          <a:r>
            <a:rPr lang="ru-RU" sz="2000" b="1" dirty="0" smtClean="0">
              <a:solidFill>
                <a:srgbClr val="0070C0"/>
              </a:solidFill>
            </a:rPr>
            <a:t>, </a:t>
          </a:r>
          <a:r>
            <a:rPr lang="ru-RU" sz="2000" b="1" dirty="0" err="1" smtClean="0">
              <a:solidFill>
                <a:srgbClr val="0070C0"/>
              </a:solidFill>
            </a:rPr>
            <a:t>інновація</a:t>
          </a:r>
          <a:endParaRPr lang="ru-RU" sz="2000" b="1" dirty="0">
            <a:solidFill>
              <a:srgbClr val="0070C0"/>
            </a:solidFill>
          </a:endParaRPr>
        </a:p>
      </dgm:t>
    </dgm:pt>
    <dgm:pt modelId="{31098A66-6F48-4C6F-971C-961AD97C9303}" type="parTrans" cxnId="{889072AD-0E2A-4B0D-A057-AB202155CB4F}">
      <dgm:prSet/>
      <dgm:spPr/>
      <dgm:t>
        <a:bodyPr/>
        <a:lstStyle/>
        <a:p>
          <a:endParaRPr lang="ru-RU"/>
        </a:p>
      </dgm:t>
    </dgm:pt>
    <dgm:pt modelId="{F96529DF-D277-4977-A623-0BD83FE5C46A}" type="sibTrans" cxnId="{889072AD-0E2A-4B0D-A057-AB202155CB4F}">
      <dgm:prSet/>
      <dgm:spPr/>
      <dgm:t>
        <a:bodyPr/>
        <a:lstStyle/>
        <a:p>
          <a:endParaRPr lang="ru-RU"/>
        </a:p>
      </dgm:t>
    </dgm:pt>
    <dgm:pt modelId="{14371884-3058-4ED3-9435-61DA2340D5A7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bg1"/>
              </a:solidFill>
            </a:rPr>
            <a:t>Грип, комісія, колектив, сума, ват, група</a:t>
          </a:r>
          <a:endParaRPr lang="ru-RU" sz="3600" dirty="0">
            <a:solidFill>
              <a:schemeClr val="bg1"/>
            </a:solidFill>
          </a:endParaRPr>
        </a:p>
      </dgm:t>
    </dgm:pt>
    <dgm:pt modelId="{616EEF8F-FFB5-41B6-B80A-8B0E040C25F6}" type="parTrans" cxnId="{9DF6EECE-1897-4876-8ED5-5E97F7C18C9F}">
      <dgm:prSet/>
      <dgm:spPr/>
      <dgm:t>
        <a:bodyPr/>
        <a:lstStyle/>
        <a:p>
          <a:endParaRPr lang="ru-RU"/>
        </a:p>
      </dgm:t>
    </dgm:pt>
    <dgm:pt modelId="{AECF5CFA-C614-40B0-BC15-DB50E163DC2D}" type="sibTrans" cxnId="{9DF6EECE-1897-4876-8ED5-5E97F7C18C9F}">
      <dgm:prSet/>
      <dgm:spPr/>
      <dgm:t>
        <a:bodyPr/>
        <a:lstStyle/>
        <a:p>
          <a:endParaRPr lang="ru-RU"/>
        </a:p>
      </dgm:t>
    </dgm:pt>
    <dgm:pt modelId="{7A3BEB53-F721-40CB-ABF5-DCF380C13B26}" type="pres">
      <dgm:prSet presAssocID="{E45D3F06-E838-4EC1-8FF9-4128D25BFF8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DA38-9AAC-45F5-80BA-E52FD680BF9B}" type="pres">
      <dgm:prSet presAssocID="{E45D3F06-E838-4EC1-8FF9-4128D25BFF88}" presName="Background" presStyleLbl="bgImgPlace1" presStyleIdx="0" presStyleCnt="1" custLinFactNeighborX="352"/>
      <dgm:spPr/>
    </dgm:pt>
    <dgm:pt modelId="{5A81463D-D4F6-4093-9AC0-A9E86EBCB1A1}" type="pres">
      <dgm:prSet presAssocID="{E45D3F06-E838-4EC1-8FF9-4128D25BFF8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44965-68E5-47B0-BE31-1ADFF467F3AD}" type="pres">
      <dgm:prSet presAssocID="{E45D3F06-E838-4EC1-8FF9-4128D25BFF8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51FF8-570B-4E69-8EED-99945E75281A}" type="pres">
      <dgm:prSet presAssocID="{E45D3F06-E838-4EC1-8FF9-4128D25BFF88}" presName="Plus" presStyleLbl="alignNode1" presStyleIdx="0" presStyleCnt="2"/>
      <dgm:spPr/>
    </dgm:pt>
    <dgm:pt modelId="{C2831431-5E19-47B4-8FC2-4A4D014E4FAC}" type="pres">
      <dgm:prSet presAssocID="{E45D3F06-E838-4EC1-8FF9-4128D25BFF88}" presName="Minus" presStyleLbl="alignNode1" presStyleIdx="1" presStyleCnt="2"/>
      <dgm:spPr/>
    </dgm:pt>
    <dgm:pt modelId="{702A63A1-8DE6-4F54-9A76-A286AAB9E405}" type="pres">
      <dgm:prSet presAssocID="{E45D3F06-E838-4EC1-8FF9-4128D25BFF88}" presName="Divider" presStyleLbl="parChTrans1D1" presStyleIdx="0" presStyleCnt="1"/>
      <dgm:spPr/>
    </dgm:pt>
  </dgm:ptLst>
  <dgm:cxnLst>
    <dgm:cxn modelId="{9DF6EECE-1897-4876-8ED5-5E97F7C18C9F}" srcId="{E45D3F06-E838-4EC1-8FF9-4128D25BFF88}" destId="{14371884-3058-4ED3-9435-61DA2340D5A7}" srcOrd="1" destOrd="0" parTransId="{616EEF8F-FFB5-41B6-B80A-8B0E040C25F6}" sibTransId="{AECF5CFA-C614-40B0-BC15-DB50E163DC2D}"/>
    <dgm:cxn modelId="{D9140410-6940-41F4-8F31-F18CDC70B87A}" type="presOf" srcId="{82C87650-27F3-430F-9C70-090E35F957E9}" destId="{5A81463D-D4F6-4093-9AC0-A9E86EBCB1A1}" srcOrd="0" destOrd="0" presId="urn:microsoft.com/office/officeart/2009/3/layout/PlusandMinus"/>
    <dgm:cxn modelId="{BA910EB8-8DFB-46AF-9601-5B1DD7866B75}" type="presOf" srcId="{14371884-3058-4ED3-9435-61DA2340D5A7}" destId="{80E44965-68E5-47B0-BE31-1ADFF467F3AD}" srcOrd="0" destOrd="0" presId="urn:microsoft.com/office/officeart/2009/3/layout/PlusandMinus"/>
    <dgm:cxn modelId="{889072AD-0E2A-4B0D-A057-AB202155CB4F}" srcId="{E45D3F06-E838-4EC1-8FF9-4128D25BFF88}" destId="{82C87650-27F3-430F-9C70-090E35F957E9}" srcOrd="0" destOrd="0" parTransId="{31098A66-6F48-4C6F-971C-961AD97C9303}" sibTransId="{F96529DF-D277-4977-A623-0BD83FE5C46A}"/>
    <dgm:cxn modelId="{78DED6A1-1767-4133-AEDF-2ECEC1E7BCEF}" type="presOf" srcId="{E45D3F06-E838-4EC1-8FF9-4128D25BFF88}" destId="{7A3BEB53-F721-40CB-ABF5-DCF380C13B26}" srcOrd="0" destOrd="0" presId="urn:microsoft.com/office/officeart/2009/3/layout/PlusandMinus"/>
    <dgm:cxn modelId="{F3CC811F-E8E5-42FC-8DD8-FB6895B054D2}" type="presParOf" srcId="{7A3BEB53-F721-40CB-ABF5-DCF380C13B26}" destId="{35B9DA38-9AAC-45F5-80BA-E52FD680BF9B}" srcOrd="0" destOrd="0" presId="urn:microsoft.com/office/officeart/2009/3/layout/PlusandMinus"/>
    <dgm:cxn modelId="{4366A719-EA0C-4CF4-AEC3-972E6C237B6D}" type="presParOf" srcId="{7A3BEB53-F721-40CB-ABF5-DCF380C13B26}" destId="{5A81463D-D4F6-4093-9AC0-A9E86EBCB1A1}" srcOrd="1" destOrd="0" presId="urn:microsoft.com/office/officeart/2009/3/layout/PlusandMinus"/>
    <dgm:cxn modelId="{94EB75D7-3CF6-4A56-9087-93C9BF45617C}" type="presParOf" srcId="{7A3BEB53-F721-40CB-ABF5-DCF380C13B26}" destId="{80E44965-68E5-47B0-BE31-1ADFF467F3AD}" srcOrd="2" destOrd="0" presId="urn:microsoft.com/office/officeart/2009/3/layout/PlusandMinus"/>
    <dgm:cxn modelId="{4DB9BC67-329B-44D5-993D-F16A5E3D4224}" type="presParOf" srcId="{7A3BEB53-F721-40CB-ABF5-DCF380C13B26}" destId="{44651FF8-570B-4E69-8EED-99945E75281A}" srcOrd="3" destOrd="0" presId="urn:microsoft.com/office/officeart/2009/3/layout/PlusandMinus"/>
    <dgm:cxn modelId="{C5C46505-74B5-4D66-81BE-E94E00E6C86E}" type="presParOf" srcId="{7A3BEB53-F721-40CB-ABF5-DCF380C13B26}" destId="{C2831431-5E19-47B4-8FC2-4A4D014E4FAC}" srcOrd="4" destOrd="0" presId="urn:microsoft.com/office/officeart/2009/3/layout/PlusandMinus"/>
    <dgm:cxn modelId="{C8BB33DD-DC51-4FAD-B83E-8137D5A91F58}" type="presParOf" srcId="{7A3BEB53-F721-40CB-ABF5-DCF380C13B26}" destId="{702A63A1-8DE6-4F54-9A76-A286AAB9E40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899242-2356-4F0D-AB24-DE93A3F9F032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28B3BA-75DC-426B-B5EF-20F4855A69D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Центр </a:t>
          </a:r>
          <a:r>
            <a:rPr lang="ru-RU" b="1" dirty="0" err="1" smtClean="0">
              <a:solidFill>
                <a:schemeClr val="bg1"/>
              </a:solidFill>
            </a:rPr>
            <a:t>навчання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іноземних</a:t>
          </a:r>
          <a:r>
            <a:rPr lang="ru-RU" b="1" dirty="0" smtClean="0">
              <a:solidFill>
                <a:schemeClr val="bg1"/>
              </a:solidFill>
            </a:rPr>
            <a:t> мов: </a:t>
          </a:r>
          <a:r>
            <a:rPr lang="ru-RU" b="1" i="1" dirty="0" err="1" smtClean="0">
              <a:solidFill>
                <a:srgbClr val="00B0F0"/>
              </a:solidFill>
            </a:rPr>
            <a:t>Адже</a:t>
          </a:r>
          <a:r>
            <a:rPr lang="ru-RU" b="1" i="1" dirty="0" smtClean="0">
              <a:solidFill>
                <a:srgbClr val="00B0F0"/>
              </a:solidFill>
            </a:rPr>
            <a:t> </a:t>
          </a:r>
          <a:r>
            <a:rPr lang="ru-RU" b="1" i="1" dirty="0" err="1" smtClean="0">
              <a:solidFill>
                <a:srgbClr val="00B0F0"/>
              </a:solidFill>
            </a:rPr>
            <a:t>навчають</a:t>
          </a:r>
          <a:r>
            <a:rPr lang="ru-RU" b="1" i="1" dirty="0" smtClean="0">
              <a:solidFill>
                <a:srgbClr val="00B0F0"/>
              </a:solidFill>
            </a:rPr>
            <a:t> </a:t>
          </a:r>
          <a:r>
            <a:rPr lang="ru-RU" b="1" i="1" dirty="0" err="1" smtClean="0">
              <a:solidFill>
                <a:srgbClr val="00B0F0"/>
              </a:solidFill>
            </a:rPr>
            <a:t>чогось</a:t>
          </a:r>
          <a:r>
            <a:rPr lang="ru-RU" b="1" i="1" dirty="0" smtClean="0">
              <a:solidFill>
                <a:srgbClr val="00B0F0"/>
              </a:solidFill>
            </a:rPr>
            <a:t> і </a:t>
          </a:r>
          <a:r>
            <a:rPr lang="ru-RU" b="1" i="1" dirty="0" err="1" smtClean="0">
              <a:solidFill>
                <a:srgbClr val="00B0F0"/>
              </a:solidFill>
            </a:rPr>
            <a:t>когось</a:t>
          </a:r>
          <a:r>
            <a:rPr lang="ru-RU" b="1" i="1" dirty="0" smtClean="0">
              <a:solidFill>
                <a:srgbClr val="00B0F0"/>
              </a:solidFill>
            </a:rPr>
            <a:t>).</a:t>
          </a:r>
          <a:endParaRPr lang="ru-RU" b="1" i="1" dirty="0">
            <a:solidFill>
              <a:srgbClr val="00B0F0"/>
            </a:solidFill>
          </a:endParaRPr>
        </a:p>
      </dgm:t>
    </dgm:pt>
    <dgm:pt modelId="{643BCFA9-BD68-4FB2-A75D-4A45D7D7723E}" type="parTrans" cxnId="{417CC740-DA22-46B4-BE96-CA4BFD49F774}">
      <dgm:prSet/>
      <dgm:spPr/>
      <dgm:t>
        <a:bodyPr/>
        <a:lstStyle/>
        <a:p>
          <a:endParaRPr lang="ru-RU"/>
        </a:p>
      </dgm:t>
    </dgm:pt>
    <dgm:pt modelId="{C573CC06-3100-425D-B753-75CED6C11B2E}" type="sibTrans" cxnId="{417CC740-DA22-46B4-BE96-CA4BFD49F774}">
      <dgm:prSet/>
      <dgm:spPr/>
      <dgm:t>
        <a:bodyPr/>
        <a:lstStyle/>
        <a:p>
          <a:endParaRPr lang="ru-RU"/>
        </a:p>
      </dgm:t>
    </dgm:pt>
    <dgm:pt modelId="{EDBC9473-2841-4ACF-91A0-AA79B0DA9FC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Центр </a:t>
          </a:r>
          <a:r>
            <a:rPr lang="ru-RU" b="1" dirty="0" err="1" smtClean="0">
              <a:solidFill>
                <a:schemeClr val="bg1"/>
              </a:solidFill>
            </a:rPr>
            <a:t>навчання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іноземним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мовам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45D1540D-F112-45BC-A1BD-4BD8C81C732F}" type="parTrans" cxnId="{AB410A22-958F-4EA4-A504-0CA6B41CD88C}">
      <dgm:prSet/>
      <dgm:spPr/>
      <dgm:t>
        <a:bodyPr/>
        <a:lstStyle/>
        <a:p>
          <a:endParaRPr lang="ru-RU"/>
        </a:p>
      </dgm:t>
    </dgm:pt>
    <dgm:pt modelId="{62AE172E-335D-47CE-8EA4-3C0679C3CA08}" type="sibTrans" cxnId="{AB410A22-958F-4EA4-A504-0CA6B41CD88C}">
      <dgm:prSet/>
      <dgm:spPr/>
      <dgm:t>
        <a:bodyPr/>
        <a:lstStyle/>
        <a:p>
          <a:endParaRPr lang="ru-RU"/>
        </a:p>
      </dgm:t>
    </dgm:pt>
    <dgm:pt modelId="{877E390A-101C-4CB8-8912-B479FA539DA5}" type="pres">
      <dgm:prSet presAssocID="{B3899242-2356-4F0D-AB24-DE93A3F9F03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44BD0-662B-4438-901F-D8D5CC62E7D7}" type="pres">
      <dgm:prSet presAssocID="{B3899242-2356-4F0D-AB24-DE93A3F9F032}" presName="Background" presStyleLbl="bgImgPlace1" presStyleIdx="0" presStyleCnt="1" custLinFactNeighborX="-191" custLinFactNeighborY="-15345"/>
      <dgm:spPr/>
    </dgm:pt>
    <dgm:pt modelId="{9DFC9588-CA63-4BD5-BB57-DA72D8C277A2}" type="pres">
      <dgm:prSet presAssocID="{B3899242-2356-4F0D-AB24-DE93A3F9F03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AC84D-729D-4D7A-89D2-C3CF4258E02D}" type="pres">
      <dgm:prSet presAssocID="{B3899242-2356-4F0D-AB24-DE93A3F9F03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64EB8-27E9-4846-9AC4-16461144F6FD}" type="pres">
      <dgm:prSet presAssocID="{B3899242-2356-4F0D-AB24-DE93A3F9F032}" presName="Plus" presStyleLbl="alignNode1" presStyleIdx="0" presStyleCnt="2"/>
      <dgm:spPr/>
    </dgm:pt>
    <dgm:pt modelId="{24DFAF68-09E9-4029-B259-88982919A88C}" type="pres">
      <dgm:prSet presAssocID="{B3899242-2356-4F0D-AB24-DE93A3F9F032}" presName="Minus" presStyleLbl="alignNode1" presStyleIdx="1" presStyleCnt="2"/>
      <dgm:spPr/>
    </dgm:pt>
    <dgm:pt modelId="{3EE973F6-447F-4A47-BCA8-3FF4B1D98634}" type="pres">
      <dgm:prSet presAssocID="{B3899242-2356-4F0D-AB24-DE93A3F9F032}" presName="Divider" presStyleLbl="parChTrans1D1" presStyleIdx="0" presStyleCnt="1"/>
      <dgm:spPr/>
    </dgm:pt>
  </dgm:ptLst>
  <dgm:cxnLst>
    <dgm:cxn modelId="{61FCB2DE-6106-4C94-97FC-56E055411E0C}" type="presOf" srcId="{EDBC9473-2841-4ACF-91A0-AA79B0DA9FCC}" destId="{C73AC84D-729D-4D7A-89D2-C3CF4258E02D}" srcOrd="0" destOrd="0" presId="urn:microsoft.com/office/officeart/2009/3/layout/PlusandMinus"/>
    <dgm:cxn modelId="{F2034D92-C946-43CA-BAE7-4367CF4A7BE5}" type="presOf" srcId="{B3899242-2356-4F0D-AB24-DE93A3F9F032}" destId="{877E390A-101C-4CB8-8912-B479FA539DA5}" srcOrd="0" destOrd="0" presId="urn:microsoft.com/office/officeart/2009/3/layout/PlusandMinus"/>
    <dgm:cxn modelId="{AB410A22-958F-4EA4-A504-0CA6B41CD88C}" srcId="{B3899242-2356-4F0D-AB24-DE93A3F9F032}" destId="{EDBC9473-2841-4ACF-91A0-AA79B0DA9FCC}" srcOrd="1" destOrd="0" parTransId="{45D1540D-F112-45BC-A1BD-4BD8C81C732F}" sibTransId="{62AE172E-335D-47CE-8EA4-3C0679C3CA08}"/>
    <dgm:cxn modelId="{417CC740-DA22-46B4-BE96-CA4BFD49F774}" srcId="{B3899242-2356-4F0D-AB24-DE93A3F9F032}" destId="{F928B3BA-75DC-426B-B5EF-20F4855A69DA}" srcOrd="0" destOrd="0" parTransId="{643BCFA9-BD68-4FB2-A75D-4A45D7D7723E}" sibTransId="{C573CC06-3100-425D-B753-75CED6C11B2E}"/>
    <dgm:cxn modelId="{2E5AEB5B-74E7-4B61-8D4B-F22D4AC9C428}" type="presOf" srcId="{F928B3BA-75DC-426B-B5EF-20F4855A69DA}" destId="{9DFC9588-CA63-4BD5-BB57-DA72D8C277A2}" srcOrd="0" destOrd="0" presId="urn:microsoft.com/office/officeart/2009/3/layout/PlusandMinus"/>
    <dgm:cxn modelId="{DB97C5DA-64F8-408E-A7C6-85BC5C641BAB}" type="presParOf" srcId="{877E390A-101C-4CB8-8912-B479FA539DA5}" destId="{2EB44BD0-662B-4438-901F-D8D5CC62E7D7}" srcOrd="0" destOrd="0" presId="urn:microsoft.com/office/officeart/2009/3/layout/PlusandMinus"/>
    <dgm:cxn modelId="{4D1D444D-2B3C-4697-896C-C4D97495647C}" type="presParOf" srcId="{877E390A-101C-4CB8-8912-B479FA539DA5}" destId="{9DFC9588-CA63-4BD5-BB57-DA72D8C277A2}" srcOrd="1" destOrd="0" presId="urn:microsoft.com/office/officeart/2009/3/layout/PlusandMinus"/>
    <dgm:cxn modelId="{7CB5DB6B-7B37-4DCE-89F6-46EF9C4927D9}" type="presParOf" srcId="{877E390A-101C-4CB8-8912-B479FA539DA5}" destId="{C73AC84D-729D-4D7A-89D2-C3CF4258E02D}" srcOrd="2" destOrd="0" presId="urn:microsoft.com/office/officeart/2009/3/layout/PlusandMinus"/>
    <dgm:cxn modelId="{27E68B6D-C42E-4E43-A615-B04C3F1A394A}" type="presParOf" srcId="{877E390A-101C-4CB8-8912-B479FA539DA5}" destId="{68D64EB8-27E9-4846-9AC4-16461144F6FD}" srcOrd="3" destOrd="0" presId="urn:microsoft.com/office/officeart/2009/3/layout/PlusandMinus"/>
    <dgm:cxn modelId="{D7815405-C457-4AA7-9F47-48A874784C9B}" type="presParOf" srcId="{877E390A-101C-4CB8-8912-B479FA539DA5}" destId="{24DFAF68-09E9-4029-B259-88982919A88C}" srcOrd="4" destOrd="0" presId="urn:microsoft.com/office/officeart/2009/3/layout/PlusandMinus"/>
    <dgm:cxn modelId="{FB04A0ED-9F24-4670-8E53-6F8CF04B94C4}" type="presParOf" srcId="{877E390A-101C-4CB8-8912-B479FA539DA5}" destId="{3EE973F6-447F-4A47-BCA8-3FF4B1D9863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1429D-292E-4000-AD49-C49F3A845BE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67937F-452C-42E7-9F26-9E05590BBE7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Інформаційно-практичні заняття:</a:t>
          </a:r>
          <a:endParaRPr lang="ru-RU" b="1" dirty="0">
            <a:solidFill>
              <a:srgbClr val="002060"/>
            </a:solidFill>
          </a:endParaRPr>
        </a:p>
      </dgm:t>
    </dgm:pt>
    <dgm:pt modelId="{5DED5206-BBD2-41F4-A274-5F07F60DC064}" type="parTrans" cxnId="{3CE08658-7C76-4AA5-8F85-597895DBEAF7}">
      <dgm:prSet/>
      <dgm:spPr/>
      <dgm:t>
        <a:bodyPr/>
        <a:lstStyle/>
        <a:p>
          <a:endParaRPr lang="ru-RU"/>
        </a:p>
      </dgm:t>
    </dgm:pt>
    <dgm:pt modelId="{683E6327-56DC-4BB9-84AA-C403D1FD1FFC}" type="sibTrans" cxnId="{3CE08658-7C76-4AA5-8F85-597895DBEAF7}">
      <dgm:prSet/>
      <dgm:spPr/>
      <dgm:t>
        <a:bodyPr/>
        <a:lstStyle/>
        <a:p>
          <a:endParaRPr lang="ru-RU"/>
        </a:p>
      </dgm:t>
    </dgm:pt>
    <dgm:pt modelId="{9C47EE06-7EE1-442B-8456-063A249C838A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Інформаційно-лекційний блок</a:t>
          </a:r>
          <a:endParaRPr lang="ru-RU" b="1" dirty="0">
            <a:solidFill>
              <a:srgbClr val="002060"/>
            </a:solidFill>
          </a:endParaRPr>
        </a:p>
      </dgm:t>
    </dgm:pt>
    <dgm:pt modelId="{A506B968-5823-4207-A5A1-3625B8F7F87B}" type="parTrans" cxnId="{1A452D84-0D54-428D-AB75-B7ADA179E8BD}">
      <dgm:prSet/>
      <dgm:spPr/>
      <dgm:t>
        <a:bodyPr/>
        <a:lstStyle/>
        <a:p>
          <a:endParaRPr lang="ru-RU"/>
        </a:p>
      </dgm:t>
    </dgm:pt>
    <dgm:pt modelId="{5B420A17-BCFE-46CC-A42F-1117D1632D87}" type="sibTrans" cxnId="{1A452D84-0D54-428D-AB75-B7ADA179E8BD}">
      <dgm:prSet/>
      <dgm:spPr/>
      <dgm:t>
        <a:bodyPr/>
        <a:lstStyle/>
        <a:p>
          <a:endParaRPr lang="ru-RU"/>
        </a:p>
      </dgm:t>
    </dgm:pt>
    <dgm:pt modelId="{D01E084E-16D4-4BAC-BACD-8A111B7BFC0E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Практичні завдання і вправи на занятті</a:t>
          </a:r>
          <a:endParaRPr lang="ru-RU" b="1" dirty="0">
            <a:solidFill>
              <a:srgbClr val="002060"/>
            </a:solidFill>
          </a:endParaRPr>
        </a:p>
      </dgm:t>
    </dgm:pt>
    <dgm:pt modelId="{E32EE224-FEF8-4EC4-8E21-927E6615070E}" type="parTrans" cxnId="{05B9CF10-E174-4C14-97CA-AA068B48C324}">
      <dgm:prSet/>
      <dgm:spPr/>
      <dgm:t>
        <a:bodyPr/>
        <a:lstStyle/>
        <a:p>
          <a:endParaRPr lang="ru-RU"/>
        </a:p>
      </dgm:t>
    </dgm:pt>
    <dgm:pt modelId="{952A323E-A51D-419B-9CB6-00AB91974126}" type="sibTrans" cxnId="{05B9CF10-E174-4C14-97CA-AA068B48C324}">
      <dgm:prSet/>
      <dgm:spPr/>
      <dgm:t>
        <a:bodyPr/>
        <a:lstStyle/>
        <a:p>
          <a:endParaRPr lang="ru-RU"/>
        </a:p>
      </dgm:t>
    </dgm:pt>
    <dgm:pt modelId="{14BBEBEE-4A5C-447F-BED5-04FDB09E89A6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Виконання вправ на платформі «Мудл»</a:t>
          </a:r>
          <a:endParaRPr lang="ru-RU" b="1" dirty="0">
            <a:solidFill>
              <a:srgbClr val="002060"/>
            </a:solidFill>
          </a:endParaRPr>
        </a:p>
      </dgm:t>
    </dgm:pt>
    <dgm:pt modelId="{DFF1E07F-6587-4204-840C-FBA4F8286809}" type="parTrans" cxnId="{3FF7A490-98BD-4B03-BC92-690EA27E3666}">
      <dgm:prSet/>
      <dgm:spPr/>
      <dgm:t>
        <a:bodyPr/>
        <a:lstStyle/>
        <a:p>
          <a:endParaRPr lang="ru-RU"/>
        </a:p>
      </dgm:t>
    </dgm:pt>
    <dgm:pt modelId="{CF58C0C8-6867-47E5-99B0-D4CABF3CDF3F}" type="sibTrans" cxnId="{3FF7A490-98BD-4B03-BC92-690EA27E3666}">
      <dgm:prSet/>
      <dgm:spPr/>
      <dgm:t>
        <a:bodyPr/>
        <a:lstStyle/>
        <a:p>
          <a:endParaRPr lang="ru-RU"/>
        </a:p>
      </dgm:t>
    </dgm:pt>
    <dgm:pt modelId="{9661E85B-367B-4F0D-A687-158561BB34F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002060"/>
              </a:solidFill>
            </a:rPr>
            <a:t>Прикінцеве тестування на платформі «Мудл»</a:t>
          </a:r>
          <a:endParaRPr lang="ru-RU" b="1" dirty="0" smtClean="0">
            <a:solidFill>
              <a:srgbClr val="002060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4CB928A3-91F1-4FB7-92EF-3D8EF0CD807E}" type="parTrans" cxnId="{B9C09CE8-228C-4330-B8B0-381A677ABD05}">
      <dgm:prSet/>
      <dgm:spPr/>
      <dgm:t>
        <a:bodyPr/>
        <a:lstStyle/>
        <a:p>
          <a:endParaRPr lang="ru-RU"/>
        </a:p>
      </dgm:t>
    </dgm:pt>
    <dgm:pt modelId="{E9942B7D-3510-40EB-9711-94C06761D8B3}" type="sibTrans" cxnId="{B9C09CE8-228C-4330-B8B0-381A677ABD05}">
      <dgm:prSet/>
      <dgm:spPr/>
      <dgm:t>
        <a:bodyPr/>
        <a:lstStyle/>
        <a:p>
          <a:endParaRPr lang="ru-RU"/>
        </a:p>
      </dgm:t>
    </dgm:pt>
    <dgm:pt modelId="{5F07EB1E-7C32-4E56-A068-7F7417514388}" type="pres">
      <dgm:prSet presAssocID="{0B61429D-292E-4000-AD49-C49F3A845B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42D1B-889C-41E4-AE15-842D630B1B83}" type="pres">
      <dgm:prSet presAssocID="{3E67937F-452C-42E7-9F26-9E05590BBE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1FE0A-AF8E-43A9-A534-7325D6F9E90B}" type="pres">
      <dgm:prSet presAssocID="{3E67937F-452C-42E7-9F26-9E05590BBE79}" presName="spNode" presStyleCnt="0"/>
      <dgm:spPr/>
    </dgm:pt>
    <dgm:pt modelId="{059DDAA8-3740-4C5C-A359-544805F5C1F1}" type="pres">
      <dgm:prSet presAssocID="{683E6327-56DC-4BB9-84AA-C403D1FD1FF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D3174BB-795B-4C4B-9977-A126FA58C13D}" type="pres">
      <dgm:prSet presAssocID="{9C47EE06-7EE1-442B-8456-063A249C83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FAEF4-DC07-45A6-9A0A-7BA4F07ABE6E}" type="pres">
      <dgm:prSet presAssocID="{9C47EE06-7EE1-442B-8456-063A249C838A}" presName="spNode" presStyleCnt="0"/>
      <dgm:spPr/>
    </dgm:pt>
    <dgm:pt modelId="{03938139-1C5C-40BC-B184-42F8ECD07010}" type="pres">
      <dgm:prSet presAssocID="{5B420A17-BCFE-46CC-A42F-1117D1632D8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20128E3-B986-47A3-8254-291B403F24B4}" type="pres">
      <dgm:prSet presAssocID="{D01E084E-16D4-4BAC-BACD-8A111B7BFC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16EF-BBC8-49C3-8E81-042BAD245A5C}" type="pres">
      <dgm:prSet presAssocID="{D01E084E-16D4-4BAC-BACD-8A111B7BFC0E}" presName="spNode" presStyleCnt="0"/>
      <dgm:spPr/>
    </dgm:pt>
    <dgm:pt modelId="{6BA55053-C954-42F4-A8FC-EEF33BADA75F}" type="pres">
      <dgm:prSet presAssocID="{952A323E-A51D-419B-9CB6-00AB9197412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2866741-78D6-405C-80A6-7EC167FA0386}" type="pres">
      <dgm:prSet presAssocID="{14BBEBEE-4A5C-447F-BED5-04FDB09E89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102E-D0BC-4EA5-A4D3-C032E7B73612}" type="pres">
      <dgm:prSet presAssocID="{14BBEBEE-4A5C-447F-BED5-04FDB09E89A6}" presName="spNode" presStyleCnt="0"/>
      <dgm:spPr/>
    </dgm:pt>
    <dgm:pt modelId="{80B9B0C5-6203-4CCA-ADB8-E0BF0F24EA8A}" type="pres">
      <dgm:prSet presAssocID="{CF58C0C8-6867-47E5-99B0-D4CABF3CDF3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C7179DB-FA3B-41AA-AF94-EB964C0CABFB}" type="pres">
      <dgm:prSet presAssocID="{9661E85B-367B-4F0D-A687-158561BB34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7E920-AE0D-4F4B-9576-9AF6F6109236}" type="pres">
      <dgm:prSet presAssocID="{9661E85B-367B-4F0D-A687-158561BB34FC}" presName="spNode" presStyleCnt="0"/>
      <dgm:spPr/>
    </dgm:pt>
    <dgm:pt modelId="{9436169B-3659-4312-9B36-380BCC9EA82E}" type="pres">
      <dgm:prSet presAssocID="{E9942B7D-3510-40EB-9711-94C06761D8B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5B9CF10-E174-4C14-97CA-AA068B48C324}" srcId="{0B61429D-292E-4000-AD49-C49F3A845BEB}" destId="{D01E084E-16D4-4BAC-BACD-8A111B7BFC0E}" srcOrd="2" destOrd="0" parTransId="{E32EE224-FEF8-4EC4-8E21-927E6615070E}" sibTransId="{952A323E-A51D-419B-9CB6-00AB91974126}"/>
    <dgm:cxn modelId="{AB35631A-054D-49C5-8FC6-E9D167C1B814}" type="presOf" srcId="{683E6327-56DC-4BB9-84AA-C403D1FD1FFC}" destId="{059DDAA8-3740-4C5C-A359-544805F5C1F1}" srcOrd="0" destOrd="0" presId="urn:microsoft.com/office/officeart/2005/8/layout/cycle5"/>
    <dgm:cxn modelId="{A4AB8C63-9068-4CCB-9602-634711877EE9}" type="presOf" srcId="{0B61429D-292E-4000-AD49-C49F3A845BEB}" destId="{5F07EB1E-7C32-4E56-A068-7F7417514388}" srcOrd="0" destOrd="0" presId="urn:microsoft.com/office/officeart/2005/8/layout/cycle5"/>
    <dgm:cxn modelId="{D3545AA5-301A-4FF9-9E1B-43FAF3D944F7}" type="presOf" srcId="{952A323E-A51D-419B-9CB6-00AB91974126}" destId="{6BA55053-C954-42F4-A8FC-EEF33BADA75F}" srcOrd="0" destOrd="0" presId="urn:microsoft.com/office/officeart/2005/8/layout/cycle5"/>
    <dgm:cxn modelId="{2503B105-701D-4846-BE89-31B6251A76A9}" type="presOf" srcId="{E9942B7D-3510-40EB-9711-94C06761D8B3}" destId="{9436169B-3659-4312-9B36-380BCC9EA82E}" srcOrd="0" destOrd="0" presId="urn:microsoft.com/office/officeart/2005/8/layout/cycle5"/>
    <dgm:cxn modelId="{06B792E1-3DB7-46A4-9BD0-D764C34DA21C}" type="presOf" srcId="{CF58C0C8-6867-47E5-99B0-D4CABF3CDF3F}" destId="{80B9B0C5-6203-4CCA-ADB8-E0BF0F24EA8A}" srcOrd="0" destOrd="0" presId="urn:microsoft.com/office/officeart/2005/8/layout/cycle5"/>
    <dgm:cxn modelId="{0174E844-849C-4695-A3B2-D7380E30882E}" type="presOf" srcId="{9C47EE06-7EE1-442B-8456-063A249C838A}" destId="{8D3174BB-795B-4C4B-9977-A126FA58C13D}" srcOrd="0" destOrd="0" presId="urn:microsoft.com/office/officeart/2005/8/layout/cycle5"/>
    <dgm:cxn modelId="{AC0DB6CA-33F1-4584-85CD-FACCD584F50D}" type="presOf" srcId="{D01E084E-16D4-4BAC-BACD-8A111B7BFC0E}" destId="{520128E3-B986-47A3-8254-291B403F24B4}" srcOrd="0" destOrd="0" presId="urn:microsoft.com/office/officeart/2005/8/layout/cycle5"/>
    <dgm:cxn modelId="{3CE08658-7C76-4AA5-8F85-597895DBEAF7}" srcId="{0B61429D-292E-4000-AD49-C49F3A845BEB}" destId="{3E67937F-452C-42E7-9F26-9E05590BBE79}" srcOrd="0" destOrd="0" parTransId="{5DED5206-BBD2-41F4-A274-5F07F60DC064}" sibTransId="{683E6327-56DC-4BB9-84AA-C403D1FD1FFC}"/>
    <dgm:cxn modelId="{7DF8276E-249D-41DE-B95B-F6195F60023D}" type="presOf" srcId="{14BBEBEE-4A5C-447F-BED5-04FDB09E89A6}" destId="{42866741-78D6-405C-80A6-7EC167FA0386}" srcOrd="0" destOrd="0" presId="urn:microsoft.com/office/officeart/2005/8/layout/cycle5"/>
    <dgm:cxn modelId="{1A452D84-0D54-428D-AB75-B7ADA179E8BD}" srcId="{0B61429D-292E-4000-AD49-C49F3A845BEB}" destId="{9C47EE06-7EE1-442B-8456-063A249C838A}" srcOrd="1" destOrd="0" parTransId="{A506B968-5823-4207-A5A1-3625B8F7F87B}" sibTransId="{5B420A17-BCFE-46CC-A42F-1117D1632D87}"/>
    <dgm:cxn modelId="{B9C09CE8-228C-4330-B8B0-381A677ABD05}" srcId="{0B61429D-292E-4000-AD49-C49F3A845BEB}" destId="{9661E85B-367B-4F0D-A687-158561BB34FC}" srcOrd="4" destOrd="0" parTransId="{4CB928A3-91F1-4FB7-92EF-3D8EF0CD807E}" sibTransId="{E9942B7D-3510-40EB-9711-94C06761D8B3}"/>
    <dgm:cxn modelId="{E27C4EF9-55FC-4A96-BE74-6CD7DBF09232}" type="presOf" srcId="{9661E85B-367B-4F0D-A687-158561BB34FC}" destId="{0C7179DB-FA3B-41AA-AF94-EB964C0CABFB}" srcOrd="0" destOrd="0" presId="urn:microsoft.com/office/officeart/2005/8/layout/cycle5"/>
    <dgm:cxn modelId="{03251F8D-FB7B-4419-90B6-444C84E0F928}" type="presOf" srcId="{5B420A17-BCFE-46CC-A42F-1117D1632D87}" destId="{03938139-1C5C-40BC-B184-42F8ECD07010}" srcOrd="0" destOrd="0" presId="urn:microsoft.com/office/officeart/2005/8/layout/cycle5"/>
    <dgm:cxn modelId="{49E27758-0C07-4673-AEEB-0E43236B083D}" type="presOf" srcId="{3E67937F-452C-42E7-9F26-9E05590BBE79}" destId="{38D42D1B-889C-41E4-AE15-842D630B1B83}" srcOrd="0" destOrd="0" presId="urn:microsoft.com/office/officeart/2005/8/layout/cycle5"/>
    <dgm:cxn modelId="{3FF7A490-98BD-4B03-BC92-690EA27E3666}" srcId="{0B61429D-292E-4000-AD49-C49F3A845BEB}" destId="{14BBEBEE-4A5C-447F-BED5-04FDB09E89A6}" srcOrd="3" destOrd="0" parTransId="{DFF1E07F-6587-4204-840C-FBA4F8286809}" sibTransId="{CF58C0C8-6867-47E5-99B0-D4CABF3CDF3F}"/>
    <dgm:cxn modelId="{19B7B174-7FB0-4232-B8B1-B2199BF5952E}" type="presParOf" srcId="{5F07EB1E-7C32-4E56-A068-7F7417514388}" destId="{38D42D1B-889C-41E4-AE15-842D630B1B83}" srcOrd="0" destOrd="0" presId="urn:microsoft.com/office/officeart/2005/8/layout/cycle5"/>
    <dgm:cxn modelId="{0BF4657A-A463-4DD2-B74E-E5C3BFF1B814}" type="presParOf" srcId="{5F07EB1E-7C32-4E56-A068-7F7417514388}" destId="{6881FE0A-AF8E-43A9-A534-7325D6F9E90B}" srcOrd="1" destOrd="0" presId="urn:microsoft.com/office/officeart/2005/8/layout/cycle5"/>
    <dgm:cxn modelId="{868CFBB6-20F4-4FE5-A93C-DD5DFF9C6FCA}" type="presParOf" srcId="{5F07EB1E-7C32-4E56-A068-7F7417514388}" destId="{059DDAA8-3740-4C5C-A359-544805F5C1F1}" srcOrd="2" destOrd="0" presId="urn:microsoft.com/office/officeart/2005/8/layout/cycle5"/>
    <dgm:cxn modelId="{434A3A8E-9F9D-4C24-A1FD-23AD375D1D3C}" type="presParOf" srcId="{5F07EB1E-7C32-4E56-A068-7F7417514388}" destId="{8D3174BB-795B-4C4B-9977-A126FA58C13D}" srcOrd="3" destOrd="0" presId="urn:microsoft.com/office/officeart/2005/8/layout/cycle5"/>
    <dgm:cxn modelId="{AF090085-73F1-4B02-9C71-914F0A637C07}" type="presParOf" srcId="{5F07EB1E-7C32-4E56-A068-7F7417514388}" destId="{997FAEF4-DC07-45A6-9A0A-7BA4F07ABE6E}" srcOrd="4" destOrd="0" presId="urn:microsoft.com/office/officeart/2005/8/layout/cycle5"/>
    <dgm:cxn modelId="{B1F3CFF1-0234-4843-9781-2059BF839251}" type="presParOf" srcId="{5F07EB1E-7C32-4E56-A068-7F7417514388}" destId="{03938139-1C5C-40BC-B184-42F8ECD07010}" srcOrd="5" destOrd="0" presId="urn:microsoft.com/office/officeart/2005/8/layout/cycle5"/>
    <dgm:cxn modelId="{78FD83E7-9084-4794-9627-C0523BA3F12B}" type="presParOf" srcId="{5F07EB1E-7C32-4E56-A068-7F7417514388}" destId="{520128E3-B986-47A3-8254-291B403F24B4}" srcOrd="6" destOrd="0" presId="urn:microsoft.com/office/officeart/2005/8/layout/cycle5"/>
    <dgm:cxn modelId="{C65092A3-7C57-4989-9710-44A3A9B04327}" type="presParOf" srcId="{5F07EB1E-7C32-4E56-A068-7F7417514388}" destId="{9A2416EF-BBC8-49C3-8E81-042BAD245A5C}" srcOrd="7" destOrd="0" presId="urn:microsoft.com/office/officeart/2005/8/layout/cycle5"/>
    <dgm:cxn modelId="{F40F9336-1B7A-4506-85D6-5B9B73D35423}" type="presParOf" srcId="{5F07EB1E-7C32-4E56-A068-7F7417514388}" destId="{6BA55053-C954-42F4-A8FC-EEF33BADA75F}" srcOrd="8" destOrd="0" presId="urn:microsoft.com/office/officeart/2005/8/layout/cycle5"/>
    <dgm:cxn modelId="{59513072-42F7-487D-8F72-0EFF891CAA08}" type="presParOf" srcId="{5F07EB1E-7C32-4E56-A068-7F7417514388}" destId="{42866741-78D6-405C-80A6-7EC167FA0386}" srcOrd="9" destOrd="0" presId="urn:microsoft.com/office/officeart/2005/8/layout/cycle5"/>
    <dgm:cxn modelId="{556F2265-C3E7-4256-99B3-F934694BA316}" type="presParOf" srcId="{5F07EB1E-7C32-4E56-A068-7F7417514388}" destId="{7D5D102E-D0BC-4EA5-A4D3-C032E7B73612}" srcOrd="10" destOrd="0" presId="urn:microsoft.com/office/officeart/2005/8/layout/cycle5"/>
    <dgm:cxn modelId="{5F64B55D-4642-4A4C-9332-45A0243CBEE4}" type="presParOf" srcId="{5F07EB1E-7C32-4E56-A068-7F7417514388}" destId="{80B9B0C5-6203-4CCA-ADB8-E0BF0F24EA8A}" srcOrd="11" destOrd="0" presId="urn:microsoft.com/office/officeart/2005/8/layout/cycle5"/>
    <dgm:cxn modelId="{75C5ADF7-415A-41B7-A318-810FA170A412}" type="presParOf" srcId="{5F07EB1E-7C32-4E56-A068-7F7417514388}" destId="{0C7179DB-FA3B-41AA-AF94-EB964C0CABFB}" srcOrd="12" destOrd="0" presId="urn:microsoft.com/office/officeart/2005/8/layout/cycle5"/>
    <dgm:cxn modelId="{5F6A3F93-3D8D-4F85-9E01-C1F4A7FD5BA7}" type="presParOf" srcId="{5F07EB1E-7C32-4E56-A068-7F7417514388}" destId="{63D7E920-AE0D-4F4B-9576-9AF6F6109236}" srcOrd="13" destOrd="0" presId="urn:microsoft.com/office/officeart/2005/8/layout/cycle5"/>
    <dgm:cxn modelId="{5566E946-3386-494B-8C10-350008D83CE8}" type="presParOf" srcId="{5F07EB1E-7C32-4E56-A068-7F7417514388}" destId="{9436169B-3659-4312-9B36-380BCC9EA82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982D36-A9E7-41AC-8862-FB0A497E39A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30D0D8-5981-46EF-9205-77A1E110674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ПРИЧИНОВО-</a:t>
          </a:r>
          <a:endParaRPr lang="ru-RU" b="1" dirty="0">
            <a:solidFill>
              <a:schemeClr val="bg1"/>
            </a:solidFill>
          </a:endParaRPr>
        </a:p>
      </dgm:t>
    </dgm:pt>
    <dgm:pt modelId="{8935651B-1685-4E9D-884E-139746DBE7A5}" type="parTrans" cxnId="{5B1BB4A7-2070-489E-A4FC-2BF820653FD2}">
      <dgm:prSet/>
      <dgm:spPr/>
      <dgm:t>
        <a:bodyPr/>
        <a:lstStyle/>
        <a:p>
          <a:endParaRPr lang="ru-RU"/>
        </a:p>
      </dgm:t>
    </dgm:pt>
    <dgm:pt modelId="{228CEF08-D032-4B35-8D8C-47CEF58D9945}" type="sibTrans" cxnId="{5B1BB4A7-2070-489E-A4FC-2BF820653FD2}">
      <dgm:prSet/>
      <dgm:spPr/>
      <dgm:t>
        <a:bodyPr/>
        <a:lstStyle/>
        <a:p>
          <a:endParaRPr lang="ru-RU"/>
        </a:p>
      </dgm:t>
    </dgm:pt>
    <dgm:pt modelId="{E487738A-C1A3-4AD6-AB10-ABA360C9E8D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НАСЛІДКОВІ зв’язки</a:t>
          </a:r>
          <a:endParaRPr lang="ru-RU" b="1" dirty="0">
            <a:solidFill>
              <a:schemeClr val="bg1"/>
            </a:solidFill>
          </a:endParaRPr>
        </a:p>
      </dgm:t>
    </dgm:pt>
    <dgm:pt modelId="{C6517494-5BF1-4B68-87B9-8EE7E4214C94}" type="parTrans" cxnId="{ED9BCC9E-EB88-4E01-8B7B-0BFB274B760A}">
      <dgm:prSet/>
      <dgm:spPr/>
      <dgm:t>
        <a:bodyPr/>
        <a:lstStyle/>
        <a:p>
          <a:endParaRPr lang="ru-RU"/>
        </a:p>
      </dgm:t>
    </dgm:pt>
    <dgm:pt modelId="{24C5A457-7965-4F55-8158-62A7B5CF4530}" type="sibTrans" cxnId="{ED9BCC9E-EB88-4E01-8B7B-0BFB274B760A}">
      <dgm:prSet/>
      <dgm:spPr/>
      <dgm:t>
        <a:bodyPr/>
        <a:lstStyle/>
        <a:p>
          <a:endParaRPr lang="ru-RU"/>
        </a:p>
      </dgm:t>
    </dgm:pt>
    <dgm:pt modelId="{59261961-3D64-4091-B4FD-B15E50524BE9}" type="pres">
      <dgm:prSet presAssocID="{8B982D36-A9E7-41AC-8862-FB0A497E39A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4558CE-C0DE-47D4-A2A7-C0EE07E45789}" type="pres">
      <dgm:prSet presAssocID="{8B982D36-A9E7-41AC-8862-FB0A497E39A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17E4-71DA-4B1D-9A03-41D25E3AE148}" type="pres">
      <dgm:prSet presAssocID="{8B982D36-A9E7-41AC-8862-FB0A497E39A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4F58CC2-8BC4-4F92-86D5-856DF6489511}" type="pres">
      <dgm:prSet presAssocID="{8B982D36-A9E7-41AC-8862-FB0A497E39A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0837-5620-4304-8D25-5B2EDF17AEB0}" type="pres">
      <dgm:prSet presAssocID="{8B982D36-A9E7-41AC-8862-FB0A497E39A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07834B-770B-402F-B448-C9E9C82D2716}" type="pres">
      <dgm:prSet presAssocID="{8B982D36-A9E7-41AC-8862-FB0A497E39AD}" presName="TopArrow" presStyleLbl="node1" presStyleIdx="0" presStyleCnt="2"/>
      <dgm:spPr/>
    </dgm:pt>
    <dgm:pt modelId="{1831F757-D427-4D8F-B755-C85C6F82FE2F}" type="pres">
      <dgm:prSet presAssocID="{8B982D36-A9E7-41AC-8862-FB0A497E39AD}" presName="BottomArrow" presStyleLbl="node1" presStyleIdx="1" presStyleCnt="2"/>
      <dgm:spPr/>
    </dgm:pt>
  </dgm:ptLst>
  <dgm:cxnLst>
    <dgm:cxn modelId="{F5CBFA79-2C26-4353-B6B9-9B11F479748B}" type="presOf" srcId="{E487738A-C1A3-4AD6-AB10-ABA360C9E8D0}" destId="{10C60837-5620-4304-8D25-5B2EDF17AEB0}" srcOrd="1" destOrd="0" presId="urn:microsoft.com/office/officeart/2009/layout/ReverseList"/>
    <dgm:cxn modelId="{9B5A0FBA-3DC1-44A2-93BD-F4A12DBCDBFB}" type="presOf" srcId="{8B982D36-A9E7-41AC-8862-FB0A497E39AD}" destId="{59261961-3D64-4091-B4FD-B15E50524BE9}" srcOrd="0" destOrd="0" presId="urn:microsoft.com/office/officeart/2009/layout/ReverseList"/>
    <dgm:cxn modelId="{ED9BCC9E-EB88-4E01-8B7B-0BFB274B760A}" srcId="{8B982D36-A9E7-41AC-8862-FB0A497E39AD}" destId="{E487738A-C1A3-4AD6-AB10-ABA360C9E8D0}" srcOrd="1" destOrd="0" parTransId="{C6517494-5BF1-4B68-87B9-8EE7E4214C94}" sibTransId="{24C5A457-7965-4F55-8158-62A7B5CF4530}"/>
    <dgm:cxn modelId="{A924CE7C-699A-4C5C-9669-D08EC3AD393F}" type="presOf" srcId="{F730D0D8-5981-46EF-9205-77A1E110674E}" destId="{324558CE-C0DE-47D4-A2A7-C0EE07E45789}" srcOrd="0" destOrd="0" presId="urn:microsoft.com/office/officeart/2009/layout/ReverseList"/>
    <dgm:cxn modelId="{6748B0E7-C118-4B90-B091-2C791A268CBF}" type="presOf" srcId="{E487738A-C1A3-4AD6-AB10-ABA360C9E8D0}" destId="{34F58CC2-8BC4-4F92-86D5-856DF6489511}" srcOrd="0" destOrd="0" presId="urn:microsoft.com/office/officeart/2009/layout/ReverseList"/>
    <dgm:cxn modelId="{5B1BB4A7-2070-489E-A4FC-2BF820653FD2}" srcId="{8B982D36-A9E7-41AC-8862-FB0A497E39AD}" destId="{F730D0D8-5981-46EF-9205-77A1E110674E}" srcOrd="0" destOrd="0" parTransId="{8935651B-1685-4E9D-884E-139746DBE7A5}" sibTransId="{228CEF08-D032-4B35-8D8C-47CEF58D9945}"/>
    <dgm:cxn modelId="{4009A76D-6928-426E-A2D9-E16B538DA4C9}" type="presOf" srcId="{F730D0D8-5981-46EF-9205-77A1E110674E}" destId="{9A1B17E4-71DA-4B1D-9A03-41D25E3AE148}" srcOrd="1" destOrd="0" presId="urn:microsoft.com/office/officeart/2009/layout/ReverseList"/>
    <dgm:cxn modelId="{0134CCBF-B7B6-41C3-9FE5-880E75D6CE47}" type="presParOf" srcId="{59261961-3D64-4091-B4FD-B15E50524BE9}" destId="{324558CE-C0DE-47D4-A2A7-C0EE07E45789}" srcOrd="0" destOrd="0" presId="urn:microsoft.com/office/officeart/2009/layout/ReverseList"/>
    <dgm:cxn modelId="{97D08CE5-93F0-4A8B-9D45-E27D51C2411A}" type="presParOf" srcId="{59261961-3D64-4091-B4FD-B15E50524BE9}" destId="{9A1B17E4-71DA-4B1D-9A03-41D25E3AE148}" srcOrd="1" destOrd="0" presId="urn:microsoft.com/office/officeart/2009/layout/ReverseList"/>
    <dgm:cxn modelId="{8739D16E-8A53-4A05-85B0-9D654B4AC10E}" type="presParOf" srcId="{59261961-3D64-4091-B4FD-B15E50524BE9}" destId="{34F58CC2-8BC4-4F92-86D5-856DF6489511}" srcOrd="2" destOrd="0" presId="urn:microsoft.com/office/officeart/2009/layout/ReverseList"/>
    <dgm:cxn modelId="{D3332AD8-58CB-43EC-8B64-B073C3505E76}" type="presParOf" srcId="{59261961-3D64-4091-B4FD-B15E50524BE9}" destId="{10C60837-5620-4304-8D25-5B2EDF17AEB0}" srcOrd="3" destOrd="0" presId="urn:microsoft.com/office/officeart/2009/layout/ReverseList"/>
    <dgm:cxn modelId="{0B66BF2C-618E-4DF3-B732-C71A026A913D}" type="presParOf" srcId="{59261961-3D64-4091-B4FD-B15E50524BE9}" destId="{2B07834B-770B-402F-B448-C9E9C82D2716}" srcOrd="4" destOrd="0" presId="urn:microsoft.com/office/officeart/2009/layout/ReverseList"/>
    <dgm:cxn modelId="{A41C84B8-1CA8-4495-82FE-E9D65643501F}" type="presParOf" srcId="{59261961-3D64-4091-B4FD-B15E50524BE9}" destId="{1831F757-D427-4D8F-B755-C85C6F82FE2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A018C8-FC11-4085-B087-BFED9C34972F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B4AF3B-D72B-4C49-BB72-6764A77F196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Голов</a:t>
          </a:r>
          <a:r>
            <a:rPr lang="uk-UA" b="1" dirty="0" smtClean="0">
              <a:solidFill>
                <a:srgbClr val="FF0000"/>
              </a:solidFill>
            </a:rPr>
            <a:t>уюч</a:t>
          </a:r>
          <a:r>
            <a:rPr lang="uk-UA" b="1" dirty="0" smtClean="0">
              <a:solidFill>
                <a:schemeClr val="bg1"/>
              </a:solidFill>
            </a:rPr>
            <a:t>ий, </a:t>
          </a:r>
          <a:r>
            <a:rPr lang="uk-UA" b="1" dirty="0" err="1" smtClean="0">
              <a:solidFill>
                <a:schemeClr val="bg1"/>
              </a:solidFill>
            </a:rPr>
            <a:t>відбіл</a:t>
          </a:r>
          <a:r>
            <a:rPr lang="uk-UA" b="1" dirty="0" err="1" smtClean="0">
              <a:solidFill>
                <a:srgbClr val="FF0000"/>
              </a:solidFill>
            </a:rPr>
            <a:t>ююч</a:t>
          </a:r>
          <a:r>
            <a:rPr lang="uk-UA" b="1" dirty="0" err="1" smtClean="0">
              <a:solidFill>
                <a:schemeClr val="bg1"/>
              </a:solidFill>
            </a:rPr>
            <a:t>ий</a:t>
          </a:r>
          <a:endParaRPr lang="ru-RU" b="1" dirty="0">
            <a:solidFill>
              <a:schemeClr val="bg1"/>
            </a:solidFill>
          </a:endParaRPr>
        </a:p>
      </dgm:t>
    </dgm:pt>
    <dgm:pt modelId="{D22FA432-8741-4CE4-A877-BBCC37D0AF9A}" type="parTrans" cxnId="{C0E6043F-6D2D-4FD2-BFB2-BB7A44AB3635}">
      <dgm:prSet/>
      <dgm:spPr/>
      <dgm:t>
        <a:bodyPr/>
        <a:lstStyle/>
        <a:p>
          <a:endParaRPr lang="ru-RU"/>
        </a:p>
      </dgm:t>
    </dgm:pt>
    <dgm:pt modelId="{438A92B5-2162-4136-8704-489D5CDAF4E4}" type="sibTrans" cxnId="{C0E6043F-6D2D-4FD2-BFB2-BB7A44AB3635}">
      <dgm:prSet/>
      <dgm:spPr/>
      <dgm:t>
        <a:bodyPr/>
        <a:lstStyle/>
        <a:p>
          <a:endParaRPr lang="ru-RU"/>
        </a:p>
      </dgm:t>
    </dgm:pt>
    <dgm:pt modelId="{7C68CFE1-58AE-4010-950D-822BBF85557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Очільник, </a:t>
          </a:r>
          <a:r>
            <a:rPr lang="uk-UA" b="1" dirty="0" err="1" smtClean="0">
              <a:solidFill>
                <a:schemeClr val="bg1"/>
              </a:solidFill>
            </a:rPr>
            <a:t>відбілювач</a:t>
          </a:r>
          <a:endParaRPr lang="ru-RU" b="1" dirty="0">
            <a:solidFill>
              <a:schemeClr val="bg1"/>
            </a:solidFill>
          </a:endParaRPr>
        </a:p>
      </dgm:t>
    </dgm:pt>
    <dgm:pt modelId="{72BEF753-34E7-4A59-A1FD-3210F2484DF1}" type="parTrans" cxnId="{2DDF5654-1AB9-4BE9-B025-BE4C2EE546D6}">
      <dgm:prSet/>
      <dgm:spPr/>
      <dgm:t>
        <a:bodyPr/>
        <a:lstStyle/>
        <a:p>
          <a:endParaRPr lang="ru-RU"/>
        </a:p>
      </dgm:t>
    </dgm:pt>
    <dgm:pt modelId="{85FFD30D-A3A2-4C33-A1D3-4A290A05242F}" type="sibTrans" cxnId="{2DDF5654-1AB9-4BE9-B025-BE4C2EE546D6}">
      <dgm:prSet/>
      <dgm:spPr/>
      <dgm:t>
        <a:bodyPr/>
        <a:lstStyle/>
        <a:p>
          <a:endParaRPr lang="ru-RU"/>
        </a:p>
      </dgm:t>
    </dgm:pt>
    <dgm:pt modelId="{B065BB4D-2747-419F-BDA9-B0854AC24010}" type="pres">
      <dgm:prSet presAssocID="{16A018C8-FC11-4085-B087-BFED9C3497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5DBF-1005-4F26-8B81-1BDF23EE2F10}" type="pres">
      <dgm:prSet presAssocID="{FEB4AF3B-D72B-4C49-BB72-6764A77F196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FA06B-8E28-4868-ACA3-1FBAA2E91A68}" type="pres">
      <dgm:prSet presAssocID="{7C68CFE1-58AE-4010-950D-822BBF8555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693D4-326B-47CC-BDCE-C2363E5D23CA}" type="presOf" srcId="{7C68CFE1-58AE-4010-950D-822BBF85557B}" destId="{639FA06B-8E28-4868-ACA3-1FBAA2E91A68}" srcOrd="0" destOrd="0" presId="urn:microsoft.com/office/officeart/2005/8/layout/arrow5"/>
    <dgm:cxn modelId="{2DDF5654-1AB9-4BE9-B025-BE4C2EE546D6}" srcId="{16A018C8-FC11-4085-B087-BFED9C34972F}" destId="{7C68CFE1-58AE-4010-950D-822BBF85557B}" srcOrd="1" destOrd="0" parTransId="{72BEF753-34E7-4A59-A1FD-3210F2484DF1}" sibTransId="{85FFD30D-A3A2-4C33-A1D3-4A290A05242F}"/>
    <dgm:cxn modelId="{C0E6043F-6D2D-4FD2-BFB2-BB7A44AB3635}" srcId="{16A018C8-FC11-4085-B087-BFED9C34972F}" destId="{FEB4AF3B-D72B-4C49-BB72-6764A77F196F}" srcOrd="0" destOrd="0" parTransId="{D22FA432-8741-4CE4-A877-BBCC37D0AF9A}" sibTransId="{438A92B5-2162-4136-8704-489D5CDAF4E4}"/>
    <dgm:cxn modelId="{4C24DB39-D6C5-4AAE-8181-BB08FE555D80}" type="presOf" srcId="{FEB4AF3B-D72B-4C49-BB72-6764A77F196F}" destId="{374F5DBF-1005-4F26-8B81-1BDF23EE2F10}" srcOrd="0" destOrd="0" presId="urn:microsoft.com/office/officeart/2005/8/layout/arrow5"/>
    <dgm:cxn modelId="{71C7CF1E-C7F3-47CE-8850-302D2D146DCF}" type="presOf" srcId="{16A018C8-FC11-4085-B087-BFED9C34972F}" destId="{B065BB4D-2747-419F-BDA9-B0854AC24010}" srcOrd="0" destOrd="0" presId="urn:microsoft.com/office/officeart/2005/8/layout/arrow5"/>
    <dgm:cxn modelId="{53CA369D-32AF-4F78-9AB2-876FB41B6049}" type="presParOf" srcId="{B065BB4D-2747-419F-BDA9-B0854AC24010}" destId="{374F5DBF-1005-4F26-8B81-1BDF23EE2F10}" srcOrd="0" destOrd="0" presId="urn:microsoft.com/office/officeart/2005/8/layout/arrow5"/>
    <dgm:cxn modelId="{FAAA754A-B1C8-489C-B1A6-B55EC133ED97}" type="presParOf" srcId="{B065BB4D-2747-419F-BDA9-B0854AC24010}" destId="{639FA06B-8E28-4868-ACA3-1FBAA2E91A6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BD159-C836-4FD8-9AC2-D0BBA6C58B7F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C10E3D-5B47-4F3A-B762-DC91D4B021D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1. Як давно існує?</a:t>
          </a:r>
          <a:endParaRPr lang="ru-RU" b="1" dirty="0">
            <a:solidFill>
              <a:srgbClr val="002060"/>
            </a:solidFill>
          </a:endParaRPr>
        </a:p>
      </dgm:t>
    </dgm:pt>
    <dgm:pt modelId="{D2477DC4-A36B-4815-8CBF-26E71762E4C1}" type="parTrans" cxnId="{ED6AFD6B-6179-486E-A4DE-F506A5E13CCD}">
      <dgm:prSet/>
      <dgm:spPr/>
      <dgm:t>
        <a:bodyPr/>
        <a:lstStyle/>
        <a:p>
          <a:endParaRPr lang="ru-RU"/>
        </a:p>
      </dgm:t>
    </dgm:pt>
    <dgm:pt modelId="{969EAEFC-E32D-48C2-A5AE-5F6FF451FEAB}" type="sibTrans" cxnId="{ED6AFD6B-6179-486E-A4DE-F506A5E13CCD}">
      <dgm:prSet/>
      <dgm:spPr/>
      <dgm:t>
        <a:bodyPr/>
        <a:lstStyle/>
        <a:p>
          <a:endParaRPr lang="ru-RU"/>
        </a:p>
      </dgm:t>
    </dgm:pt>
    <dgm:pt modelId="{FCDCB2AC-3A26-458A-846D-6700E342AE23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2. Які функції виконує?</a:t>
          </a:r>
          <a:endParaRPr lang="ru-RU" b="1" dirty="0">
            <a:solidFill>
              <a:srgbClr val="0070C0"/>
            </a:solidFill>
          </a:endParaRPr>
        </a:p>
      </dgm:t>
    </dgm:pt>
    <dgm:pt modelId="{E233E3A3-17F0-48DE-AEB9-E6CA93395E38}" type="parTrans" cxnId="{D416883B-C3C0-4D46-9A18-D3B5E9313FFB}">
      <dgm:prSet/>
      <dgm:spPr/>
      <dgm:t>
        <a:bodyPr/>
        <a:lstStyle/>
        <a:p>
          <a:endParaRPr lang="ru-RU"/>
        </a:p>
      </dgm:t>
    </dgm:pt>
    <dgm:pt modelId="{5E1E51ED-D4CB-4B65-9612-842BEE810BC3}" type="sibTrans" cxnId="{D416883B-C3C0-4D46-9A18-D3B5E9313FFB}">
      <dgm:prSet/>
      <dgm:spPr/>
      <dgm:t>
        <a:bodyPr/>
        <a:lstStyle/>
        <a:p>
          <a:endParaRPr lang="ru-RU"/>
        </a:p>
      </dgm:t>
    </dgm:pt>
    <dgm:pt modelId="{8D290C75-F2BE-46DD-B1B5-9526F2C5CECC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5. Наскільки нормативна?</a:t>
          </a:r>
          <a:endParaRPr lang="ru-RU" b="1" dirty="0">
            <a:solidFill>
              <a:srgbClr val="0070C0"/>
            </a:solidFill>
          </a:endParaRPr>
        </a:p>
      </dgm:t>
    </dgm:pt>
    <dgm:pt modelId="{3748349C-7A84-4623-8949-639D8E6D65F9}" type="parTrans" cxnId="{8327F521-F43E-46EA-9E37-242CAF268DC7}">
      <dgm:prSet/>
      <dgm:spPr/>
      <dgm:t>
        <a:bodyPr/>
        <a:lstStyle/>
        <a:p>
          <a:endParaRPr lang="ru-RU"/>
        </a:p>
      </dgm:t>
    </dgm:pt>
    <dgm:pt modelId="{1FC430A5-C469-485C-A4DB-56EF1EC855EC}" type="sibTrans" cxnId="{8327F521-F43E-46EA-9E37-242CAF268DC7}">
      <dgm:prSet/>
      <dgm:spPr/>
      <dgm:t>
        <a:bodyPr/>
        <a:lstStyle/>
        <a:p>
          <a:endParaRPr lang="ru-RU"/>
        </a:p>
      </dgm:t>
    </dgm:pt>
    <dgm:pt modelId="{A5EC0F8C-9115-4763-B105-F3FE5E2086D6}">
      <dgm:prSet phldrT="[Текст]"/>
      <dgm:spPr/>
      <dgm:t>
        <a:bodyPr/>
        <a:lstStyle/>
        <a:p>
          <a:r>
            <a:rPr lang="uk-UA" b="1" dirty="0" smtClean="0"/>
            <a:t>4. Які стилі має?</a:t>
          </a:r>
          <a:endParaRPr lang="ru-RU" b="1" dirty="0"/>
        </a:p>
      </dgm:t>
    </dgm:pt>
    <dgm:pt modelId="{78B3049C-35AD-49DF-894C-D8D7EF313F11}" type="parTrans" cxnId="{3E276BE6-33E3-47F3-9614-00D313BB7F16}">
      <dgm:prSet/>
      <dgm:spPr/>
      <dgm:t>
        <a:bodyPr/>
        <a:lstStyle/>
        <a:p>
          <a:endParaRPr lang="ru-RU"/>
        </a:p>
      </dgm:t>
    </dgm:pt>
    <dgm:pt modelId="{91C3F3CE-0574-416E-A0BA-659DFBFE0037}" type="sibTrans" cxnId="{3E276BE6-33E3-47F3-9614-00D313BB7F16}">
      <dgm:prSet/>
      <dgm:spPr/>
      <dgm:t>
        <a:bodyPr/>
        <a:lstStyle/>
        <a:p>
          <a:endParaRPr lang="ru-RU"/>
        </a:p>
      </dgm:t>
    </dgm:pt>
    <dgm:pt modelId="{6E8407D1-166C-493A-A9B4-35AF45969EB3}">
      <dgm:prSet phldrT="[Текст]"/>
      <dgm:spPr/>
      <dgm:t>
        <a:bodyPr/>
        <a:lstStyle/>
        <a:p>
          <a:r>
            <a:rPr lang="uk-UA" b="1" dirty="0" smtClean="0"/>
            <a:t>3. Які її форми?</a:t>
          </a:r>
          <a:endParaRPr lang="ru-RU" b="1" dirty="0"/>
        </a:p>
      </dgm:t>
    </dgm:pt>
    <dgm:pt modelId="{84E0E997-EBB9-46CF-A3FD-31A3240459A9}" type="parTrans" cxnId="{B46AD0B7-9ED9-4354-9F80-8C46A6B14879}">
      <dgm:prSet/>
      <dgm:spPr/>
      <dgm:t>
        <a:bodyPr/>
        <a:lstStyle/>
        <a:p>
          <a:endParaRPr lang="ru-RU"/>
        </a:p>
      </dgm:t>
    </dgm:pt>
    <dgm:pt modelId="{A4897572-BF23-4719-AA3D-936DB75E98FC}" type="sibTrans" cxnId="{B46AD0B7-9ED9-4354-9F80-8C46A6B14879}">
      <dgm:prSet/>
      <dgm:spPr/>
      <dgm:t>
        <a:bodyPr/>
        <a:lstStyle/>
        <a:p>
          <a:endParaRPr lang="ru-RU"/>
        </a:p>
      </dgm:t>
    </dgm:pt>
    <dgm:pt modelId="{3E057536-6AB5-4AA3-BCD4-FB80AE510919}" type="pres">
      <dgm:prSet presAssocID="{E9BBD159-C836-4FD8-9AC2-D0BBA6C58B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BAFE36-8C55-4B46-997B-237F64087EF8}" type="pres">
      <dgm:prSet presAssocID="{E9BBD159-C836-4FD8-9AC2-D0BBA6C58B7F}" presName="cycle" presStyleCnt="0"/>
      <dgm:spPr/>
    </dgm:pt>
    <dgm:pt modelId="{CCF3A41B-4181-41CD-AA64-93819231C6D9}" type="pres">
      <dgm:prSet presAssocID="{30C10E3D-5B47-4F3A-B762-DC91D4B021D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12AF5-98A8-46C4-9C15-49D957038607}" type="pres">
      <dgm:prSet presAssocID="{969EAEFC-E32D-48C2-A5AE-5F6FF451FEA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252293-5D33-435E-9B95-F43ED72ABFB5}" type="pres">
      <dgm:prSet presAssocID="{FCDCB2AC-3A26-458A-846D-6700E342AE23}" presName="nodeFollowingNodes" presStyleLbl="node1" presStyleIdx="1" presStyleCnt="5" custRadScaleRad="114034" custRadScaleInc="-5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EC579-DB98-46E7-A446-ACEC00AA7B3A}" type="pres">
      <dgm:prSet presAssocID="{8D290C75-F2BE-46DD-B1B5-9526F2C5CECC}" presName="nodeFollowingNodes" presStyleLbl="node1" presStyleIdx="2" presStyleCnt="5" custRadScaleRad="119240" custRadScaleInc="23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38A74-7BCC-4384-A195-8A73FC049631}" type="pres">
      <dgm:prSet presAssocID="{A5EC0F8C-9115-4763-B105-F3FE5E2086D6}" presName="nodeFollowingNodes" presStyleLbl="node1" presStyleIdx="3" presStyleCnt="5" custRadScaleRad="96441" custRadScaleInc="2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6F1D8-F5DC-4973-9407-4A455FFC8D0B}" type="pres">
      <dgm:prSet presAssocID="{6E8407D1-166C-493A-A9B4-35AF45969EB3}" presName="nodeFollowingNodes" presStyleLbl="node1" presStyleIdx="4" presStyleCnt="5" custRadScaleRad="111335" custRadScaleInc="-29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376A1-CB26-4815-8281-8D69CFB95103}" type="presOf" srcId="{FCDCB2AC-3A26-458A-846D-6700E342AE23}" destId="{87252293-5D33-435E-9B95-F43ED72ABFB5}" srcOrd="0" destOrd="0" presId="urn:microsoft.com/office/officeart/2005/8/layout/cycle3"/>
    <dgm:cxn modelId="{71FC167C-1F3B-47A8-93F4-1F94908DDC32}" type="presOf" srcId="{E9BBD159-C836-4FD8-9AC2-D0BBA6C58B7F}" destId="{3E057536-6AB5-4AA3-BCD4-FB80AE510919}" srcOrd="0" destOrd="0" presId="urn:microsoft.com/office/officeart/2005/8/layout/cycle3"/>
    <dgm:cxn modelId="{3E276BE6-33E3-47F3-9614-00D313BB7F16}" srcId="{E9BBD159-C836-4FD8-9AC2-D0BBA6C58B7F}" destId="{A5EC0F8C-9115-4763-B105-F3FE5E2086D6}" srcOrd="3" destOrd="0" parTransId="{78B3049C-35AD-49DF-894C-D8D7EF313F11}" sibTransId="{91C3F3CE-0574-416E-A0BA-659DFBFE0037}"/>
    <dgm:cxn modelId="{ED6AFD6B-6179-486E-A4DE-F506A5E13CCD}" srcId="{E9BBD159-C836-4FD8-9AC2-D0BBA6C58B7F}" destId="{30C10E3D-5B47-4F3A-B762-DC91D4B021D9}" srcOrd="0" destOrd="0" parTransId="{D2477DC4-A36B-4815-8CBF-26E71762E4C1}" sibTransId="{969EAEFC-E32D-48C2-A5AE-5F6FF451FEAB}"/>
    <dgm:cxn modelId="{40A31B18-1E47-4ED4-B51F-57C2068C9456}" type="presOf" srcId="{8D290C75-F2BE-46DD-B1B5-9526F2C5CECC}" destId="{6D9EC579-DB98-46E7-A446-ACEC00AA7B3A}" srcOrd="0" destOrd="0" presId="urn:microsoft.com/office/officeart/2005/8/layout/cycle3"/>
    <dgm:cxn modelId="{8327F521-F43E-46EA-9E37-242CAF268DC7}" srcId="{E9BBD159-C836-4FD8-9AC2-D0BBA6C58B7F}" destId="{8D290C75-F2BE-46DD-B1B5-9526F2C5CECC}" srcOrd="2" destOrd="0" parTransId="{3748349C-7A84-4623-8949-639D8E6D65F9}" sibTransId="{1FC430A5-C469-485C-A4DB-56EF1EC855EC}"/>
    <dgm:cxn modelId="{D416883B-C3C0-4D46-9A18-D3B5E9313FFB}" srcId="{E9BBD159-C836-4FD8-9AC2-D0BBA6C58B7F}" destId="{FCDCB2AC-3A26-458A-846D-6700E342AE23}" srcOrd="1" destOrd="0" parTransId="{E233E3A3-17F0-48DE-AEB9-E6CA93395E38}" sibTransId="{5E1E51ED-D4CB-4B65-9612-842BEE810BC3}"/>
    <dgm:cxn modelId="{104A9779-F713-4DB9-B826-1FDACCAF11BD}" type="presOf" srcId="{6E8407D1-166C-493A-A9B4-35AF45969EB3}" destId="{4D16F1D8-F5DC-4973-9407-4A455FFC8D0B}" srcOrd="0" destOrd="0" presId="urn:microsoft.com/office/officeart/2005/8/layout/cycle3"/>
    <dgm:cxn modelId="{9D164ABD-60F6-4387-9EB3-2EE3B6B2B096}" type="presOf" srcId="{A5EC0F8C-9115-4763-B105-F3FE5E2086D6}" destId="{16438A74-7BCC-4384-A195-8A73FC049631}" srcOrd="0" destOrd="0" presId="urn:microsoft.com/office/officeart/2005/8/layout/cycle3"/>
    <dgm:cxn modelId="{ADDC7B0D-6646-4983-96F9-8E26C02FCAAD}" type="presOf" srcId="{30C10E3D-5B47-4F3A-B762-DC91D4B021D9}" destId="{CCF3A41B-4181-41CD-AA64-93819231C6D9}" srcOrd="0" destOrd="0" presId="urn:microsoft.com/office/officeart/2005/8/layout/cycle3"/>
    <dgm:cxn modelId="{C06E8FAF-46D0-4F14-93F8-6FE045873FC7}" type="presOf" srcId="{969EAEFC-E32D-48C2-A5AE-5F6FF451FEAB}" destId="{8D812AF5-98A8-46C4-9C15-49D957038607}" srcOrd="0" destOrd="0" presId="urn:microsoft.com/office/officeart/2005/8/layout/cycle3"/>
    <dgm:cxn modelId="{B46AD0B7-9ED9-4354-9F80-8C46A6B14879}" srcId="{E9BBD159-C836-4FD8-9AC2-D0BBA6C58B7F}" destId="{6E8407D1-166C-493A-A9B4-35AF45969EB3}" srcOrd="4" destOrd="0" parTransId="{84E0E997-EBB9-46CF-A3FD-31A3240459A9}" sibTransId="{A4897572-BF23-4719-AA3D-936DB75E98FC}"/>
    <dgm:cxn modelId="{5ED94E18-7249-46FE-ABC9-0A7FD8D5F709}" type="presParOf" srcId="{3E057536-6AB5-4AA3-BCD4-FB80AE510919}" destId="{1EBAFE36-8C55-4B46-997B-237F64087EF8}" srcOrd="0" destOrd="0" presId="urn:microsoft.com/office/officeart/2005/8/layout/cycle3"/>
    <dgm:cxn modelId="{5A7614D5-4456-48C4-8351-EDDBF97C94BF}" type="presParOf" srcId="{1EBAFE36-8C55-4B46-997B-237F64087EF8}" destId="{CCF3A41B-4181-41CD-AA64-93819231C6D9}" srcOrd="0" destOrd="0" presId="urn:microsoft.com/office/officeart/2005/8/layout/cycle3"/>
    <dgm:cxn modelId="{A6136345-4F5D-4EBD-A01A-AC4C3F8CF3F2}" type="presParOf" srcId="{1EBAFE36-8C55-4B46-997B-237F64087EF8}" destId="{8D812AF5-98A8-46C4-9C15-49D957038607}" srcOrd="1" destOrd="0" presId="urn:microsoft.com/office/officeart/2005/8/layout/cycle3"/>
    <dgm:cxn modelId="{972E7175-A03D-43DC-AD69-A05995D0D00C}" type="presParOf" srcId="{1EBAFE36-8C55-4B46-997B-237F64087EF8}" destId="{87252293-5D33-435E-9B95-F43ED72ABFB5}" srcOrd="2" destOrd="0" presId="urn:microsoft.com/office/officeart/2005/8/layout/cycle3"/>
    <dgm:cxn modelId="{7672FB16-0F3E-48D0-BD3C-643DCF1EAF37}" type="presParOf" srcId="{1EBAFE36-8C55-4B46-997B-237F64087EF8}" destId="{6D9EC579-DB98-46E7-A446-ACEC00AA7B3A}" srcOrd="3" destOrd="0" presId="urn:microsoft.com/office/officeart/2005/8/layout/cycle3"/>
    <dgm:cxn modelId="{4661A53C-E0EF-4E01-B5DB-467986E5BF84}" type="presParOf" srcId="{1EBAFE36-8C55-4B46-997B-237F64087EF8}" destId="{16438A74-7BCC-4384-A195-8A73FC049631}" srcOrd="4" destOrd="0" presId="urn:microsoft.com/office/officeart/2005/8/layout/cycle3"/>
    <dgm:cxn modelId="{0A509C06-3FE3-4E13-8FCB-3AC1E62E1930}" type="presParOf" srcId="{1EBAFE36-8C55-4B46-997B-237F64087EF8}" destId="{4D16F1D8-F5DC-4973-9407-4A455FFC8D0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27C5A3-B159-4AB1-9C25-14853CEBBB5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06E132-3E47-464D-94E2-1C45D48DDE2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Називна (номінативна)</a:t>
          </a:r>
          <a:endParaRPr lang="ru-RU" sz="1800" b="1" dirty="0">
            <a:solidFill>
              <a:schemeClr val="bg1"/>
            </a:solidFill>
          </a:endParaRPr>
        </a:p>
      </dgm:t>
    </dgm:pt>
    <dgm:pt modelId="{5B7DAB26-3B53-4A76-8B5D-A1F112BEFCB1}" type="parTrans" cxnId="{876AE21D-F6DE-4369-A010-704B482BE3AE}">
      <dgm:prSet/>
      <dgm:spPr/>
      <dgm:t>
        <a:bodyPr/>
        <a:lstStyle/>
        <a:p>
          <a:endParaRPr lang="ru-RU"/>
        </a:p>
      </dgm:t>
    </dgm:pt>
    <dgm:pt modelId="{FE0ADB08-8670-4863-B9A6-C91192750919}" type="sibTrans" cxnId="{876AE21D-F6DE-4369-A010-704B482BE3AE}">
      <dgm:prSet/>
      <dgm:spPr/>
      <dgm:t>
        <a:bodyPr/>
        <a:lstStyle/>
        <a:p>
          <a:endParaRPr lang="ru-RU"/>
        </a:p>
      </dgm:t>
    </dgm:pt>
    <dgm:pt modelId="{E477BD68-3656-4199-8AE0-69DC0C585C46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Комунікативна</a:t>
          </a:r>
          <a:endParaRPr lang="ru-RU" sz="1800" b="1" i="0" dirty="0" smtClean="0">
            <a:solidFill>
              <a:schemeClr val="bg1"/>
            </a:solidFill>
          </a:endParaRPr>
        </a:p>
        <a:p>
          <a:r>
            <a:rPr lang="ru-RU" sz="1800" b="1" i="0" dirty="0" smtClean="0">
              <a:solidFill>
                <a:schemeClr val="bg1"/>
              </a:solidFill>
            </a:rPr>
            <a:t>(</a:t>
          </a:r>
          <a:r>
            <a:rPr lang="ru-RU" sz="1800" b="1" i="0" dirty="0" err="1" smtClean="0">
              <a:solidFill>
                <a:schemeClr val="bg1"/>
              </a:solidFill>
            </a:rPr>
            <a:t>спілкування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8EDF7F35-688F-406C-AC6F-F69319A63096}" type="parTrans" cxnId="{9A7769E8-C1D1-43B5-B9CE-0BB0091FC093}">
      <dgm:prSet/>
      <dgm:spPr/>
      <dgm:t>
        <a:bodyPr/>
        <a:lstStyle/>
        <a:p>
          <a:endParaRPr lang="ru-RU"/>
        </a:p>
      </dgm:t>
    </dgm:pt>
    <dgm:pt modelId="{2ED059DA-8F0B-466F-9D33-2C920603478F}" type="sibTrans" cxnId="{9A7769E8-C1D1-43B5-B9CE-0BB0091FC093}">
      <dgm:prSet/>
      <dgm:spPr/>
      <dgm:t>
        <a:bodyPr/>
        <a:lstStyle/>
        <a:p>
          <a:endParaRPr lang="ru-RU"/>
        </a:p>
      </dgm:t>
    </dgm:pt>
    <dgm:pt modelId="{6176224D-7DE7-4133-8A9B-1C8C6AE62585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Пізнавальна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</a:p>
        <a:p>
          <a:r>
            <a:rPr lang="ru-RU" sz="1800" b="1" i="0" dirty="0" smtClean="0">
              <a:solidFill>
                <a:schemeClr val="bg1"/>
              </a:solidFill>
            </a:rPr>
            <a:t>(</a:t>
          </a:r>
          <a:r>
            <a:rPr lang="ru-RU" sz="1800" b="1" i="0" dirty="0" err="1" smtClean="0">
              <a:solidFill>
                <a:schemeClr val="bg1"/>
              </a:solidFill>
            </a:rPr>
            <a:t>пізнаючи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мову</a:t>
          </a:r>
          <a:r>
            <a:rPr lang="ru-RU" sz="1800" b="1" i="0" dirty="0" smtClean="0">
              <a:solidFill>
                <a:schemeClr val="bg1"/>
              </a:solidFill>
            </a:rPr>
            <a:t>, </a:t>
          </a:r>
          <a:r>
            <a:rPr lang="ru-RU" sz="1800" b="1" i="0" dirty="0" err="1" smtClean="0">
              <a:solidFill>
                <a:schemeClr val="bg1"/>
              </a:solidFill>
            </a:rPr>
            <a:t>людина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пізнає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світ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0C3E91C6-0AF4-436B-8E3A-13131DA1586E}" type="parTrans" cxnId="{AB097F17-7426-455B-BFB3-B1918E599681}">
      <dgm:prSet/>
      <dgm:spPr/>
      <dgm:t>
        <a:bodyPr/>
        <a:lstStyle/>
        <a:p>
          <a:endParaRPr lang="ru-RU"/>
        </a:p>
      </dgm:t>
    </dgm:pt>
    <dgm:pt modelId="{73EC49C6-C0A4-44D0-9F76-0E256AA2844C}" type="sibTrans" cxnId="{AB097F17-7426-455B-BFB3-B1918E599681}">
      <dgm:prSet/>
      <dgm:spPr/>
      <dgm:t>
        <a:bodyPr/>
        <a:lstStyle/>
        <a:p>
          <a:endParaRPr lang="ru-RU"/>
        </a:p>
      </dgm:t>
    </dgm:pt>
    <dgm:pt modelId="{7D49CB13-E9D6-466E-B26B-CF58B64A843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Емоційна (виражальна)</a:t>
          </a:r>
          <a:endParaRPr lang="ru-RU" sz="1800" b="1" dirty="0">
            <a:solidFill>
              <a:schemeClr val="bg1"/>
            </a:solidFill>
          </a:endParaRPr>
        </a:p>
      </dgm:t>
    </dgm:pt>
    <dgm:pt modelId="{DADA8CE3-99E6-4FE1-8E3B-1BC3EFBC8101}" type="parTrans" cxnId="{BE880963-1328-4CEE-8B79-06B6738DA33E}">
      <dgm:prSet/>
      <dgm:spPr/>
      <dgm:t>
        <a:bodyPr/>
        <a:lstStyle/>
        <a:p>
          <a:endParaRPr lang="ru-RU"/>
        </a:p>
      </dgm:t>
    </dgm:pt>
    <dgm:pt modelId="{C2C92557-97A9-45ED-B063-8D5C87C109B6}" type="sibTrans" cxnId="{BE880963-1328-4CEE-8B79-06B6738DA33E}">
      <dgm:prSet/>
      <dgm:spPr/>
      <dgm:t>
        <a:bodyPr/>
        <a:lstStyle/>
        <a:p>
          <a:endParaRPr lang="ru-RU"/>
        </a:p>
      </dgm:t>
    </dgm:pt>
    <dgm:pt modelId="{F4DFBCCB-CC3A-4CD8-B63F-0D1E09AF8F96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Розпізнавальна</a:t>
          </a:r>
          <a:r>
            <a:rPr lang="ru-RU" sz="1800" b="1" i="0" dirty="0" smtClean="0">
              <a:solidFill>
                <a:schemeClr val="bg1"/>
              </a:solidFill>
            </a:rPr>
            <a:t> (</a:t>
          </a:r>
          <a:r>
            <a:rPr lang="ru-RU" sz="1800" b="1" i="0" dirty="0" err="1" smtClean="0">
              <a:solidFill>
                <a:schemeClr val="bg1"/>
              </a:solidFill>
            </a:rPr>
            <a:t>ідентифікувальна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EFF5F761-ACA7-4EF5-94CE-F5A0E58CB8A2}" type="parTrans" cxnId="{8260FFF6-5683-419E-8540-A50CBA6B51D6}">
      <dgm:prSet/>
      <dgm:spPr/>
      <dgm:t>
        <a:bodyPr/>
        <a:lstStyle/>
        <a:p>
          <a:endParaRPr lang="ru-RU"/>
        </a:p>
      </dgm:t>
    </dgm:pt>
    <dgm:pt modelId="{3456B7BE-6D16-49B5-B755-67F6579170A0}" type="sibTrans" cxnId="{8260FFF6-5683-419E-8540-A50CBA6B51D6}">
      <dgm:prSet/>
      <dgm:spPr/>
      <dgm:t>
        <a:bodyPr/>
        <a:lstStyle/>
        <a:p>
          <a:endParaRPr lang="ru-RU"/>
        </a:p>
      </dgm:t>
    </dgm:pt>
    <dgm:pt modelId="{FEB7339F-E523-414A-84E9-C013E36260C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Естетична </a:t>
          </a:r>
        </a:p>
        <a:p>
          <a:r>
            <a:rPr lang="uk-UA" b="1" dirty="0" smtClean="0">
              <a:solidFill>
                <a:schemeClr val="bg1"/>
              </a:solidFill>
            </a:rPr>
            <a:t>(</a:t>
          </a:r>
          <a:r>
            <a:rPr lang="ru-RU" b="1" i="0" dirty="0" err="1" smtClean="0">
              <a:solidFill>
                <a:schemeClr val="bg1"/>
              </a:solidFill>
            </a:rPr>
            <a:t>фіксує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естетичні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смаки</a:t>
          </a:r>
          <a:r>
            <a:rPr lang="ru-RU" b="1" i="0" dirty="0" smtClean="0">
              <a:solidFill>
                <a:schemeClr val="bg1"/>
              </a:solidFill>
            </a:rPr>
            <a:t> й </a:t>
          </a:r>
          <a:r>
            <a:rPr lang="ru-RU" b="1" i="0" dirty="0" err="1" smtClean="0">
              <a:solidFill>
                <a:schemeClr val="bg1"/>
              </a:solidFill>
            </a:rPr>
            <a:t>уподобання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її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носіїв</a:t>
          </a:r>
          <a:r>
            <a:rPr lang="ru-RU" b="1" i="0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187DF1AD-D164-4189-B676-203403B97E8E}" type="parTrans" cxnId="{DD9BCC16-CDDE-48DA-ACA0-D52F7EA2C81D}">
      <dgm:prSet/>
      <dgm:spPr/>
      <dgm:t>
        <a:bodyPr/>
        <a:lstStyle/>
        <a:p>
          <a:endParaRPr lang="ru-RU"/>
        </a:p>
      </dgm:t>
    </dgm:pt>
    <dgm:pt modelId="{9AD7BB27-795F-40EB-A7CB-311C1247B140}" type="sibTrans" cxnId="{DD9BCC16-CDDE-48DA-ACA0-D52F7EA2C81D}">
      <dgm:prSet/>
      <dgm:spPr/>
      <dgm:t>
        <a:bodyPr/>
        <a:lstStyle/>
        <a:p>
          <a:endParaRPr lang="ru-RU"/>
        </a:p>
      </dgm:t>
    </dgm:pt>
    <dgm:pt modelId="{B3F36421-0758-4A96-B066-8E51B1F3276D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bg1"/>
              </a:solidFill>
            </a:rPr>
            <a:t>Магічно</a:t>
          </a:r>
          <a:r>
            <a:rPr lang="ru-RU" b="0" i="0" dirty="0" smtClean="0">
              <a:solidFill>
                <a:schemeClr val="bg1"/>
              </a:solidFill>
            </a:rPr>
            <a:t> – </a:t>
          </a:r>
          <a:r>
            <a:rPr lang="ru-RU" b="0" i="0" dirty="0" err="1" smtClean="0">
              <a:solidFill>
                <a:schemeClr val="bg1"/>
              </a:solidFill>
            </a:rPr>
            <a:t>містична</a:t>
          </a:r>
          <a:r>
            <a:rPr lang="ru-RU" b="0" i="0" dirty="0" smtClean="0">
              <a:solidFill>
                <a:schemeClr val="bg1"/>
              </a:solidFill>
            </a:rPr>
            <a:t> (</a:t>
          </a:r>
          <a:r>
            <a:rPr lang="ru-RU" b="0" i="0" dirty="0" err="1" smtClean="0">
              <a:solidFill>
                <a:schemeClr val="bg1"/>
              </a:solidFill>
            </a:rPr>
            <a:t>здатність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впливати</a:t>
          </a:r>
          <a:r>
            <a:rPr lang="ru-RU" b="0" i="0" dirty="0" smtClean="0">
              <a:solidFill>
                <a:schemeClr val="bg1"/>
              </a:solidFill>
            </a:rPr>
            <a:t> на </a:t>
          </a:r>
          <a:r>
            <a:rPr lang="ru-RU" b="0" i="0" dirty="0" err="1" smtClean="0">
              <a:solidFill>
                <a:schemeClr val="bg1"/>
              </a:solidFill>
            </a:rPr>
            <a:t>свідомість</a:t>
          </a:r>
          <a:r>
            <a:rPr lang="ru-RU" b="0" i="0" dirty="0" smtClean="0">
              <a:solidFill>
                <a:schemeClr val="bg1"/>
              </a:solidFill>
            </a:rPr>
            <a:t> та </a:t>
          </a:r>
          <a:r>
            <a:rPr lang="ru-RU" b="0" i="0" dirty="0" err="1" smtClean="0">
              <a:solidFill>
                <a:schemeClr val="bg1"/>
              </a:solidFill>
            </a:rPr>
            <a:t>підсвідомість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людини</a:t>
          </a:r>
          <a:r>
            <a:rPr lang="ru-RU" b="0" i="0" dirty="0" smtClean="0">
              <a:solidFill>
                <a:schemeClr val="bg1"/>
              </a:solidFill>
            </a:rPr>
            <a:t> через </a:t>
          </a:r>
          <a:r>
            <a:rPr lang="ru-RU" b="0" i="0" dirty="0" err="1" smtClean="0">
              <a:solidFill>
                <a:schemeClr val="bg1"/>
              </a:solidFill>
            </a:rPr>
            <a:t>заклинання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замовляння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гіпноз</a:t>
          </a:r>
          <a:r>
            <a:rPr lang="ru-RU" b="0" i="0" dirty="0" smtClean="0">
              <a:solidFill>
                <a:schemeClr val="bg1"/>
              </a:solidFill>
            </a:rPr>
            <a:t>)</a:t>
          </a:r>
          <a:endParaRPr lang="ru-RU" b="0" dirty="0">
            <a:solidFill>
              <a:schemeClr val="bg1"/>
            </a:solidFill>
          </a:endParaRPr>
        </a:p>
      </dgm:t>
    </dgm:pt>
    <dgm:pt modelId="{512B9203-17A0-4E21-B37D-B554A114B910}" type="parTrans" cxnId="{BA202BF5-1061-4654-ABAB-0961FA0B20F4}">
      <dgm:prSet/>
      <dgm:spPr/>
      <dgm:t>
        <a:bodyPr/>
        <a:lstStyle/>
        <a:p>
          <a:endParaRPr lang="ru-RU"/>
        </a:p>
      </dgm:t>
    </dgm:pt>
    <dgm:pt modelId="{3D739EC0-1538-418D-A890-0C94D40BE313}" type="sibTrans" cxnId="{BA202BF5-1061-4654-ABAB-0961FA0B20F4}">
      <dgm:prSet/>
      <dgm:spPr/>
      <dgm:t>
        <a:bodyPr/>
        <a:lstStyle/>
        <a:p>
          <a:endParaRPr lang="ru-RU"/>
        </a:p>
      </dgm:t>
    </dgm:pt>
    <dgm:pt modelId="{1127E7BE-37FE-4081-82B5-A1A73040415C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bg1"/>
              </a:solidFill>
            </a:rPr>
            <a:t>Культуроносна</a:t>
          </a:r>
          <a:r>
            <a:rPr lang="ru-RU" b="1" i="0" dirty="0" smtClean="0">
              <a:solidFill>
                <a:schemeClr val="bg1"/>
              </a:solidFill>
            </a:rPr>
            <a:t> (</a:t>
          </a:r>
          <a:r>
            <a:rPr lang="ru-RU" b="1" i="0" dirty="0" err="1" smtClean="0">
              <a:solidFill>
                <a:schemeClr val="bg1"/>
              </a:solidFill>
            </a:rPr>
            <a:t>віддзеркалює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загальний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рівень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культури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людини</a:t>
          </a:r>
          <a:r>
            <a:rPr lang="ru-RU" b="1" i="0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2C43E062-C366-4343-B4F3-9CF6CC598E75}" type="parTrans" cxnId="{3E5D1C71-4D22-44E6-8B7D-A9AE384ADCC2}">
      <dgm:prSet/>
      <dgm:spPr/>
      <dgm:t>
        <a:bodyPr/>
        <a:lstStyle/>
        <a:p>
          <a:endParaRPr lang="ru-RU"/>
        </a:p>
      </dgm:t>
    </dgm:pt>
    <dgm:pt modelId="{DA618EB0-765E-4A1D-BE43-08ED450B4540}" type="sibTrans" cxnId="{3E5D1C71-4D22-44E6-8B7D-A9AE384ADCC2}">
      <dgm:prSet/>
      <dgm:spPr/>
      <dgm:t>
        <a:bodyPr/>
        <a:lstStyle/>
        <a:p>
          <a:endParaRPr lang="ru-RU"/>
        </a:p>
      </dgm:t>
    </dgm:pt>
    <dgm:pt modelId="{F7B05EAE-E3AC-4097-A095-B7AA2E5FE71A}" type="pres">
      <dgm:prSet presAssocID="{B627C5A3-B159-4AB1-9C25-14853CEBBB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D085F-359A-4FF3-8E52-645FD21B95BB}" type="pres">
      <dgm:prSet presAssocID="{0906E132-3E47-464D-94E2-1C45D48DDE2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FE4E-E451-40ED-B104-81D80FF3150A}" type="pres">
      <dgm:prSet presAssocID="{FE0ADB08-8670-4863-B9A6-C91192750919}" presName="sibTrans" presStyleCnt="0"/>
      <dgm:spPr/>
    </dgm:pt>
    <dgm:pt modelId="{52B76212-C8D4-451D-9DE1-E790D9E768CD}" type="pres">
      <dgm:prSet presAssocID="{E477BD68-3656-4199-8AE0-69DC0C585C4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19AF0-88FD-4336-8E42-7CD28F27975A}" type="pres">
      <dgm:prSet presAssocID="{2ED059DA-8F0B-466F-9D33-2C920603478F}" presName="sibTrans" presStyleCnt="0"/>
      <dgm:spPr/>
    </dgm:pt>
    <dgm:pt modelId="{29FD6263-4A52-40F7-9B06-825839B64423}" type="pres">
      <dgm:prSet presAssocID="{6176224D-7DE7-4133-8A9B-1C8C6AE6258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A9595-CF25-4BCB-A99E-875D71EFB65A}" type="pres">
      <dgm:prSet presAssocID="{73EC49C6-C0A4-44D0-9F76-0E256AA2844C}" presName="sibTrans" presStyleCnt="0"/>
      <dgm:spPr/>
    </dgm:pt>
    <dgm:pt modelId="{E090046C-3E2D-4B9B-BF5A-B614F27F5F7A}" type="pres">
      <dgm:prSet presAssocID="{7D49CB13-E9D6-466E-B26B-CF58B64A843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B9629-038A-4F41-89E7-A82B16AF2777}" type="pres">
      <dgm:prSet presAssocID="{C2C92557-97A9-45ED-B063-8D5C87C109B6}" presName="sibTrans" presStyleCnt="0"/>
      <dgm:spPr/>
    </dgm:pt>
    <dgm:pt modelId="{1AA2225F-D027-469F-BE2B-76718E968A5C}" type="pres">
      <dgm:prSet presAssocID="{F4DFBCCB-CC3A-4CD8-B63F-0D1E09AF8F9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4744-46D5-4022-A5B2-F875797207A7}" type="pres">
      <dgm:prSet presAssocID="{3456B7BE-6D16-49B5-B755-67F6579170A0}" presName="sibTrans" presStyleCnt="0"/>
      <dgm:spPr/>
    </dgm:pt>
    <dgm:pt modelId="{9F6E0C93-F99F-421B-BFEC-DA4E29BDAFE6}" type="pres">
      <dgm:prSet presAssocID="{FEB7339F-E523-414A-84E9-C013E36260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385BD-9D4C-4C06-AE8A-ED6F844E234B}" type="pres">
      <dgm:prSet presAssocID="{9AD7BB27-795F-40EB-A7CB-311C1247B140}" presName="sibTrans" presStyleCnt="0"/>
      <dgm:spPr/>
    </dgm:pt>
    <dgm:pt modelId="{65C084A6-E1A4-4DE1-ABFA-FA1284F3CDEC}" type="pres">
      <dgm:prSet presAssocID="{B3F36421-0758-4A96-B066-8E51B1F3276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A2FC0-C786-43BE-B3E5-1EB8360C4180}" type="pres">
      <dgm:prSet presAssocID="{3D739EC0-1538-418D-A890-0C94D40BE313}" presName="sibTrans" presStyleCnt="0"/>
      <dgm:spPr/>
    </dgm:pt>
    <dgm:pt modelId="{AF7C263E-EE9E-4D5B-8D91-3D8474E14B59}" type="pres">
      <dgm:prSet presAssocID="{1127E7BE-37FE-4081-82B5-A1A73040415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02BF5-1061-4654-ABAB-0961FA0B20F4}" srcId="{B627C5A3-B159-4AB1-9C25-14853CEBBB51}" destId="{B3F36421-0758-4A96-B066-8E51B1F3276D}" srcOrd="6" destOrd="0" parTransId="{512B9203-17A0-4E21-B37D-B554A114B910}" sibTransId="{3D739EC0-1538-418D-A890-0C94D40BE313}"/>
    <dgm:cxn modelId="{757B45F2-0B78-41CE-B6BF-E10F7D674FE5}" type="presOf" srcId="{7D49CB13-E9D6-466E-B26B-CF58B64A8439}" destId="{E090046C-3E2D-4B9B-BF5A-B614F27F5F7A}" srcOrd="0" destOrd="0" presId="urn:microsoft.com/office/officeart/2005/8/layout/default"/>
    <dgm:cxn modelId="{BE880963-1328-4CEE-8B79-06B6738DA33E}" srcId="{B627C5A3-B159-4AB1-9C25-14853CEBBB51}" destId="{7D49CB13-E9D6-466E-B26B-CF58B64A8439}" srcOrd="3" destOrd="0" parTransId="{DADA8CE3-99E6-4FE1-8E3B-1BC3EFBC8101}" sibTransId="{C2C92557-97A9-45ED-B063-8D5C87C109B6}"/>
    <dgm:cxn modelId="{89C69E47-71A7-4E42-A18C-DB4B3D62492C}" type="presOf" srcId="{F4DFBCCB-CC3A-4CD8-B63F-0D1E09AF8F96}" destId="{1AA2225F-D027-469F-BE2B-76718E968A5C}" srcOrd="0" destOrd="0" presId="urn:microsoft.com/office/officeart/2005/8/layout/default"/>
    <dgm:cxn modelId="{F238FCF9-9B71-44AA-8277-3491868DE820}" type="presOf" srcId="{B3F36421-0758-4A96-B066-8E51B1F3276D}" destId="{65C084A6-E1A4-4DE1-ABFA-FA1284F3CDEC}" srcOrd="0" destOrd="0" presId="urn:microsoft.com/office/officeart/2005/8/layout/default"/>
    <dgm:cxn modelId="{8ED49D62-3906-40CD-B3D4-15FF5485B550}" type="presOf" srcId="{1127E7BE-37FE-4081-82B5-A1A73040415C}" destId="{AF7C263E-EE9E-4D5B-8D91-3D8474E14B59}" srcOrd="0" destOrd="0" presId="urn:microsoft.com/office/officeart/2005/8/layout/default"/>
    <dgm:cxn modelId="{DD9BCC16-CDDE-48DA-ACA0-D52F7EA2C81D}" srcId="{B627C5A3-B159-4AB1-9C25-14853CEBBB51}" destId="{FEB7339F-E523-414A-84E9-C013E36260C7}" srcOrd="5" destOrd="0" parTransId="{187DF1AD-D164-4189-B676-203403B97E8E}" sibTransId="{9AD7BB27-795F-40EB-A7CB-311C1247B140}"/>
    <dgm:cxn modelId="{3E5D1C71-4D22-44E6-8B7D-A9AE384ADCC2}" srcId="{B627C5A3-B159-4AB1-9C25-14853CEBBB51}" destId="{1127E7BE-37FE-4081-82B5-A1A73040415C}" srcOrd="7" destOrd="0" parTransId="{2C43E062-C366-4343-B4F3-9CF6CC598E75}" sibTransId="{DA618EB0-765E-4A1D-BE43-08ED450B4540}"/>
    <dgm:cxn modelId="{7ECE7AEA-9831-4E23-9570-A9494BA9D3EF}" type="presOf" srcId="{0906E132-3E47-464D-94E2-1C45D48DDE21}" destId="{7B2D085F-359A-4FF3-8E52-645FD21B95BB}" srcOrd="0" destOrd="0" presId="urn:microsoft.com/office/officeart/2005/8/layout/default"/>
    <dgm:cxn modelId="{3D09B20D-4CA7-4D0D-9D71-9106BCF71EA4}" type="presOf" srcId="{6176224D-7DE7-4133-8A9B-1C8C6AE62585}" destId="{29FD6263-4A52-40F7-9B06-825839B64423}" srcOrd="0" destOrd="0" presId="urn:microsoft.com/office/officeart/2005/8/layout/default"/>
    <dgm:cxn modelId="{8260FFF6-5683-419E-8540-A50CBA6B51D6}" srcId="{B627C5A3-B159-4AB1-9C25-14853CEBBB51}" destId="{F4DFBCCB-CC3A-4CD8-B63F-0D1E09AF8F96}" srcOrd="4" destOrd="0" parTransId="{EFF5F761-ACA7-4EF5-94CE-F5A0E58CB8A2}" sibTransId="{3456B7BE-6D16-49B5-B755-67F6579170A0}"/>
    <dgm:cxn modelId="{AB097F17-7426-455B-BFB3-B1918E599681}" srcId="{B627C5A3-B159-4AB1-9C25-14853CEBBB51}" destId="{6176224D-7DE7-4133-8A9B-1C8C6AE62585}" srcOrd="2" destOrd="0" parTransId="{0C3E91C6-0AF4-436B-8E3A-13131DA1586E}" sibTransId="{73EC49C6-C0A4-44D0-9F76-0E256AA2844C}"/>
    <dgm:cxn modelId="{DA99A6CB-2ACF-480C-BAC6-B7BDE713818C}" type="presOf" srcId="{B627C5A3-B159-4AB1-9C25-14853CEBBB51}" destId="{F7B05EAE-E3AC-4097-A095-B7AA2E5FE71A}" srcOrd="0" destOrd="0" presId="urn:microsoft.com/office/officeart/2005/8/layout/default"/>
    <dgm:cxn modelId="{8F6F84E0-0715-419F-A0E7-0F7545D34ACE}" type="presOf" srcId="{FEB7339F-E523-414A-84E9-C013E36260C7}" destId="{9F6E0C93-F99F-421B-BFEC-DA4E29BDAFE6}" srcOrd="0" destOrd="0" presId="urn:microsoft.com/office/officeart/2005/8/layout/default"/>
    <dgm:cxn modelId="{876AE21D-F6DE-4369-A010-704B482BE3AE}" srcId="{B627C5A3-B159-4AB1-9C25-14853CEBBB51}" destId="{0906E132-3E47-464D-94E2-1C45D48DDE21}" srcOrd="0" destOrd="0" parTransId="{5B7DAB26-3B53-4A76-8B5D-A1F112BEFCB1}" sibTransId="{FE0ADB08-8670-4863-B9A6-C91192750919}"/>
    <dgm:cxn modelId="{71E6419A-5928-48E5-8DFF-7EDE867B0019}" type="presOf" srcId="{E477BD68-3656-4199-8AE0-69DC0C585C46}" destId="{52B76212-C8D4-451D-9DE1-E790D9E768CD}" srcOrd="0" destOrd="0" presId="urn:microsoft.com/office/officeart/2005/8/layout/default"/>
    <dgm:cxn modelId="{9A7769E8-C1D1-43B5-B9CE-0BB0091FC093}" srcId="{B627C5A3-B159-4AB1-9C25-14853CEBBB51}" destId="{E477BD68-3656-4199-8AE0-69DC0C585C46}" srcOrd="1" destOrd="0" parTransId="{8EDF7F35-688F-406C-AC6F-F69319A63096}" sibTransId="{2ED059DA-8F0B-466F-9D33-2C920603478F}"/>
    <dgm:cxn modelId="{1DBE77FA-015A-4E34-95A1-7E80C88ED0AF}" type="presParOf" srcId="{F7B05EAE-E3AC-4097-A095-B7AA2E5FE71A}" destId="{7B2D085F-359A-4FF3-8E52-645FD21B95BB}" srcOrd="0" destOrd="0" presId="urn:microsoft.com/office/officeart/2005/8/layout/default"/>
    <dgm:cxn modelId="{02295415-8E11-4B47-AA65-19BFE9F8BDFF}" type="presParOf" srcId="{F7B05EAE-E3AC-4097-A095-B7AA2E5FE71A}" destId="{3540FE4E-E451-40ED-B104-81D80FF3150A}" srcOrd="1" destOrd="0" presId="urn:microsoft.com/office/officeart/2005/8/layout/default"/>
    <dgm:cxn modelId="{B6E92159-081A-4C47-A630-A35AE06D8902}" type="presParOf" srcId="{F7B05EAE-E3AC-4097-A095-B7AA2E5FE71A}" destId="{52B76212-C8D4-451D-9DE1-E790D9E768CD}" srcOrd="2" destOrd="0" presId="urn:microsoft.com/office/officeart/2005/8/layout/default"/>
    <dgm:cxn modelId="{81AF1440-D794-4051-A09C-B35515F578A1}" type="presParOf" srcId="{F7B05EAE-E3AC-4097-A095-B7AA2E5FE71A}" destId="{50519AF0-88FD-4336-8E42-7CD28F27975A}" srcOrd="3" destOrd="0" presId="urn:microsoft.com/office/officeart/2005/8/layout/default"/>
    <dgm:cxn modelId="{6289B770-0AAC-46F2-8764-99B3405B7CBE}" type="presParOf" srcId="{F7B05EAE-E3AC-4097-A095-B7AA2E5FE71A}" destId="{29FD6263-4A52-40F7-9B06-825839B64423}" srcOrd="4" destOrd="0" presId="urn:microsoft.com/office/officeart/2005/8/layout/default"/>
    <dgm:cxn modelId="{E3DE7E7F-D75F-4349-8EAE-E0685D210F27}" type="presParOf" srcId="{F7B05EAE-E3AC-4097-A095-B7AA2E5FE71A}" destId="{EA6A9595-CF25-4BCB-A99E-875D71EFB65A}" srcOrd="5" destOrd="0" presId="urn:microsoft.com/office/officeart/2005/8/layout/default"/>
    <dgm:cxn modelId="{362947F2-6A2A-4495-AB38-23EC35368D63}" type="presParOf" srcId="{F7B05EAE-E3AC-4097-A095-B7AA2E5FE71A}" destId="{E090046C-3E2D-4B9B-BF5A-B614F27F5F7A}" srcOrd="6" destOrd="0" presId="urn:microsoft.com/office/officeart/2005/8/layout/default"/>
    <dgm:cxn modelId="{F2DB1866-D05D-46EB-AB33-3B84C663E59D}" type="presParOf" srcId="{F7B05EAE-E3AC-4097-A095-B7AA2E5FE71A}" destId="{D92B9629-038A-4F41-89E7-A82B16AF2777}" srcOrd="7" destOrd="0" presId="urn:microsoft.com/office/officeart/2005/8/layout/default"/>
    <dgm:cxn modelId="{AA631446-5AAC-4184-B994-89C3E6D4E7E0}" type="presParOf" srcId="{F7B05EAE-E3AC-4097-A095-B7AA2E5FE71A}" destId="{1AA2225F-D027-469F-BE2B-76718E968A5C}" srcOrd="8" destOrd="0" presId="urn:microsoft.com/office/officeart/2005/8/layout/default"/>
    <dgm:cxn modelId="{F5ADB7DA-B43B-4700-95A6-E6561112ED3D}" type="presParOf" srcId="{F7B05EAE-E3AC-4097-A095-B7AA2E5FE71A}" destId="{908B4744-46D5-4022-A5B2-F875797207A7}" srcOrd="9" destOrd="0" presId="urn:microsoft.com/office/officeart/2005/8/layout/default"/>
    <dgm:cxn modelId="{53BC2077-0A75-4866-9481-EB17C77A6D59}" type="presParOf" srcId="{F7B05EAE-E3AC-4097-A095-B7AA2E5FE71A}" destId="{9F6E0C93-F99F-421B-BFEC-DA4E29BDAFE6}" srcOrd="10" destOrd="0" presId="urn:microsoft.com/office/officeart/2005/8/layout/default"/>
    <dgm:cxn modelId="{1A81CB9A-ED7B-4469-A768-CA21CBFF1E00}" type="presParOf" srcId="{F7B05EAE-E3AC-4097-A095-B7AA2E5FE71A}" destId="{917385BD-9D4C-4C06-AE8A-ED6F844E234B}" srcOrd="11" destOrd="0" presId="urn:microsoft.com/office/officeart/2005/8/layout/default"/>
    <dgm:cxn modelId="{22BEB9C2-1C9C-401E-81D9-ED85EB7185EC}" type="presParOf" srcId="{F7B05EAE-E3AC-4097-A095-B7AA2E5FE71A}" destId="{65C084A6-E1A4-4DE1-ABFA-FA1284F3CDEC}" srcOrd="12" destOrd="0" presId="urn:microsoft.com/office/officeart/2005/8/layout/default"/>
    <dgm:cxn modelId="{93F6BF61-1BE8-4E75-8B90-22B9CA50E7A6}" type="presParOf" srcId="{F7B05EAE-E3AC-4097-A095-B7AA2E5FE71A}" destId="{5AEA2FC0-C786-43BE-B3E5-1EB8360C4180}" srcOrd="13" destOrd="0" presId="urn:microsoft.com/office/officeart/2005/8/layout/default"/>
    <dgm:cxn modelId="{9FAB3A78-9DC4-442C-817F-44865E378DDD}" type="presParOf" srcId="{F7B05EAE-E3AC-4097-A095-B7AA2E5FE71A}" destId="{AF7C263E-EE9E-4D5B-8D91-3D8474E14B5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CF3F82-2ED4-48B2-A5FE-4CE0F0F9959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77F6FE-4832-4982-BCE8-96E49EB96B0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Загальнонародна форма української мови</a:t>
          </a:r>
          <a:endParaRPr lang="ru-RU" b="1" dirty="0">
            <a:solidFill>
              <a:schemeClr val="bg1"/>
            </a:solidFill>
          </a:endParaRPr>
        </a:p>
      </dgm:t>
    </dgm:pt>
    <dgm:pt modelId="{84EEB0FD-593F-49D4-BB43-9C6EF0105CBA}" type="parTrans" cxnId="{885FC3CF-0426-4E9B-BAA2-DC0E8D7D8777}">
      <dgm:prSet/>
      <dgm:spPr/>
      <dgm:t>
        <a:bodyPr/>
        <a:lstStyle/>
        <a:p>
          <a:endParaRPr lang="ru-RU"/>
        </a:p>
      </dgm:t>
    </dgm:pt>
    <dgm:pt modelId="{E400A946-CE8B-49E4-971A-54015E0D2925}" type="sibTrans" cxnId="{885FC3CF-0426-4E9B-BAA2-DC0E8D7D8777}">
      <dgm:prSet/>
      <dgm:spPr/>
      <dgm:t>
        <a:bodyPr/>
        <a:lstStyle/>
        <a:p>
          <a:endParaRPr lang="ru-RU"/>
        </a:p>
      </dgm:t>
    </dgm:pt>
    <dgm:pt modelId="{254EA45D-494B-44CC-9223-F45560905BA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FF0000"/>
              </a:solidFill>
            </a:rPr>
            <a:t>Літературна форма української мови к.</a:t>
          </a:r>
          <a:r>
            <a:rPr lang="uk-UA" b="1" dirty="0" smtClean="0">
              <a:solidFill>
                <a:srgbClr val="00B0F0"/>
              </a:solidFill>
            </a:rPr>
            <a:t>18-20</a:t>
          </a:r>
          <a:r>
            <a:rPr lang="uk-UA" b="1" dirty="0" smtClean="0">
              <a:solidFill>
                <a:srgbClr val="FF0000"/>
              </a:solidFill>
            </a:rPr>
            <a:t>ст</a:t>
          </a:r>
          <a:endParaRPr lang="ru-RU" b="1" dirty="0" smtClean="0">
            <a:solidFill>
              <a:srgbClr val="FF0000"/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bg1"/>
            </a:solidFill>
          </a:endParaRPr>
        </a:p>
      </dgm:t>
    </dgm:pt>
    <dgm:pt modelId="{499DCD4B-0C1F-4955-97DB-CA9401548EC3}" type="parTrans" cxnId="{B14A2A02-41F5-472F-A81C-FA87F5580644}">
      <dgm:prSet/>
      <dgm:spPr/>
      <dgm:t>
        <a:bodyPr/>
        <a:lstStyle/>
        <a:p>
          <a:endParaRPr lang="ru-RU"/>
        </a:p>
      </dgm:t>
    </dgm:pt>
    <dgm:pt modelId="{EB0D9BE9-AB54-4FBB-80CC-E8EF273E6FFE}" type="sibTrans" cxnId="{B14A2A02-41F5-472F-A81C-FA87F5580644}">
      <dgm:prSet/>
      <dgm:spPr/>
      <dgm:t>
        <a:bodyPr/>
        <a:lstStyle/>
        <a:p>
          <a:endParaRPr lang="ru-RU"/>
        </a:p>
      </dgm:t>
    </dgm:pt>
    <dgm:pt modelId="{F3615111-C8E4-450C-9319-25F5DE6B2A5C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Діалектна</a:t>
          </a:r>
          <a:endParaRPr lang="ru-RU" b="1" dirty="0">
            <a:solidFill>
              <a:srgbClr val="C00000"/>
            </a:solidFill>
          </a:endParaRPr>
        </a:p>
      </dgm:t>
    </dgm:pt>
    <dgm:pt modelId="{2CFF48EC-7A32-4822-9E2D-4CCFB4938D4F}" type="parTrans" cxnId="{99ABAFEC-19EF-42D0-ACC9-4984B5BB1691}">
      <dgm:prSet/>
      <dgm:spPr/>
      <dgm:t>
        <a:bodyPr/>
        <a:lstStyle/>
        <a:p>
          <a:endParaRPr lang="ru-RU"/>
        </a:p>
      </dgm:t>
    </dgm:pt>
    <dgm:pt modelId="{CA38E69C-4306-472C-AFDA-F573DB60C6BB}" type="sibTrans" cxnId="{99ABAFEC-19EF-42D0-ACC9-4984B5BB1691}">
      <dgm:prSet/>
      <dgm:spPr/>
      <dgm:t>
        <a:bodyPr/>
        <a:lstStyle/>
        <a:p>
          <a:endParaRPr lang="ru-RU"/>
        </a:p>
      </dgm:t>
    </dgm:pt>
    <dgm:pt modelId="{19D5B591-6333-4202-835D-AEF26DE3E312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Професійна</a:t>
          </a:r>
          <a:endParaRPr lang="ru-RU" b="1" dirty="0">
            <a:solidFill>
              <a:srgbClr val="FFFF00"/>
            </a:solidFill>
          </a:endParaRPr>
        </a:p>
      </dgm:t>
    </dgm:pt>
    <dgm:pt modelId="{8D4B8E20-598D-420C-9ECC-06A9D7D460A2}" type="parTrans" cxnId="{0DDAF7B1-659E-4BE2-9213-67008F5218E5}">
      <dgm:prSet/>
      <dgm:spPr/>
      <dgm:t>
        <a:bodyPr/>
        <a:lstStyle/>
        <a:p>
          <a:endParaRPr lang="ru-RU"/>
        </a:p>
      </dgm:t>
    </dgm:pt>
    <dgm:pt modelId="{9F49E524-C492-429D-A787-DED4CED7381C}" type="sibTrans" cxnId="{0DDAF7B1-659E-4BE2-9213-67008F5218E5}">
      <dgm:prSet/>
      <dgm:spPr/>
      <dgm:t>
        <a:bodyPr/>
        <a:lstStyle/>
        <a:p>
          <a:endParaRPr lang="ru-RU"/>
        </a:p>
      </dgm:t>
    </dgm:pt>
    <dgm:pt modelId="{F5D5EE04-0E1A-4444-8B0C-2C4A61AF6B0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Розмовна</a:t>
          </a:r>
          <a:endParaRPr lang="ru-RU" b="1" dirty="0">
            <a:solidFill>
              <a:schemeClr val="bg1"/>
            </a:solidFill>
          </a:endParaRPr>
        </a:p>
      </dgm:t>
    </dgm:pt>
    <dgm:pt modelId="{BE768A0B-73D8-4F77-B81B-E90241EB3C71}" type="parTrans" cxnId="{F1B55C9A-FCEE-4D26-8CC7-437804B62915}">
      <dgm:prSet/>
      <dgm:spPr/>
      <dgm:t>
        <a:bodyPr/>
        <a:lstStyle/>
        <a:p>
          <a:endParaRPr lang="ru-RU"/>
        </a:p>
      </dgm:t>
    </dgm:pt>
    <dgm:pt modelId="{988A850F-3ECE-47EC-9DBA-B79D546A9FFF}" type="sibTrans" cxnId="{F1B55C9A-FCEE-4D26-8CC7-437804B62915}">
      <dgm:prSet/>
      <dgm:spPr/>
      <dgm:t>
        <a:bodyPr/>
        <a:lstStyle/>
        <a:p>
          <a:endParaRPr lang="ru-RU"/>
        </a:p>
      </dgm:t>
    </dgm:pt>
    <dgm:pt modelId="{97140D60-F93A-4129-A1BE-19AB3CC9FBA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Жаргон</a:t>
          </a:r>
          <a:endParaRPr lang="ru-RU" b="1" dirty="0">
            <a:solidFill>
              <a:schemeClr val="bg1"/>
            </a:solidFill>
          </a:endParaRPr>
        </a:p>
      </dgm:t>
    </dgm:pt>
    <dgm:pt modelId="{656AE366-671A-419B-AE85-EF9158745602}" type="parTrans" cxnId="{2136492F-3F76-4183-AB73-47C45B8ADE1A}">
      <dgm:prSet/>
      <dgm:spPr/>
      <dgm:t>
        <a:bodyPr/>
        <a:lstStyle/>
        <a:p>
          <a:endParaRPr lang="ru-RU"/>
        </a:p>
      </dgm:t>
    </dgm:pt>
    <dgm:pt modelId="{93881F7D-9F87-47FF-893E-995DCC444ED6}" type="sibTrans" cxnId="{2136492F-3F76-4183-AB73-47C45B8ADE1A}">
      <dgm:prSet/>
      <dgm:spPr/>
      <dgm:t>
        <a:bodyPr/>
        <a:lstStyle/>
        <a:p>
          <a:endParaRPr lang="ru-RU"/>
        </a:p>
      </dgm:t>
    </dgm:pt>
    <dgm:pt modelId="{3DD72F98-A5AA-44D4-BA98-4C11250D7117}" type="pres">
      <dgm:prSet presAssocID="{4FCF3F82-2ED4-48B2-A5FE-4CE0F0F995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F6E55-B595-449C-8383-B2768D58525E}" type="pres">
      <dgm:prSet presAssocID="{CF77F6FE-4832-4982-BCE8-96E49EB96B03}" presName="vertOne" presStyleCnt="0"/>
      <dgm:spPr/>
    </dgm:pt>
    <dgm:pt modelId="{5C888B53-C2CE-49A3-A70C-CAC086B2D18C}" type="pres">
      <dgm:prSet presAssocID="{CF77F6FE-4832-4982-BCE8-96E49EB96B03}" presName="txOne" presStyleLbl="node0" presStyleIdx="0" presStyleCnt="1" custLinFactNeighborX="845" custLinFactNeighborY="-7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010014-CA08-4E6D-B7F0-86B545408958}" type="pres">
      <dgm:prSet presAssocID="{CF77F6FE-4832-4982-BCE8-96E49EB96B03}" presName="parTransOne" presStyleCnt="0"/>
      <dgm:spPr/>
    </dgm:pt>
    <dgm:pt modelId="{9C26A35B-DDD4-4B9F-9925-8B0D0BBDA5F6}" type="pres">
      <dgm:prSet presAssocID="{CF77F6FE-4832-4982-BCE8-96E49EB96B03}" presName="horzOne" presStyleCnt="0"/>
      <dgm:spPr/>
    </dgm:pt>
    <dgm:pt modelId="{D2532F3A-9D57-47AD-95C1-6FA93A9C4AF3}" type="pres">
      <dgm:prSet presAssocID="{254EA45D-494B-44CC-9223-F45560905BA9}" presName="vertTwo" presStyleCnt="0"/>
      <dgm:spPr/>
    </dgm:pt>
    <dgm:pt modelId="{F7DF6464-1948-4911-AC6A-59C7CE7C9BAA}" type="pres">
      <dgm:prSet presAssocID="{254EA45D-494B-44CC-9223-F45560905BA9}" presName="txTwo" presStyleLbl="node2" presStyleIdx="0" presStyleCnt="2" custScaleY="158146" custLinFactNeighborX="-55" custLinFactNeighborY="-30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7B399-B978-4BC3-8F35-D95CEFAF1F2E}" type="pres">
      <dgm:prSet presAssocID="{254EA45D-494B-44CC-9223-F45560905BA9}" presName="parTransTwo" presStyleCnt="0"/>
      <dgm:spPr/>
    </dgm:pt>
    <dgm:pt modelId="{7916BF0D-023D-44AA-9DF4-3638BC1EF048}" type="pres">
      <dgm:prSet presAssocID="{254EA45D-494B-44CC-9223-F45560905BA9}" presName="horzTwo" presStyleCnt="0"/>
      <dgm:spPr/>
    </dgm:pt>
    <dgm:pt modelId="{94977906-1589-4DE2-BA46-8D5F700A4E68}" type="pres">
      <dgm:prSet presAssocID="{F3615111-C8E4-450C-9319-25F5DE6B2A5C}" presName="vertThree" presStyleCnt="0"/>
      <dgm:spPr/>
    </dgm:pt>
    <dgm:pt modelId="{369300EF-FB5C-4C43-B917-148919B22758}" type="pres">
      <dgm:prSet presAssocID="{F3615111-C8E4-450C-9319-25F5DE6B2A5C}" presName="txThree" presStyleLbl="node3" presStyleIdx="0" presStyleCnt="3" custLinFactX="100000" custLinFactY="-5200" custLinFactNeighborX="1129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F506F-936C-4393-843B-EA36BA51F202}" type="pres">
      <dgm:prSet presAssocID="{F3615111-C8E4-450C-9319-25F5DE6B2A5C}" presName="horzThree" presStyleCnt="0"/>
      <dgm:spPr/>
    </dgm:pt>
    <dgm:pt modelId="{CE96A34D-8721-4001-BD94-4B284B4C18EF}" type="pres">
      <dgm:prSet presAssocID="{CA38E69C-4306-472C-AFDA-F573DB60C6BB}" presName="sibSpaceThree" presStyleCnt="0"/>
      <dgm:spPr/>
    </dgm:pt>
    <dgm:pt modelId="{E56D7080-9C79-4713-A917-FC446CD687F2}" type="pres">
      <dgm:prSet presAssocID="{19D5B591-6333-4202-835D-AEF26DE3E312}" presName="vertThree" presStyleCnt="0"/>
      <dgm:spPr/>
    </dgm:pt>
    <dgm:pt modelId="{0ECF2353-3856-4057-9946-4F3C6FC436BB}" type="pres">
      <dgm:prSet presAssocID="{19D5B591-6333-4202-835D-AEF26DE3E31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488D4-8652-4B4C-B1B8-6D170646175C}" type="pres">
      <dgm:prSet presAssocID="{19D5B591-6333-4202-835D-AEF26DE3E312}" presName="horzThree" presStyleCnt="0"/>
      <dgm:spPr/>
    </dgm:pt>
    <dgm:pt modelId="{11EADB94-1911-4325-9351-C8039F05264D}" type="pres">
      <dgm:prSet presAssocID="{EB0D9BE9-AB54-4FBB-80CC-E8EF273E6FFE}" presName="sibSpaceTwo" presStyleCnt="0"/>
      <dgm:spPr/>
    </dgm:pt>
    <dgm:pt modelId="{5395DC4A-BAC8-4AC9-8066-040929C691FE}" type="pres">
      <dgm:prSet presAssocID="{F5D5EE04-0E1A-4444-8B0C-2C4A61AF6B0B}" presName="vertTwo" presStyleCnt="0"/>
      <dgm:spPr/>
    </dgm:pt>
    <dgm:pt modelId="{24479E35-69D9-4E8D-98B5-B772B381A1DF}" type="pres">
      <dgm:prSet presAssocID="{F5D5EE04-0E1A-4444-8B0C-2C4A61AF6B0B}" presName="txTwo" presStyleLbl="node2" presStyleIdx="1" presStyleCnt="2" custLinFactY="-19281" custLinFactNeighborX="-67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417D4-C675-4D6C-938E-D28E039EBF3D}" type="pres">
      <dgm:prSet presAssocID="{F5D5EE04-0E1A-4444-8B0C-2C4A61AF6B0B}" presName="parTransTwo" presStyleCnt="0"/>
      <dgm:spPr/>
    </dgm:pt>
    <dgm:pt modelId="{B9863AAF-A4AC-4879-8301-A1ABAD24219E}" type="pres">
      <dgm:prSet presAssocID="{F5D5EE04-0E1A-4444-8B0C-2C4A61AF6B0B}" presName="horzTwo" presStyleCnt="0"/>
      <dgm:spPr/>
    </dgm:pt>
    <dgm:pt modelId="{90D175DC-C827-4F34-9617-D59F7D76B9CE}" type="pres">
      <dgm:prSet presAssocID="{97140D60-F93A-4129-A1BE-19AB3CC9FBAD}" presName="vertThree" presStyleCnt="0"/>
      <dgm:spPr/>
    </dgm:pt>
    <dgm:pt modelId="{5F88D671-70BF-45AB-99C3-8840EB879D2F}" type="pres">
      <dgm:prSet presAssocID="{97140D60-F93A-4129-A1BE-19AB3CC9FBAD}" presName="txThree" presStyleLbl="node3" presStyleIdx="2" presStyleCnt="3" custLinFactNeighborX="-8222" custLinFactNeighborY="57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FBC739-A206-4BD9-BBD9-05197287A51D}" type="pres">
      <dgm:prSet presAssocID="{97140D60-F93A-4129-A1BE-19AB3CC9FBAD}" presName="horzThree" presStyleCnt="0"/>
      <dgm:spPr/>
    </dgm:pt>
  </dgm:ptLst>
  <dgm:cxnLst>
    <dgm:cxn modelId="{F1B55C9A-FCEE-4D26-8CC7-437804B62915}" srcId="{CF77F6FE-4832-4982-BCE8-96E49EB96B03}" destId="{F5D5EE04-0E1A-4444-8B0C-2C4A61AF6B0B}" srcOrd="1" destOrd="0" parTransId="{BE768A0B-73D8-4F77-B81B-E90241EB3C71}" sibTransId="{988A850F-3ECE-47EC-9DBA-B79D546A9FFF}"/>
    <dgm:cxn modelId="{2136492F-3F76-4183-AB73-47C45B8ADE1A}" srcId="{F5D5EE04-0E1A-4444-8B0C-2C4A61AF6B0B}" destId="{97140D60-F93A-4129-A1BE-19AB3CC9FBAD}" srcOrd="0" destOrd="0" parTransId="{656AE366-671A-419B-AE85-EF9158745602}" sibTransId="{93881F7D-9F87-47FF-893E-995DCC444ED6}"/>
    <dgm:cxn modelId="{D2254950-2022-48CD-AD90-CA34F0D610A8}" type="presOf" srcId="{4FCF3F82-2ED4-48B2-A5FE-4CE0F0F99597}" destId="{3DD72F98-A5AA-44D4-BA98-4C11250D7117}" srcOrd="0" destOrd="0" presId="urn:microsoft.com/office/officeart/2005/8/layout/hierarchy4"/>
    <dgm:cxn modelId="{DFFFF263-8FAB-4B1F-82F5-2CD9CFDDFEC8}" type="presOf" srcId="{CF77F6FE-4832-4982-BCE8-96E49EB96B03}" destId="{5C888B53-C2CE-49A3-A70C-CAC086B2D18C}" srcOrd="0" destOrd="0" presId="urn:microsoft.com/office/officeart/2005/8/layout/hierarchy4"/>
    <dgm:cxn modelId="{885FC3CF-0426-4E9B-BAA2-DC0E8D7D8777}" srcId="{4FCF3F82-2ED4-48B2-A5FE-4CE0F0F99597}" destId="{CF77F6FE-4832-4982-BCE8-96E49EB96B03}" srcOrd="0" destOrd="0" parTransId="{84EEB0FD-593F-49D4-BB43-9C6EF0105CBA}" sibTransId="{E400A946-CE8B-49E4-971A-54015E0D2925}"/>
    <dgm:cxn modelId="{B14A2A02-41F5-472F-A81C-FA87F5580644}" srcId="{CF77F6FE-4832-4982-BCE8-96E49EB96B03}" destId="{254EA45D-494B-44CC-9223-F45560905BA9}" srcOrd="0" destOrd="0" parTransId="{499DCD4B-0C1F-4955-97DB-CA9401548EC3}" sibTransId="{EB0D9BE9-AB54-4FBB-80CC-E8EF273E6FFE}"/>
    <dgm:cxn modelId="{BFA2AC47-E774-4D4E-970F-8CFFFA95150E}" type="presOf" srcId="{254EA45D-494B-44CC-9223-F45560905BA9}" destId="{F7DF6464-1948-4911-AC6A-59C7CE7C9BAA}" srcOrd="0" destOrd="0" presId="urn:microsoft.com/office/officeart/2005/8/layout/hierarchy4"/>
    <dgm:cxn modelId="{42470276-1B8D-4BE9-9549-66143EA40D68}" type="presOf" srcId="{F3615111-C8E4-450C-9319-25F5DE6B2A5C}" destId="{369300EF-FB5C-4C43-B917-148919B22758}" srcOrd="0" destOrd="0" presId="urn:microsoft.com/office/officeart/2005/8/layout/hierarchy4"/>
    <dgm:cxn modelId="{99ABAFEC-19EF-42D0-ACC9-4984B5BB1691}" srcId="{254EA45D-494B-44CC-9223-F45560905BA9}" destId="{F3615111-C8E4-450C-9319-25F5DE6B2A5C}" srcOrd="0" destOrd="0" parTransId="{2CFF48EC-7A32-4822-9E2D-4CCFB4938D4F}" sibTransId="{CA38E69C-4306-472C-AFDA-F573DB60C6BB}"/>
    <dgm:cxn modelId="{85F53D34-5C68-4027-9083-CFDA15D8DC12}" type="presOf" srcId="{97140D60-F93A-4129-A1BE-19AB3CC9FBAD}" destId="{5F88D671-70BF-45AB-99C3-8840EB879D2F}" srcOrd="0" destOrd="0" presId="urn:microsoft.com/office/officeart/2005/8/layout/hierarchy4"/>
    <dgm:cxn modelId="{0DDAF7B1-659E-4BE2-9213-67008F5218E5}" srcId="{254EA45D-494B-44CC-9223-F45560905BA9}" destId="{19D5B591-6333-4202-835D-AEF26DE3E312}" srcOrd="1" destOrd="0" parTransId="{8D4B8E20-598D-420C-9ECC-06A9D7D460A2}" sibTransId="{9F49E524-C492-429D-A787-DED4CED7381C}"/>
    <dgm:cxn modelId="{53C4D823-28D8-4DC6-8D6E-4D0ED4C14029}" type="presOf" srcId="{19D5B591-6333-4202-835D-AEF26DE3E312}" destId="{0ECF2353-3856-4057-9946-4F3C6FC436BB}" srcOrd="0" destOrd="0" presId="urn:microsoft.com/office/officeart/2005/8/layout/hierarchy4"/>
    <dgm:cxn modelId="{1546FE69-F53B-49D3-A756-7C510996135F}" type="presOf" srcId="{F5D5EE04-0E1A-4444-8B0C-2C4A61AF6B0B}" destId="{24479E35-69D9-4E8D-98B5-B772B381A1DF}" srcOrd="0" destOrd="0" presId="urn:microsoft.com/office/officeart/2005/8/layout/hierarchy4"/>
    <dgm:cxn modelId="{CBDFEB13-4BA0-4C3B-83B4-B2D8F923884B}" type="presParOf" srcId="{3DD72F98-A5AA-44D4-BA98-4C11250D7117}" destId="{90CF6E55-B595-449C-8383-B2768D58525E}" srcOrd="0" destOrd="0" presId="urn:microsoft.com/office/officeart/2005/8/layout/hierarchy4"/>
    <dgm:cxn modelId="{14B5C7B0-8277-4928-B2CA-3AFA73DFD042}" type="presParOf" srcId="{90CF6E55-B595-449C-8383-B2768D58525E}" destId="{5C888B53-C2CE-49A3-A70C-CAC086B2D18C}" srcOrd="0" destOrd="0" presId="urn:microsoft.com/office/officeart/2005/8/layout/hierarchy4"/>
    <dgm:cxn modelId="{FDA305BB-D860-4176-8EAC-69580F3FEE6E}" type="presParOf" srcId="{90CF6E55-B595-449C-8383-B2768D58525E}" destId="{20010014-CA08-4E6D-B7F0-86B545408958}" srcOrd="1" destOrd="0" presId="urn:microsoft.com/office/officeart/2005/8/layout/hierarchy4"/>
    <dgm:cxn modelId="{B71884FA-66A9-4789-9DFA-BD73818136AE}" type="presParOf" srcId="{90CF6E55-B595-449C-8383-B2768D58525E}" destId="{9C26A35B-DDD4-4B9F-9925-8B0D0BBDA5F6}" srcOrd="2" destOrd="0" presId="urn:microsoft.com/office/officeart/2005/8/layout/hierarchy4"/>
    <dgm:cxn modelId="{A9E13608-EE06-44A4-9268-8166FB9CA225}" type="presParOf" srcId="{9C26A35B-DDD4-4B9F-9925-8B0D0BBDA5F6}" destId="{D2532F3A-9D57-47AD-95C1-6FA93A9C4AF3}" srcOrd="0" destOrd="0" presId="urn:microsoft.com/office/officeart/2005/8/layout/hierarchy4"/>
    <dgm:cxn modelId="{2D1F98E0-FF18-4C0F-A2AD-DE14665C4008}" type="presParOf" srcId="{D2532F3A-9D57-47AD-95C1-6FA93A9C4AF3}" destId="{F7DF6464-1948-4911-AC6A-59C7CE7C9BAA}" srcOrd="0" destOrd="0" presId="urn:microsoft.com/office/officeart/2005/8/layout/hierarchy4"/>
    <dgm:cxn modelId="{53524EA5-800E-4693-A9B2-A39A775887CF}" type="presParOf" srcId="{D2532F3A-9D57-47AD-95C1-6FA93A9C4AF3}" destId="{DB17B399-B978-4BC3-8F35-D95CEFAF1F2E}" srcOrd="1" destOrd="0" presId="urn:microsoft.com/office/officeart/2005/8/layout/hierarchy4"/>
    <dgm:cxn modelId="{FA1FBF78-1AD6-4E9E-845B-6C20CFEA23F4}" type="presParOf" srcId="{D2532F3A-9D57-47AD-95C1-6FA93A9C4AF3}" destId="{7916BF0D-023D-44AA-9DF4-3638BC1EF048}" srcOrd="2" destOrd="0" presId="urn:microsoft.com/office/officeart/2005/8/layout/hierarchy4"/>
    <dgm:cxn modelId="{E54099A5-342E-4B73-9B09-0F600163A2F9}" type="presParOf" srcId="{7916BF0D-023D-44AA-9DF4-3638BC1EF048}" destId="{94977906-1589-4DE2-BA46-8D5F700A4E68}" srcOrd="0" destOrd="0" presId="urn:microsoft.com/office/officeart/2005/8/layout/hierarchy4"/>
    <dgm:cxn modelId="{ECAB015A-0C48-44C6-A084-D790173E6D8F}" type="presParOf" srcId="{94977906-1589-4DE2-BA46-8D5F700A4E68}" destId="{369300EF-FB5C-4C43-B917-148919B22758}" srcOrd="0" destOrd="0" presId="urn:microsoft.com/office/officeart/2005/8/layout/hierarchy4"/>
    <dgm:cxn modelId="{817D010D-10CC-468C-AF58-2A8DB764649A}" type="presParOf" srcId="{94977906-1589-4DE2-BA46-8D5F700A4E68}" destId="{253F506F-936C-4393-843B-EA36BA51F202}" srcOrd="1" destOrd="0" presId="urn:microsoft.com/office/officeart/2005/8/layout/hierarchy4"/>
    <dgm:cxn modelId="{7B83CA42-64B1-4A4F-A098-5F29697F69C9}" type="presParOf" srcId="{7916BF0D-023D-44AA-9DF4-3638BC1EF048}" destId="{CE96A34D-8721-4001-BD94-4B284B4C18EF}" srcOrd="1" destOrd="0" presId="urn:microsoft.com/office/officeart/2005/8/layout/hierarchy4"/>
    <dgm:cxn modelId="{B97C97CB-8C0A-4E88-8F85-B2A5496BCAD2}" type="presParOf" srcId="{7916BF0D-023D-44AA-9DF4-3638BC1EF048}" destId="{E56D7080-9C79-4713-A917-FC446CD687F2}" srcOrd="2" destOrd="0" presId="urn:microsoft.com/office/officeart/2005/8/layout/hierarchy4"/>
    <dgm:cxn modelId="{274C52AF-6F96-4E6D-9A70-D97169B98B1C}" type="presParOf" srcId="{E56D7080-9C79-4713-A917-FC446CD687F2}" destId="{0ECF2353-3856-4057-9946-4F3C6FC436BB}" srcOrd="0" destOrd="0" presId="urn:microsoft.com/office/officeart/2005/8/layout/hierarchy4"/>
    <dgm:cxn modelId="{EA811E8E-36A9-4CBA-B76D-ADCD0E75B660}" type="presParOf" srcId="{E56D7080-9C79-4713-A917-FC446CD687F2}" destId="{CB3488D4-8652-4B4C-B1B8-6D170646175C}" srcOrd="1" destOrd="0" presId="urn:microsoft.com/office/officeart/2005/8/layout/hierarchy4"/>
    <dgm:cxn modelId="{B0C62612-2C13-49BC-80AC-EEC4284D8A92}" type="presParOf" srcId="{9C26A35B-DDD4-4B9F-9925-8B0D0BBDA5F6}" destId="{11EADB94-1911-4325-9351-C8039F05264D}" srcOrd="1" destOrd="0" presId="urn:microsoft.com/office/officeart/2005/8/layout/hierarchy4"/>
    <dgm:cxn modelId="{A54D26F8-DBB8-4D44-B936-F3B7A0791CBC}" type="presParOf" srcId="{9C26A35B-DDD4-4B9F-9925-8B0D0BBDA5F6}" destId="{5395DC4A-BAC8-4AC9-8066-040929C691FE}" srcOrd="2" destOrd="0" presId="urn:microsoft.com/office/officeart/2005/8/layout/hierarchy4"/>
    <dgm:cxn modelId="{56B21EB7-9397-4AF4-B0D7-FB26E4FA1C4D}" type="presParOf" srcId="{5395DC4A-BAC8-4AC9-8066-040929C691FE}" destId="{24479E35-69D9-4E8D-98B5-B772B381A1DF}" srcOrd="0" destOrd="0" presId="urn:microsoft.com/office/officeart/2005/8/layout/hierarchy4"/>
    <dgm:cxn modelId="{A4969EAC-FA30-4B58-A686-85C58B269E2A}" type="presParOf" srcId="{5395DC4A-BAC8-4AC9-8066-040929C691FE}" destId="{D32417D4-C675-4D6C-938E-D28E039EBF3D}" srcOrd="1" destOrd="0" presId="urn:microsoft.com/office/officeart/2005/8/layout/hierarchy4"/>
    <dgm:cxn modelId="{29C26C9D-83D6-414E-956D-F904ED69D043}" type="presParOf" srcId="{5395DC4A-BAC8-4AC9-8066-040929C691FE}" destId="{B9863AAF-A4AC-4879-8301-A1ABAD24219E}" srcOrd="2" destOrd="0" presId="urn:microsoft.com/office/officeart/2005/8/layout/hierarchy4"/>
    <dgm:cxn modelId="{1F95666A-4CC4-4FBA-B852-54BF26D15770}" type="presParOf" srcId="{B9863AAF-A4AC-4879-8301-A1ABAD24219E}" destId="{90D175DC-C827-4F34-9617-D59F7D76B9CE}" srcOrd="0" destOrd="0" presId="urn:microsoft.com/office/officeart/2005/8/layout/hierarchy4"/>
    <dgm:cxn modelId="{E90E446F-30B0-4D97-933F-110AAE10EA28}" type="presParOf" srcId="{90D175DC-C827-4F34-9617-D59F7D76B9CE}" destId="{5F88D671-70BF-45AB-99C3-8840EB879D2F}" srcOrd="0" destOrd="0" presId="urn:microsoft.com/office/officeart/2005/8/layout/hierarchy4"/>
    <dgm:cxn modelId="{DC9AB385-C231-4CD3-99E6-2508D81D66E2}" type="presParOf" srcId="{90D175DC-C827-4F34-9617-D59F7D76B9CE}" destId="{3AFBC739-A206-4BD9-BBD9-05197287A5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2A56F1-ED3B-4109-8B26-4C8D8DD1C6F4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C9D24FE-5E88-4CAC-966A-C8E1AC8218F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високий</a:t>
          </a:r>
          <a:endParaRPr lang="ru-RU" b="1" dirty="0">
            <a:solidFill>
              <a:schemeClr val="bg1"/>
            </a:solidFill>
          </a:endParaRPr>
        </a:p>
      </dgm:t>
    </dgm:pt>
    <dgm:pt modelId="{E1A18184-F56D-403D-804F-3E30532D9786}" type="parTrans" cxnId="{16067751-388F-4BAD-B602-D56478CC54B9}">
      <dgm:prSet/>
      <dgm:spPr/>
      <dgm:t>
        <a:bodyPr/>
        <a:lstStyle/>
        <a:p>
          <a:endParaRPr lang="ru-RU"/>
        </a:p>
      </dgm:t>
    </dgm:pt>
    <dgm:pt modelId="{4D27D6B3-819D-42BA-A760-995A8E1244BE}" type="sibTrans" cxnId="{16067751-388F-4BAD-B602-D56478CC54B9}">
      <dgm:prSet/>
      <dgm:spPr/>
      <dgm:t>
        <a:bodyPr/>
        <a:lstStyle/>
        <a:p>
          <a:endParaRPr lang="ru-RU"/>
        </a:p>
      </dgm:t>
    </dgm:pt>
    <dgm:pt modelId="{B87A4609-A3B2-4B55-B7B3-7BB0540C0AC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середній</a:t>
          </a:r>
          <a:endParaRPr lang="ru-RU" b="1" dirty="0">
            <a:solidFill>
              <a:schemeClr val="bg1"/>
            </a:solidFill>
          </a:endParaRPr>
        </a:p>
      </dgm:t>
    </dgm:pt>
    <dgm:pt modelId="{7972CD9C-6520-4E22-9B2B-041D376BE44C}" type="parTrans" cxnId="{B5090E20-AC37-44DC-BE23-3F69D9E1C2A0}">
      <dgm:prSet/>
      <dgm:spPr/>
      <dgm:t>
        <a:bodyPr/>
        <a:lstStyle/>
        <a:p>
          <a:endParaRPr lang="ru-RU"/>
        </a:p>
      </dgm:t>
    </dgm:pt>
    <dgm:pt modelId="{313E48BD-D42F-4E7E-877F-66CAB9E1DAE1}" type="sibTrans" cxnId="{B5090E20-AC37-44DC-BE23-3F69D9E1C2A0}">
      <dgm:prSet/>
      <dgm:spPr/>
      <dgm:t>
        <a:bodyPr/>
        <a:lstStyle/>
        <a:p>
          <a:endParaRPr lang="ru-RU"/>
        </a:p>
      </dgm:t>
    </dgm:pt>
    <dgm:pt modelId="{F8AB76CD-E266-4527-9C53-E1B9C43BD4C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низький</a:t>
          </a:r>
          <a:endParaRPr lang="ru-RU" b="1" dirty="0">
            <a:solidFill>
              <a:schemeClr val="bg1"/>
            </a:solidFill>
          </a:endParaRPr>
        </a:p>
      </dgm:t>
    </dgm:pt>
    <dgm:pt modelId="{583B9D63-2598-435E-96D6-4A3397F7D8B1}" type="parTrans" cxnId="{1E9537DE-AAD3-49A9-B70C-FA18B1D590DC}">
      <dgm:prSet/>
      <dgm:spPr/>
      <dgm:t>
        <a:bodyPr/>
        <a:lstStyle/>
        <a:p>
          <a:endParaRPr lang="ru-RU"/>
        </a:p>
      </dgm:t>
    </dgm:pt>
    <dgm:pt modelId="{AF212170-EE32-4CFA-9D21-AE3E649BF700}" type="sibTrans" cxnId="{1E9537DE-AAD3-49A9-B70C-FA18B1D590DC}">
      <dgm:prSet/>
      <dgm:spPr/>
      <dgm:t>
        <a:bodyPr/>
        <a:lstStyle/>
        <a:p>
          <a:endParaRPr lang="ru-RU"/>
        </a:p>
      </dgm:t>
    </dgm:pt>
    <dgm:pt modelId="{48183C63-B4C4-4728-B8F3-4B8A0982739E}" type="pres">
      <dgm:prSet presAssocID="{242A56F1-ED3B-4109-8B26-4C8D8DD1C6F4}" presName="compositeShape" presStyleCnt="0">
        <dgm:presLayoutVars>
          <dgm:chMax val="7"/>
          <dgm:dir/>
          <dgm:resizeHandles val="exact"/>
        </dgm:presLayoutVars>
      </dgm:prSet>
      <dgm:spPr/>
    </dgm:pt>
    <dgm:pt modelId="{5031466D-58A4-4637-BB6E-93952967539C}" type="pres">
      <dgm:prSet presAssocID="{242A56F1-ED3B-4109-8B26-4C8D8DD1C6F4}" presName="wedge1" presStyleLbl="node1" presStyleIdx="0" presStyleCnt="3"/>
      <dgm:spPr/>
      <dgm:t>
        <a:bodyPr/>
        <a:lstStyle/>
        <a:p>
          <a:endParaRPr lang="ru-RU"/>
        </a:p>
      </dgm:t>
    </dgm:pt>
    <dgm:pt modelId="{C059BAC1-96B9-4376-A1B9-1E3A085027AF}" type="pres">
      <dgm:prSet presAssocID="{242A56F1-ED3B-4109-8B26-4C8D8DD1C6F4}" presName="dummy1a" presStyleCnt="0"/>
      <dgm:spPr/>
    </dgm:pt>
    <dgm:pt modelId="{E5027F3D-EAF7-445A-AAE8-723D58A0530C}" type="pres">
      <dgm:prSet presAssocID="{242A56F1-ED3B-4109-8B26-4C8D8DD1C6F4}" presName="dummy1b" presStyleCnt="0"/>
      <dgm:spPr/>
    </dgm:pt>
    <dgm:pt modelId="{0A7AAAB2-CD57-4DAC-A1D6-1BF2C203397F}" type="pres">
      <dgm:prSet presAssocID="{242A56F1-ED3B-4109-8B26-4C8D8DD1C6F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031B9-F51C-45DE-9E45-AA6FD619A862}" type="pres">
      <dgm:prSet presAssocID="{242A56F1-ED3B-4109-8B26-4C8D8DD1C6F4}" presName="wedge2" presStyleLbl="node1" presStyleIdx="1" presStyleCnt="3"/>
      <dgm:spPr/>
      <dgm:t>
        <a:bodyPr/>
        <a:lstStyle/>
        <a:p>
          <a:endParaRPr lang="ru-RU"/>
        </a:p>
      </dgm:t>
    </dgm:pt>
    <dgm:pt modelId="{966307D7-0BA8-4E2C-B85B-A59815A526ED}" type="pres">
      <dgm:prSet presAssocID="{242A56F1-ED3B-4109-8B26-4C8D8DD1C6F4}" presName="dummy2a" presStyleCnt="0"/>
      <dgm:spPr/>
    </dgm:pt>
    <dgm:pt modelId="{F0AAB689-C6AB-4529-87C2-56CEE359CC37}" type="pres">
      <dgm:prSet presAssocID="{242A56F1-ED3B-4109-8B26-4C8D8DD1C6F4}" presName="dummy2b" presStyleCnt="0"/>
      <dgm:spPr/>
    </dgm:pt>
    <dgm:pt modelId="{E8CC6D7A-73B3-4E7E-91E7-846942C5347A}" type="pres">
      <dgm:prSet presAssocID="{242A56F1-ED3B-4109-8B26-4C8D8DD1C6F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437C7-C145-4E54-8288-20905AC78CC5}" type="pres">
      <dgm:prSet presAssocID="{242A56F1-ED3B-4109-8B26-4C8D8DD1C6F4}" presName="wedge3" presStyleLbl="node1" presStyleIdx="2" presStyleCnt="3"/>
      <dgm:spPr/>
      <dgm:t>
        <a:bodyPr/>
        <a:lstStyle/>
        <a:p>
          <a:endParaRPr lang="ru-RU"/>
        </a:p>
      </dgm:t>
    </dgm:pt>
    <dgm:pt modelId="{D5D74083-AEB6-487C-A6D9-1BEB524C3492}" type="pres">
      <dgm:prSet presAssocID="{242A56F1-ED3B-4109-8B26-4C8D8DD1C6F4}" presName="dummy3a" presStyleCnt="0"/>
      <dgm:spPr/>
    </dgm:pt>
    <dgm:pt modelId="{9B34C7F2-36FF-4725-9FD7-F5116A89E3FC}" type="pres">
      <dgm:prSet presAssocID="{242A56F1-ED3B-4109-8B26-4C8D8DD1C6F4}" presName="dummy3b" presStyleCnt="0"/>
      <dgm:spPr/>
    </dgm:pt>
    <dgm:pt modelId="{9E82FC0F-BBAD-48D0-ABD7-CCBC3FF19F27}" type="pres">
      <dgm:prSet presAssocID="{242A56F1-ED3B-4109-8B26-4C8D8DD1C6F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F9FE-BC12-4BA5-9D2A-50009634DB7E}" type="pres">
      <dgm:prSet presAssocID="{4D27D6B3-819D-42BA-A760-995A8E1244BE}" presName="arrowWedge1" presStyleLbl="fgSibTrans2D1" presStyleIdx="0" presStyleCnt="3"/>
      <dgm:spPr/>
    </dgm:pt>
    <dgm:pt modelId="{82A5A4B9-663C-43DB-9098-3CA9E1A5284D}" type="pres">
      <dgm:prSet presAssocID="{313E48BD-D42F-4E7E-877F-66CAB9E1DAE1}" presName="arrowWedge2" presStyleLbl="fgSibTrans2D1" presStyleIdx="1" presStyleCnt="3"/>
      <dgm:spPr/>
    </dgm:pt>
    <dgm:pt modelId="{A45FF208-B368-4786-B78B-D867E7193FCE}" type="pres">
      <dgm:prSet presAssocID="{AF212170-EE32-4CFA-9D21-AE3E649BF700}" presName="arrowWedge3" presStyleLbl="fgSibTrans2D1" presStyleIdx="2" presStyleCnt="3"/>
      <dgm:spPr/>
    </dgm:pt>
  </dgm:ptLst>
  <dgm:cxnLst>
    <dgm:cxn modelId="{B3B81C1A-C369-4E1B-BD34-22236FAEE7A1}" type="presOf" srcId="{B87A4609-A3B2-4B55-B7B3-7BB0540C0ACD}" destId="{E8CC6D7A-73B3-4E7E-91E7-846942C5347A}" srcOrd="1" destOrd="0" presId="urn:microsoft.com/office/officeart/2005/8/layout/cycle8"/>
    <dgm:cxn modelId="{B5090E20-AC37-44DC-BE23-3F69D9E1C2A0}" srcId="{242A56F1-ED3B-4109-8B26-4C8D8DD1C6F4}" destId="{B87A4609-A3B2-4B55-B7B3-7BB0540C0ACD}" srcOrd="1" destOrd="0" parTransId="{7972CD9C-6520-4E22-9B2B-041D376BE44C}" sibTransId="{313E48BD-D42F-4E7E-877F-66CAB9E1DAE1}"/>
    <dgm:cxn modelId="{D30D3099-837C-48AB-AE37-F465BD6D7866}" type="presOf" srcId="{F8AB76CD-E266-4527-9C53-E1B9C43BD4CC}" destId="{1C2437C7-C145-4E54-8288-20905AC78CC5}" srcOrd="0" destOrd="0" presId="urn:microsoft.com/office/officeart/2005/8/layout/cycle8"/>
    <dgm:cxn modelId="{E3A227E3-39AA-4F01-B11D-A71BF5D5C468}" type="presOf" srcId="{FC9D24FE-5E88-4CAC-966A-C8E1AC8218F8}" destId="{5031466D-58A4-4637-BB6E-93952967539C}" srcOrd="0" destOrd="0" presId="urn:microsoft.com/office/officeart/2005/8/layout/cycle8"/>
    <dgm:cxn modelId="{2ECF6591-297C-46A5-88D1-42107C9AC851}" type="presOf" srcId="{242A56F1-ED3B-4109-8B26-4C8D8DD1C6F4}" destId="{48183C63-B4C4-4728-B8F3-4B8A0982739E}" srcOrd="0" destOrd="0" presId="urn:microsoft.com/office/officeart/2005/8/layout/cycle8"/>
    <dgm:cxn modelId="{A8B904D4-A325-44A5-9B5F-A9A69F854EED}" type="presOf" srcId="{B87A4609-A3B2-4B55-B7B3-7BB0540C0ACD}" destId="{E27031B9-F51C-45DE-9E45-AA6FD619A862}" srcOrd="0" destOrd="0" presId="urn:microsoft.com/office/officeart/2005/8/layout/cycle8"/>
    <dgm:cxn modelId="{16067751-388F-4BAD-B602-D56478CC54B9}" srcId="{242A56F1-ED3B-4109-8B26-4C8D8DD1C6F4}" destId="{FC9D24FE-5E88-4CAC-966A-C8E1AC8218F8}" srcOrd="0" destOrd="0" parTransId="{E1A18184-F56D-403D-804F-3E30532D9786}" sibTransId="{4D27D6B3-819D-42BA-A760-995A8E1244BE}"/>
    <dgm:cxn modelId="{1E9537DE-AAD3-49A9-B70C-FA18B1D590DC}" srcId="{242A56F1-ED3B-4109-8B26-4C8D8DD1C6F4}" destId="{F8AB76CD-E266-4527-9C53-E1B9C43BD4CC}" srcOrd="2" destOrd="0" parTransId="{583B9D63-2598-435E-96D6-4A3397F7D8B1}" sibTransId="{AF212170-EE32-4CFA-9D21-AE3E649BF700}"/>
    <dgm:cxn modelId="{22692385-27E2-47FD-9C82-3599C26C0226}" type="presOf" srcId="{F8AB76CD-E266-4527-9C53-E1B9C43BD4CC}" destId="{9E82FC0F-BBAD-48D0-ABD7-CCBC3FF19F27}" srcOrd="1" destOrd="0" presId="urn:microsoft.com/office/officeart/2005/8/layout/cycle8"/>
    <dgm:cxn modelId="{731F9795-AB9D-4358-8BB1-6AD1A440D005}" type="presOf" srcId="{FC9D24FE-5E88-4CAC-966A-C8E1AC8218F8}" destId="{0A7AAAB2-CD57-4DAC-A1D6-1BF2C203397F}" srcOrd="1" destOrd="0" presId="urn:microsoft.com/office/officeart/2005/8/layout/cycle8"/>
    <dgm:cxn modelId="{2126824E-9D6F-4EF9-BD89-56D784089500}" type="presParOf" srcId="{48183C63-B4C4-4728-B8F3-4B8A0982739E}" destId="{5031466D-58A4-4637-BB6E-93952967539C}" srcOrd="0" destOrd="0" presId="urn:microsoft.com/office/officeart/2005/8/layout/cycle8"/>
    <dgm:cxn modelId="{ACDEB78F-D28F-4279-A844-BC8B6B9584F1}" type="presParOf" srcId="{48183C63-B4C4-4728-B8F3-4B8A0982739E}" destId="{C059BAC1-96B9-4376-A1B9-1E3A085027AF}" srcOrd="1" destOrd="0" presId="urn:microsoft.com/office/officeart/2005/8/layout/cycle8"/>
    <dgm:cxn modelId="{FA1A796C-FAD3-4B4E-8754-0D0164E6B285}" type="presParOf" srcId="{48183C63-B4C4-4728-B8F3-4B8A0982739E}" destId="{E5027F3D-EAF7-445A-AAE8-723D58A0530C}" srcOrd="2" destOrd="0" presId="urn:microsoft.com/office/officeart/2005/8/layout/cycle8"/>
    <dgm:cxn modelId="{49358F8D-0A75-48CC-A116-8DAC66B457F1}" type="presParOf" srcId="{48183C63-B4C4-4728-B8F3-4B8A0982739E}" destId="{0A7AAAB2-CD57-4DAC-A1D6-1BF2C203397F}" srcOrd="3" destOrd="0" presId="urn:microsoft.com/office/officeart/2005/8/layout/cycle8"/>
    <dgm:cxn modelId="{2366CBC9-A2B3-4B76-873E-677D2ED5D783}" type="presParOf" srcId="{48183C63-B4C4-4728-B8F3-4B8A0982739E}" destId="{E27031B9-F51C-45DE-9E45-AA6FD619A862}" srcOrd="4" destOrd="0" presId="urn:microsoft.com/office/officeart/2005/8/layout/cycle8"/>
    <dgm:cxn modelId="{37928CE8-827C-45BF-A0BD-21B210B2A9FB}" type="presParOf" srcId="{48183C63-B4C4-4728-B8F3-4B8A0982739E}" destId="{966307D7-0BA8-4E2C-B85B-A59815A526ED}" srcOrd="5" destOrd="0" presId="urn:microsoft.com/office/officeart/2005/8/layout/cycle8"/>
    <dgm:cxn modelId="{882577EA-3225-43A3-9391-80F625392A3E}" type="presParOf" srcId="{48183C63-B4C4-4728-B8F3-4B8A0982739E}" destId="{F0AAB689-C6AB-4529-87C2-56CEE359CC37}" srcOrd="6" destOrd="0" presId="urn:microsoft.com/office/officeart/2005/8/layout/cycle8"/>
    <dgm:cxn modelId="{98006C8D-019A-4E32-A9DB-339FF33D199F}" type="presParOf" srcId="{48183C63-B4C4-4728-B8F3-4B8A0982739E}" destId="{E8CC6D7A-73B3-4E7E-91E7-846942C5347A}" srcOrd="7" destOrd="0" presId="urn:microsoft.com/office/officeart/2005/8/layout/cycle8"/>
    <dgm:cxn modelId="{2A3E69FF-2500-4497-BFC2-B06B3DFF178B}" type="presParOf" srcId="{48183C63-B4C4-4728-B8F3-4B8A0982739E}" destId="{1C2437C7-C145-4E54-8288-20905AC78CC5}" srcOrd="8" destOrd="0" presId="urn:microsoft.com/office/officeart/2005/8/layout/cycle8"/>
    <dgm:cxn modelId="{D5BE51A5-EBE6-468C-BD01-6BE3BB03F3B8}" type="presParOf" srcId="{48183C63-B4C4-4728-B8F3-4B8A0982739E}" destId="{D5D74083-AEB6-487C-A6D9-1BEB524C3492}" srcOrd="9" destOrd="0" presId="urn:microsoft.com/office/officeart/2005/8/layout/cycle8"/>
    <dgm:cxn modelId="{D5FE93B0-CB6C-42A5-A756-D12AF7E89A25}" type="presParOf" srcId="{48183C63-B4C4-4728-B8F3-4B8A0982739E}" destId="{9B34C7F2-36FF-4725-9FD7-F5116A89E3FC}" srcOrd="10" destOrd="0" presId="urn:microsoft.com/office/officeart/2005/8/layout/cycle8"/>
    <dgm:cxn modelId="{4AB8C944-B41A-4270-B410-2F812DBA454B}" type="presParOf" srcId="{48183C63-B4C4-4728-B8F3-4B8A0982739E}" destId="{9E82FC0F-BBAD-48D0-ABD7-CCBC3FF19F27}" srcOrd="11" destOrd="0" presId="urn:microsoft.com/office/officeart/2005/8/layout/cycle8"/>
    <dgm:cxn modelId="{C755C20F-9941-4D7F-B4DE-9D1800AA5F5E}" type="presParOf" srcId="{48183C63-B4C4-4728-B8F3-4B8A0982739E}" destId="{24ABF9FE-BC12-4BA5-9D2A-50009634DB7E}" srcOrd="12" destOrd="0" presId="urn:microsoft.com/office/officeart/2005/8/layout/cycle8"/>
    <dgm:cxn modelId="{8436036B-60AF-42E6-A6EE-E02AED0BD5A6}" type="presParOf" srcId="{48183C63-B4C4-4728-B8F3-4B8A0982739E}" destId="{82A5A4B9-663C-43DB-9098-3CA9E1A5284D}" srcOrd="13" destOrd="0" presId="urn:microsoft.com/office/officeart/2005/8/layout/cycle8"/>
    <dgm:cxn modelId="{B51C9529-065E-4E5F-97CC-ACBD6751A038}" type="presParOf" srcId="{48183C63-B4C4-4728-B8F3-4B8A0982739E}" destId="{A45FF208-B368-4786-B78B-D867E7193FC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0C0AE5-90BD-4509-84D2-2451FB4F4F72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619BA1-F1D9-46CF-A1F6-1E30158A2216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Літературна й професійна форми </a:t>
          </a:r>
          <a:endParaRPr lang="ru-RU" b="1" dirty="0">
            <a:solidFill>
              <a:schemeClr val="bg1"/>
            </a:solidFill>
          </a:endParaRPr>
        </a:p>
      </dgm:t>
    </dgm:pt>
    <dgm:pt modelId="{CBF42488-7591-4076-942E-5612964F60F9}" type="parTrans" cxnId="{A514B9E5-9193-4A90-8DBE-5FB40DC35427}">
      <dgm:prSet/>
      <dgm:spPr/>
      <dgm:t>
        <a:bodyPr/>
        <a:lstStyle/>
        <a:p>
          <a:endParaRPr lang="ru-RU"/>
        </a:p>
      </dgm:t>
    </dgm:pt>
    <dgm:pt modelId="{529AEBBA-886D-4E11-A767-2E72AFD3ADAA}" type="sibTrans" cxnId="{A514B9E5-9193-4A90-8DBE-5FB40DC35427}">
      <dgm:prSet/>
      <dgm:spPr/>
      <dgm:t>
        <a:bodyPr/>
        <a:lstStyle/>
        <a:p>
          <a:endParaRPr lang="ru-RU"/>
        </a:p>
      </dgm:t>
    </dgm:pt>
    <dgm:pt modelId="{89358CDA-3E4A-46C9-BD86-3747413FFD1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Комунікативна й номінативна функції</a:t>
          </a:r>
          <a:endParaRPr lang="ru-RU" b="1" dirty="0">
            <a:solidFill>
              <a:schemeClr val="bg1"/>
            </a:solidFill>
          </a:endParaRPr>
        </a:p>
      </dgm:t>
    </dgm:pt>
    <dgm:pt modelId="{3CE748DE-A67E-4AF3-BDB3-16AC611A4780}" type="parTrans" cxnId="{0F18D314-4FF8-4E7F-A75E-2C4AC0AA1759}">
      <dgm:prSet/>
      <dgm:spPr/>
      <dgm:t>
        <a:bodyPr/>
        <a:lstStyle/>
        <a:p>
          <a:endParaRPr lang="ru-RU"/>
        </a:p>
      </dgm:t>
    </dgm:pt>
    <dgm:pt modelId="{57CC39FC-A11F-455C-9049-760360D3693A}" type="sibTrans" cxnId="{0F18D314-4FF8-4E7F-A75E-2C4AC0AA1759}">
      <dgm:prSet/>
      <dgm:spPr/>
      <dgm:t>
        <a:bodyPr/>
        <a:lstStyle/>
        <a:p>
          <a:endParaRPr lang="ru-RU"/>
        </a:p>
      </dgm:t>
    </dgm:pt>
    <dgm:pt modelId="{69D7745E-E5C9-4732-BE76-618CC73C363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Діловий та науковий стилі</a:t>
          </a:r>
          <a:endParaRPr lang="ru-RU" b="1" dirty="0">
            <a:solidFill>
              <a:schemeClr val="bg1"/>
            </a:solidFill>
          </a:endParaRPr>
        </a:p>
      </dgm:t>
    </dgm:pt>
    <dgm:pt modelId="{D7EA5A9E-0875-4A11-B2CC-452D9DCECC5A}" type="parTrans" cxnId="{9CC758E5-1090-4457-A328-4D34253C0F5D}">
      <dgm:prSet/>
      <dgm:spPr/>
      <dgm:t>
        <a:bodyPr/>
        <a:lstStyle/>
        <a:p>
          <a:endParaRPr lang="ru-RU"/>
        </a:p>
      </dgm:t>
    </dgm:pt>
    <dgm:pt modelId="{637E61F1-3196-426E-A43F-C26D7B7A92FF}" type="sibTrans" cxnId="{9CC758E5-1090-4457-A328-4D34253C0F5D}">
      <dgm:prSet/>
      <dgm:spPr/>
      <dgm:t>
        <a:bodyPr/>
        <a:lstStyle/>
        <a:p>
          <a:endParaRPr lang="ru-RU"/>
        </a:p>
      </dgm:t>
    </dgm:pt>
    <dgm:pt modelId="{C800B992-7553-4963-8496-E7DC0279FEA7}" type="pres">
      <dgm:prSet presAssocID="{6E0C0AE5-90BD-4509-84D2-2451FB4F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8304F-11BF-4AC7-A8DF-98F0DDB03983}" type="pres">
      <dgm:prSet presAssocID="{7C619BA1-F1D9-46CF-A1F6-1E30158A22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56597-481E-417D-9AC2-7984E26666C9}" type="pres">
      <dgm:prSet presAssocID="{529AEBBA-886D-4E11-A767-2E72AFD3ADA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514AD60-5CEA-4B37-A3FF-3727609BB0A7}" type="pres">
      <dgm:prSet presAssocID="{529AEBBA-886D-4E11-A767-2E72AFD3ADA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967D5C6-D408-4A8E-88BE-2F5C29B52FF2}" type="pres">
      <dgm:prSet presAssocID="{89358CDA-3E4A-46C9-BD86-3747413FFD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7BDDB-3BF4-42A0-832F-62931B99A074}" type="pres">
      <dgm:prSet presAssocID="{57CC39FC-A11F-455C-9049-760360D3693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5907224-EB17-4DB7-958F-FB1905971ED0}" type="pres">
      <dgm:prSet presAssocID="{57CC39FC-A11F-455C-9049-760360D3693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57E9B97-5593-45CC-9CFF-DD22017F2BA3}" type="pres">
      <dgm:prSet presAssocID="{69D7745E-E5C9-4732-BE76-618CC73C36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3F365-2C4D-4C74-A518-44DC19860E40}" type="pres">
      <dgm:prSet presAssocID="{637E61F1-3196-426E-A43F-C26D7B7A92F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109F9AE-1AE9-4F17-B8FF-34386829F99E}" type="pres">
      <dgm:prSet presAssocID="{637E61F1-3196-426E-A43F-C26D7B7A92F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28AE5AF-4F99-46B8-B00E-BED276259DA6}" type="presOf" srcId="{7C619BA1-F1D9-46CF-A1F6-1E30158A2216}" destId="{2A08304F-11BF-4AC7-A8DF-98F0DDB03983}" srcOrd="0" destOrd="0" presId="urn:microsoft.com/office/officeart/2005/8/layout/cycle7"/>
    <dgm:cxn modelId="{60C63048-73B6-4D63-BBE1-DC7F7DF45F93}" type="presOf" srcId="{637E61F1-3196-426E-A43F-C26D7B7A92FF}" destId="{4109F9AE-1AE9-4F17-B8FF-34386829F99E}" srcOrd="1" destOrd="0" presId="urn:microsoft.com/office/officeart/2005/8/layout/cycle7"/>
    <dgm:cxn modelId="{0F18D314-4FF8-4E7F-A75E-2C4AC0AA1759}" srcId="{6E0C0AE5-90BD-4509-84D2-2451FB4F4F72}" destId="{89358CDA-3E4A-46C9-BD86-3747413FFD19}" srcOrd="1" destOrd="0" parTransId="{3CE748DE-A67E-4AF3-BDB3-16AC611A4780}" sibTransId="{57CC39FC-A11F-455C-9049-760360D3693A}"/>
    <dgm:cxn modelId="{C7C66A71-C227-4882-BEE3-6F90388F310E}" type="presOf" srcId="{69D7745E-E5C9-4732-BE76-618CC73C3635}" destId="{157E9B97-5593-45CC-9CFF-DD22017F2BA3}" srcOrd="0" destOrd="0" presId="urn:microsoft.com/office/officeart/2005/8/layout/cycle7"/>
    <dgm:cxn modelId="{05BC1AD5-0285-4C22-92A2-87083555961B}" type="presOf" srcId="{57CC39FC-A11F-455C-9049-760360D3693A}" destId="{D7B7BDDB-3BF4-42A0-832F-62931B99A074}" srcOrd="0" destOrd="0" presId="urn:microsoft.com/office/officeart/2005/8/layout/cycle7"/>
    <dgm:cxn modelId="{6C2A1166-D55E-4189-A525-0B2361538715}" type="presOf" srcId="{637E61F1-3196-426E-A43F-C26D7B7A92FF}" destId="{52C3F365-2C4D-4C74-A518-44DC19860E40}" srcOrd="0" destOrd="0" presId="urn:microsoft.com/office/officeart/2005/8/layout/cycle7"/>
    <dgm:cxn modelId="{28F55C0F-2C00-44E4-AD8D-B33193CC8FC9}" type="presOf" srcId="{529AEBBA-886D-4E11-A767-2E72AFD3ADAA}" destId="{B6056597-481E-417D-9AC2-7984E26666C9}" srcOrd="0" destOrd="0" presId="urn:microsoft.com/office/officeart/2005/8/layout/cycle7"/>
    <dgm:cxn modelId="{1E1E7425-1C5D-4F80-8215-97A8F2259DB7}" type="presOf" srcId="{529AEBBA-886D-4E11-A767-2E72AFD3ADAA}" destId="{6514AD60-5CEA-4B37-A3FF-3727609BB0A7}" srcOrd="1" destOrd="0" presId="urn:microsoft.com/office/officeart/2005/8/layout/cycle7"/>
    <dgm:cxn modelId="{9CC758E5-1090-4457-A328-4D34253C0F5D}" srcId="{6E0C0AE5-90BD-4509-84D2-2451FB4F4F72}" destId="{69D7745E-E5C9-4732-BE76-618CC73C3635}" srcOrd="2" destOrd="0" parTransId="{D7EA5A9E-0875-4A11-B2CC-452D9DCECC5A}" sibTransId="{637E61F1-3196-426E-A43F-C26D7B7A92FF}"/>
    <dgm:cxn modelId="{D48BC291-40AC-4AF6-8044-A82399C6A7C3}" type="presOf" srcId="{6E0C0AE5-90BD-4509-84D2-2451FB4F4F72}" destId="{C800B992-7553-4963-8496-E7DC0279FEA7}" srcOrd="0" destOrd="0" presId="urn:microsoft.com/office/officeart/2005/8/layout/cycle7"/>
    <dgm:cxn modelId="{A514B9E5-9193-4A90-8DBE-5FB40DC35427}" srcId="{6E0C0AE5-90BD-4509-84D2-2451FB4F4F72}" destId="{7C619BA1-F1D9-46CF-A1F6-1E30158A2216}" srcOrd="0" destOrd="0" parTransId="{CBF42488-7591-4076-942E-5612964F60F9}" sibTransId="{529AEBBA-886D-4E11-A767-2E72AFD3ADAA}"/>
    <dgm:cxn modelId="{A8108CB6-7281-4879-A9BA-7166679D4281}" type="presOf" srcId="{57CC39FC-A11F-455C-9049-760360D3693A}" destId="{15907224-EB17-4DB7-958F-FB1905971ED0}" srcOrd="1" destOrd="0" presId="urn:microsoft.com/office/officeart/2005/8/layout/cycle7"/>
    <dgm:cxn modelId="{1B3F076A-FDE3-4448-9FEF-69E7AC87DF64}" type="presOf" srcId="{89358CDA-3E4A-46C9-BD86-3747413FFD19}" destId="{9967D5C6-D408-4A8E-88BE-2F5C29B52FF2}" srcOrd="0" destOrd="0" presId="urn:microsoft.com/office/officeart/2005/8/layout/cycle7"/>
    <dgm:cxn modelId="{04957707-07FC-43B0-95D0-2F1BF4D23357}" type="presParOf" srcId="{C800B992-7553-4963-8496-E7DC0279FEA7}" destId="{2A08304F-11BF-4AC7-A8DF-98F0DDB03983}" srcOrd="0" destOrd="0" presId="urn:microsoft.com/office/officeart/2005/8/layout/cycle7"/>
    <dgm:cxn modelId="{6A1E5710-60A7-423F-8B5E-97EFAEFE1005}" type="presParOf" srcId="{C800B992-7553-4963-8496-E7DC0279FEA7}" destId="{B6056597-481E-417D-9AC2-7984E26666C9}" srcOrd="1" destOrd="0" presId="urn:microsoft.com/office/officeart/2005/8/layout/cycle7"/>
    <dgm:cxn modelId="{E91E8E5B-EF9E-436A-881A-97CA40B79E14}" type="presParOf" srcId="{B6056597-481E-417D-9AC2-7984E26666C9}" destId="{6514AD60-5CEA-4B37-A3FF-3727609BB0A7}" srcOrd="0" destOrd="0" presId="urn:microsoft.com/office/officeart/2005/8/layout/cycle7"/>
    <dgm:cxn modelId="{E4B2CC9D-158F-468B-AD28-D08DF4375663}" type="presParOf" srcId="{C800B992-7553-4963-8496-E7DC0279FEA7}" destId="{9967D5C6-D408-4A8E-88BE-2F5C29B52FF2}" srcOrd="2" destOrd="0" presId="urn:microsoft.com/office/officeart/2005/8/layout/cycle7"/>
    <dgm:cxn modelId="{7585418A-75BA-4FAA-B8C3-5A579E3D072D}" type="presParOf" srcId="{C800B992-7553-4963-8496-E7DC0279FEA7}" destId="{D7B7BDDB-3BF4-42A0-832F-62931B99A074}" srcOrd="3" destOrd="0" presId="urn:microsoft.com/office/officeart/2005/8/layout/cycle7"/>
    <dgm:cxn modelId="{D19D9173-C5D1-4350-88BD-F9D2A6B752EB}" type="presParOf" srcId="{D7B7BDDB-3BF4-42A0-832F-62931B99A074}" destId="{15907224-EB17-4DB7-958F-FB1905971ED0}" srcOrd="0" destOrd="0" presId="urn:microsoft.com/office/officeart/2005/8/layout/cycle7"/>
    <dgm:cxn modelId="{1C197E98-273A-4181-BC22-1EDF39CBCE44}" type="presParOf" srcId="{C800B992-7553-4963-8496-E7DC0279FEA7}" destId="{157E9B97-5593-45CC-9CFF-DD22017F2BA3}" srcOrd="4" destOrd="0" presId="urn:microsoft.com/office/officeart/2005/8/layout/cycle7"/>
    <dgm:cxn modelId="{84E272EB-03E6-42A6-B7D2-8F6B08EC1C3D}" type="presParOf" srcId="{C800B992-7553-4963-8496-E7DC0279FEA7}" destId="{52C3F365-2C4D-4C74-A518-44DC19860E40}" srcOrd="5" destOrd="0" presId="urn:microsoft.com/office/officeart/2005/8/layout/cycle7"/>
    <dgm:cxn modelId="{7FC41420-1AA8-408D-8415-7A503F9781C3}" type="presParOf" srcId="{52C3F365-2C4D-4C74-A518-44DC19860E40}" destId="{4109F9AE-1AE9-4F17-B8FF-34386829F99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64777-E0C2-4C63-B2B5-9D7C26BF1564}">
      <dsp:nvSpPr>
        <dsp:cNvPr id="0" name=""/>
        <dsp:cNvSpPr/>
      </dsp:nvSpPr>
      <dsp:spPr>
        <a:xfrm>
          <a:off x="2478353" y="735685"/>
          <a:ext cx="7802895" cy="3181537"/>
        </a:xfrm>
        <a:prstGeom prst="round2DiagRect">
          <a:avLst>
            <a:gd name="adj1" fmla="val 0"/>
            <a:gd name="adj2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A1066-8C68-4E7A-AD53-F30A31EEFB3A}">
      <dsp:nvSpPr>
        <dsp:cNvPr id="0" name=""/>
        <dsp:cNvSpPr/>
      </dsp:nvSpPr>
      <dsp:spPr>
        <a:xfrm>
          <a:off x="6095999" y="1156922"/>
          <a:ext cx="788" cy="250666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9F07-4737-4BA7-BE7C-579DC23F74A2}">
      <dsp:nvSpPr>
        <dsp:cNvPr id="0" name=""/>
        <dsp:cNvSpPr/>
      </dsp:nvSpPr>
      <dsp:spPr>
        <a:xfrm>
          <a:off x="2847703" y="979717"/>
          <a:ext cx="3538485" cy="28610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Доброго дня,            доброго ранку, доброго здоров’я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FFFF00"/>
              </a:solidFill>
            </a:rPr>
            <a:t>Родовий</a:t>
          </a:r>
          <a:endParaRPr lang="ru-RU" sz="2700" b="1" kern="1200" dirty="0">
            <a:solidFill>
              <a:srgbClr val="FFFF00"/>
            </a:solidFill>
          </a:endParaRPr>
        </a:p>
      </dsp:txBody>
      <dsp:txXfrm>
        <a:off x="2847703" y="979717"/>
        <a:ext cx="3538485" cy="2861077"/>
      </dsp:txXfrm>
    </dsp:sp>
    <dsp:sp modelId="{60A37B15-B7A4-4F6C-A6B0-C23FBD69CD1A}">
      <dsp:nvSpPr>
        <dsp:cNvPr id="0" name=""/>
        <dsp:cNvSpPr/>
      </dsp:nvSpPr>
      <dsp:spPr>
        <a:xfrm>
          <a:off x="5979975" y="1097279"/>
          <a:ext cx="3190156" cy="26259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Добрий день, добрий ранок, добридень, вітаю,  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Привіт </a:t>
          </a:r>
          <a:r>
            <a:rPr lang="uk-UA" sz="2700" b="1" kern="1200" dirty="0" smtClean="0">
              <a:solidFill>
                <a:srgbClr val="FFFF00"/>
              </a:solidFill>
            </a:rPr>
            <a:t>Називний </a:t>
          </a:r>
          <a:r>
            <a:rPr lang="uk-UA" sz="2700" b="1" kern="1200" dirty="0" smtClean="0">
              <a:solidFill>
                <a:schemeClr val="bg1"/>
              </a:solidFill>
            </a:rPr>
            <a:t>в.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5979975" y="1097279"/>
        <a:ext cx="3190156" cy="2625952"/>
      </dsp:txXfrm>
    </dsp:sp>
    <dsp:sp modelId="{636E78F2-9445-4068-8199-F7B459740C08}">
      <dsp:nvSpPr>
        <dsp:cNvPr id="0" name=""/>
        <dsp:cNvSpPr/>
      </dsp:nvSpPr>
      <dsp:spPr>
        <a:xfrm rot="16200000">
          <a:off x="360850" y="1242366"/>
          <a:ext cx="3470768" cy="98603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побажання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09874" y="1638737"/>
        <a:ext cx="3172720" cy="491341"/>
      </dsp:txXfrm>
    </dsp:sp>
    <dsp:sp modelId="{0DF36A66-9BA0-4765-8C8F-4546CFB7FC1F}">
      <dsp:nvSpPr>
        <dsp:cNvPr id="0" name=""/>
        <dsp:cNvSpPr/>
      </dsp:nvSpPr>
      <dsp:spPr>
        <a:xfrm rot="5400000">
          <a:off x="8386510" y="2526789"/>
          <a:ext cx="3470768" cy="98603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1643824"/>
            <a:satOff val="-2352"/>
            <a:lumOff val="10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привітання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8535534" y="2625112"/>
        <a:ext cx="3172720" cy="4913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97A33-0BB4-43C8-AB21-58292F5FD44E}">
      <dsp:nvSpPr>
        <dsp:cNvPr id="0" name=""/>
        <dsp:cNvSpPr/>
      </dsp:nvSpPr>
      <dsp:spPr>
        <a:xfrm>
          <a:off x="0" y="61335"/>
          <a:ext cx="11336383" cy="4534553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B5164-A0CE-4627-B4BF-98C00A1E35B9}">
      <dsp:nvSpPr>
        <dsp:cNvPr id="0" name=""/>
        <dsp:cNvSpPr/>
      </dsp:nvSpPr>
      <dsp:spPr>
        <a:xfrm>
          <a:off x="1360365" y="854882"/>
          <a:ext cx="3741006" cy="222193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1"/>
              </a:solidFill>
            </a:rPr>
            <a:t>Тренуємо культуру мови (</a:t>
          </a:r>
          <a:r>
            <a:rPr lang="uk-UA" sz="3500" b="1" kern="1200" dirty="0" err="1" smtClean="0">
              <a:solidFill>
                <a:schemeClr val="bg1"/>
              </a:solidFill>
            </a:rPr>
            <a:t>культуроносна</a:t>
          </a:r>
          <a:r>
            <a:rPr lang="uk-UA" sz="3500" b="1" kern="1200" dirty="0" smtClean="0">
              <a:solidFill>
                <a:schemeClr val="bg1"/>
              </a:solidFill>
            </a:rPr>
            <a:t> функція)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1360365" y="854882"/>
        <a:ext cx="3741006" cy="2221931"/>
      </dsp:txXfrm>
    </dsp:sp>
    <dsp:sp modelId="{2193F617-0BE2-4576-8AD7-A547F1127174}">
      <dsp:nvSpPr>
        <dsp:cNvPr id="0" name=""/>
        <dsp:cNvSpPr/>
      </dsp:nvSpPr>
      <dsp:spPr>
        <a:xfrm>
          <a:off x="5668191" y="1580411"/>
          <a:ext cx="4421189" cy="222193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FFFF00"/>
              </a:solidFill>
            </a:rPr>
            <a:t>Удосконалюємо комунікацію (комунікативна функція)</a:t>
          </a:r>
          <a:endParaRPr lang="ru-RU" sz="3500" kern="1200" dirty="0">
            <a:solidFill>
              <a:srgbClr val="FFFF00"/>
            </a:solidFill>
          </a:endParaRPr>
        </a:p>
      </dsp:txBody>
      <dsp:txXfrm>
        <a:off x="5668191" y="1580411"/>
        <a:ext cx="4421189" cy="22219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723B4-E7DB-449C-86CB-9A581A7B86A8}">
      <dsp:nvSpPr>
        <dsp:cNvPr id="0" name=""/>
        <dsp:cNvSpPr/>
      </dsp:nvSpPr>
      <dsp:spPr>
        <a:xfrm>
          <a:off x="2400987" y="692383"/>
          <a:ext cx="6385401" cy="3299936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3A680-F192-4E54-AB53-1D2A92525875}">
      <dsp:nvSpPr>
        <dsp:cNvPr id="0" name=""/>
        <dsp:cNvSpPr/>
      </dsp:nvSpPr>
      <dsp:spPr>
        <a:xfrm>
          <a:off x="2591815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Українськомовний: </a:t>
          </a:r>
          <a:r>
            <a:rPr lang="uk-UA" sz="2300" b="1" kern="1200" dirty="0" err="1" smtClean="0">
              <a:solidFill>
                <a:srgbClr val="0070C0"/>
              </a:solidFill>
            </a:rPr>
            <a:t>українська+мова</a:t>
          </a:r>
          <a:endParaRPr lang="ru-RU" sz="2300" b="1" kern="1200" dirty="0">
            <a:solidFill>
              <a:srgbClr val="0070C0"/>
            </a:solidFill>
          </a:endParaRPr>
        </a:p>
      </dsp:txBody>
      <dsp:txXfrm>
        <a:off x="2591815" y="1078314"/>
        <a:ext cx="2965174" cy="2823055"/>
      </dsp:txXfrm>
    </dsp:sp>
    <dsp:sp modelId="{047BC894-101D-4CA8-AA8C-76E25D071228}">
      <dsp:nvSpPr>
        <dsp:cNvPr id="0" name=""/>
        <dsp:cNvSpPr/>
      </dsp:nvSpPr>
      <dsp:spPr>
        <a:xfrm>
          <a:off x="5623046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Україномовний: </a:t>
          </a:r>
          <a:r>
            <a:rPr lang="uk-UA" sz="2300" b="1" kern="1200" dirty="0" err="1" smtClean="0">
              <a:solidFill>
                <a:srgbClr val="FF0000"/>
              </a:solidFill>
            </a:rPr>
            <a:t>україн+мова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5623046" y="1078314"/>
        <a:ext cx="2965174" cy="2823055"/>
      </dsp:txXfrm>
    </dsp:sp>
    <dsp:sp modelId="{915A18EF-8CAC-4D99-A968-81F2D3CB416D}">
      <dsp:nvSpPr>
        <dsp:cNvPr id="0" name=""/>
        <dsp:cNvSpPr/>
      </dsp:nvSpPr>
      <dsp:spPr>
        <a:xfrm>
          <a:off x="1740428" y="31993"/>
          <a:ext cx="1247722" cy="1247722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D7E9-B8EE-4374-9C28-22EC9A8D35B0}">
      <dsp:nvSpPr>
        <dsp:cNvPr id="0" name=""/>
        <dsp:cNvSpPr/>
      </dsp:nvSpPr>
      <dsp:spPr>
        <a:xfrm>
          <a:off x="7905644" y="480704"/>
          <a:ext cx="1174326" cy="402431"/>
        </a:xfrm>
        <a:prstGeom prst="rect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E3CB0-0C7C-4FD2-9E59-BC38706219B0}">
      <dsp:nvSpPr>
        <dsp:cNvPr id="0" name=""/>
        <dsp:cNvSpPr/>
      </dsp:nvSpPr>
      <dsp:spPr>
        <a:xfrm>
          <a:off x="5593688" y="1084351"/>
          <a:ext cx="733" cy="2696289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82F4-C613-49FA-A702-91C395F6C776}">
      <dsp:nvSpPr>
        <dsp:cNvPr id="0" name=""/>
        <dsp:cNvSpPr/>
      </dsp:nvSpPr>
      <dsp:spPr>
        <a:xfrm>
          <a:off x="447431" y="48160"/>
          <a:ext cx="10330920" cy="150402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876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 аналогією до привіт, заповіт</a:t>
          </a:r>
          <a:endParaRPr lang="ru-RU" sz="1600" b="1" kern="1200" dirty="0"/>
        </a:p>
      </dsp:txBody>
      <dsp:txXfrm>
        <a:off x="447431" y="424167"/>
        <a:ext cx="9954914" cy="752013"/>
      </dsp:txXfrm>
    </dsp:sp>
    <dsp:sp modelId="{58BDDF51-919C-4683-86FD-ED8D1D075F0A}">
      <dsp:nvSpPr>
        <dsp:cNvPr id="0" name=""/>
        <dsp:cNvSpPr/>
      </dsp:nvSpPr>
      <dsp:spPr>
        <a:xfrm>
          <a:off x="447431" y="1210436"/>
          <a:ext cx="2381277" cy="278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Звіт</a:t>
          </a:r>
          <a:endParaRPr lang="ru-RU" sz="1600" b="1" kern="1200" dirty="0"/>
        </a:p>
      </dsp:txBody>
      <dsp:txXfrm>
        <a:off x="447431" y="1210436"/>
        <a:ext cx="2381277" cy="2781996"/>
      </dsp:txXfrm>
    </dsp:sp>
    <dsp:sp modelId="{E8FF14E3-0BDC-4F37-9FCA-2E2B7F0BAA20}">
      <dsp:nvSpPr>
        <dsp:cNvPr id="0" name=""/>
        <dsp:cNvSpPr/>
      </dsp:nvSpPr>
      <dsp:spPr>
        <a:xfrm>
          <a:off x="2828708" y="549325"/>
          <a:ext cx="7949643" cy="150402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52197"/>
            <a:satOff val="-3933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876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Псл</a:t>
          </a:r>
          <a:r>
            <a:rPr lang="uk-UA" sz="1600" b="1" kern="1200" dirty="0" smtClean="0"/>
            <a:t>. </a:t>
          </a:r>
          <a:r>
            <a:rPr lang="uk-UA" sz="1600" b="1" kern="1200" dirty="0" err="1" smtClean="0"/>
            <a:t>запов</a:t>
          </a:r>
          <a:r>
            <a:rPr lang="uk-UA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ђдЪ</a:t>
          </a:r>
          <a:endParaRPr lang="ru-RU" sz="1600" b="1" kern="1200" dirty="0"/>
        </a:p>
      </dsp:txBody>
      <dsp:txXfrm>
        <a:off x="2828708" y="925332"/>
        <a:ext cx="7573637" cy="752013"/>
      </dsp:txXfrm>
    </dsp:sp>
    <dsp:sp modelId="{AB53DAFC-21F5-47C8-8E9E-C1DB8BC0DA27}">
      <dsp:nvSpPr>
        <dsp:cNvPr id="0" name=""/>
        <dsp:cNvSpPr/>
      </dsp:nvSpPr>
      <dsp:spPr>
        <a:xfrm>
          <a:off x="2828708" y="1711600"/>
          <a:ext cx="2381277" cy="2711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52197"/>
              <a:satOff val="-3933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Заповіт</a:t>
          </a:r>
          <a:endParaRPr lang="ru-RU" sz="1600" b="1" kern="1200" dirty="0"/>
        </a:p>
      </dsp:txBody>
      <dsp:txXfrm>
        <a:off x="2828708" y="1711600"/>
        <a:ext cx="2381277" cy="2711086"/>
      </dsp:txXfrm>
    </dsp:sp>
    <dsp:sp modelId="{E955F780-DD95-4DBB-9ED4-2CC3EF1CDF83}">
      <dsp:nvSpPr>
        <dsp:cNvPr id="0" name=""/>
        <dsp:cNvSpPr/>
      </dsp:nvSpPr>
      <dsp:spPr>
        <a:xfrm>
          <a:off x="5209986" y="1050489"/>
          <a:ext cx="5568366" cy="150402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04394"/>
            <a:satOff val="-7866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876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псл.Явити</a:t>
          </a:r>
          <a:r>
            <a:rPr lang="uk-UA" sz="1600" b="1" kern="1200" dirty="0" smtClean="0"/>
            <a:t>-показати</a:t>
          </a:r>
          <a:endParaRPr lang="ru-RU" sz="1600" b="1" kern="1200" dirty="0"/>
        </a:p>
      </dsp:txBody>
      <dsp:txXfrm>
        <a:off x="5209986" y="1426496"/>
        <a:ext cx="5192360" cy="752013"/>
      </dsp:txXfrm>
    </dsp:sp>
    <dsp:sp modelId="{1576027A-5367-4222-80D4-96999A26C176}">
      <dsp:nvSpPr>
        <dsp:cNvPr id="0" name=""/>
        <dsp:cNvSpPr/>
      </dsp:nvSpPr>
      <dsp:spPr>
        <a:xfrm>
          <a:off x="5209986" y="2212765"/>
          <a:ext cx="2381277" cy="2729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04394"/>
              <a:satOff val="-7866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Заява</a:t>
          </a:r>
          <a:endParaRPr lang="ru-RU" sz="1600" b="1" kern="1200" dirty="0"/>
        </a:p>
      </dsp:txBody>
      <dsp:txXfrm>
        <a:off x="5209986" y="2212765"/>
        <a:ext cx="2381277" cy="2729214"/>
      </dsp:txXfrm>
    </dsp:sp>
    <dsp:sp modelId="{13935B15-9A46-4C92-A8A7-C93E8372322D}">
      <dsp:nvSpPr>
        <dsp:cNvPr id="0" name=""/>
        <dsp:cNvSpPr/>
      </dsp:nvSpPr>
      <dsp:spPr>
        <a:xfrm>
          <a:off x="7591263" y="1551654"/>
          <a:ext cx="3187089" cy="150402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876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Від </a:t>
          </a:r>
          <a:r>
            <a:rPr lang="uk-UA" sz="1600" b="1" kern="1200" dirty="0" err="1" smtClean="0"/>
            <a:t>псл</a:t>
          </a:r>
          <a:r>
            <a:rPr lang="uk-UA" sz="1600" b="1" kern="1200" dirty="0" smtClean="0"/>
            <a:t>. Свідок- знавець</a:t>
          </a:r>
          <a:endParaRPr lang="ru-RU" sz="1600" b="1" kern="1200" dirty="0"/>
        </a:p>
      </dsp:txBody>
      <dsp:txXfrm>
        <a:off x="7591263" y="1927661"/>
        <a:ext cx="2811083" cy="752013"/>
      </dsp:txXfrm>
    </dsp:sp>
    <dsp:sp modelId="{A6D46127-2F53-4F31-BA86-30D90EB61A15}">
      <dsp:nvSpPr>
        <dsp:cNvPr id="0" name=""/>
        <dsp:cNvSpPr/>
      </dsp:nvSpPr>
      <dsp:spPr>
        <a:xfrm>
          <a:off x="7591263" y="2713929"/>
          <a:ext cx="2402972" cy="2761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Свідоцтво</a:t>
          </a:r>
          <a:endParaRPr lang="ru-RU" sz="1600" b="1" kern="1200" dirty="0"/>
        </a:p>
      </dsp:txBody>
      <dsp:txXfrm>
        <a:off x="7591263" y="2713929"/>
        <a:ext cx="2402972" cy="27612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9DA38-9AAC-45F5-80BA-E52FD680BF9B}">
      <dsp:nvSpPr>
        <dsp:cNvPr id="0" name=""/>
        <dsp:cNvSpPr/>
      </dsp:nvSpPr>
      <dsp:spPr>
        <a:xfrm>
          <a:off x="1337871" y="944044"/>
          <a:ext cx="8706311" cy="449936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1463D-D4F6-4093-9AC0-A9E86EBCB1A1}">
      <dsp:nvSpPr>
        <dsp:cNvPr id="0" name=""/>
        <dsp:cNvSpPr/>
      </dsp:nvSpPr>
      <dsp:spPr>
        <a:xfrm>
          <a:off x="1567414" y="1470251"/>
          <a:ext cx="4042930" cy="384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</a:rPr>
            <a:t>анна́ли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білль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бру́тто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бу́лла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ва́нна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ві́лла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до́нна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мадо́нна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ма́нна</a:t>
          </a:r>
          <a:r>
            <a:rPr lang="ru-RU" sz="2000" b="1" kern="1200" dirty="0" smtClean="0">
              <a:solidFill>
                <a:srgbClr val="FF0000"/>
              </a:solidFill>
            </a:rPr>
            <a:t>, мулла́, панно́, </a:t>
          </a:r>
          <a:r>
            <a:rPr lang="ru-RU" sz="2000" b="1" kern="1200" dirty="0" err="1" smtClean="0">
              <a:solidFill>
                <a:srgbClr val="FF0000"/>
              </a:solidFill>
            </a:rPr>
            <a:t>пе́нні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то́нна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ду́рра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мі́рра</a:t>
          </a:r>
          <a:r>
            <a:rPr lang="ru-RU" sz="2000" b="1" kern="1200" dirty="0" smtClean="0">
              <a:solidFill>
                <a:srgbClr val="FF0000"/>
              </a:solidFill>
            </a:rPr>
            <a:t> та слово </a:t>
          </a:r>
          <a:r>
            <a:rPr lang="ru-RU" sz="2000" b="1" kern="1200" dirty="0" err="1" smtClean="0">
              <a:solidFill>
                <a:srgbClr val="FF0000"/>
              </a:solidFill>
            </a:rPr>
            <a:t>Алла́х</a:t>
          </a:r>
          <a:r>
            <a:rPr lang="ru-RU" sz="2000" b="1" kern="1200" dirty="0" smtClean="0">
              <a:solidFill>
                <a:srgbClr val="FF0000"/>
              </a:solidFill>
            </a:rPr>
            <a:t>/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 </a:t>
          </a:r>
          <a:r>
            <a:rPr lang="ru-RU" sz="2000" b="1" kern="1200" dirty="0" err="1" smtClean="0">
              <a:solidFill>
                <a:srgbClr val="0070C0"/>
              </a:solidFill>
            </a:rPr>
            <a:t>ірраціональний</a:t>
          </a:r>
          <a:r>
            <a:rPr lang="ru-RU" sz="2000" b="1" kern="1200" dirty="0" smtClean="0">
              <a:solidFill>
                <a:srgbClr val="0070C0"/>
              </a:solidFill>
            </a:rPr>
            <a:t>, </a:t>
          </a:r>
          <a:r>
            <a:rPr lang="ru-RU" sz="2000" b="1" kern="1200" dirty="0" err="1" smtClean="0">
              <a:solidFill>
                <a:srgbClr val="0070C0"/>
              </a:solidFill>
            </a:rPr>
            <a:t>ірреальний</a:t>
          </a:r>
          <a:r>
            <a:rPr lang="ru-RU" sz="2000" b="1" kern="1200" dirty="0" smtClean="0">
              <a:solidFill>
                <a:srgbClr val="0070C0"/>
              </a:solidFill>
            </a:rPr>
            <a:t>, </a:t>
          </a:r>
          <a:r>
            <a:rPr lang="ru-RU" sz="2000" b="1" kern="1200" dirty="0" err="1" smtClean="0">
              <a:solidFill>
                <a:srgbClr val="0070C0"/>
              </a:solidFill>
            </a:rPr>
            <a:t>інновація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1567414" y="1470251"/>
        <a:ext cx="4042930" cy="3849155"/>
      </dsp:txXfrm>
    </dsp:sp>
    <dsp:sp modelId="{80E44965-68E5-47B0-BE31-1ADFF467F3AD}">
      <dsp:nvSpPr>
        <dsp:cNvPr id="0" name=""/>
        <dsp:cNvSpPr/>
      </dsp:nvSpPr>
      <dsp:spPr>
        <a:xfrm>
          <a:off x="5700410" y="1470251"/>
          <a:ext cx="4042930" cy="384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/>
              </a:solidFill>
            </a:rPr>
            <a:t>Грип, комісія, колектив, сума, ват, група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5700410" y="1470251"/>
        <a:ext cx="4042930" cy="3849155"/>
      </dsp:txXfrm>
    </dsp:sp>
    <dsp:sp modelId="{44651FF8-570B-4E69-8EED-99945E75281A}">
      <dsp:nvSpPr>
        <dsp:cNvPr id="0" name=""/>
        <dsp:cNvSpPr/>
      </dsp:nvSpPr>
      <dsp:spPr>
        <a:xfrm>
          <a:off x="406572" y="43621"/>
          <a:ext cx="1701233" cy="1701233"/>
        </a:xfrm>
        <a:prstGeom prst="plus">
          <a:avLst>
            <a:gd name="adj" fmla="val 328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1431-5E19-47B4-8FC2-4A4D014E4FAC}">
      <dsp:nvSpPr>
        <dsp:cNvPr id="0" name=""/>
        <dsp:cNvSpPr/>
      </dsp:nvSpPr>
      <dsp:spPr>
        <a:xfrm>
          <a:off x="8812666" y="655426"/>
          <a:ext cx="1601160" cy="548703"/>
        </a:xfrm>
        <a:prstGeom prst="rect">
          <a:avLst/>
        </a:prstGeom>
        <a:solidFill>
          <a:schemeClr val="accent3">
            <a:hueOff val="-1185186"/>
            <a:satOff val="-496"/>
            <a:lumOff val="2550"/>
            <a:alphaOff val="0"/>
          </a:schemeClr>
        </a:solidFill>
        <a:ln w="12700" cap="flat" cmpd="sng" algn="ctr">
          <a:solidFill>
            <a:schemeClr val="accent3">
              <a:hueOff val="-1185186"/>
              <a:satOff val="-496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A63A1-8DE6-4F54-9A76-A286AAB9E405}">
      <dsp:nvSpPr>
        <dsp:cNvPr id="0" name=""/>
        <dsp:cNvSpPr/>
      </dsp:nvSpPr>
      <dsp:spPr>
        <a:xfrm>
          <a:off x="5660381" y="1478481"/>
          <a:ext cx="1000" cy="3676313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44BD0-662B-4438-901F-D8D5CC62E7D7}">
      <dsp:nvSpPr>
        <dsp:cNvPr id="0" name=""/>
        <dsp:cNvSpPr/>
      </dsp:nvSpPr>
      <dsp:spPr>
        <a:xfrm>
          <a:off x="2388791" y="186007"/>
          <a:ext cx="6385401" cy="3299936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C9588-CA63-4BD5-BB57-DA72D8C277A2}">
      <dsp:nvSpPr>
        <dsp:cNvPr id="0" name=""/>
        <dsp:cNvSpPr/>
      </dsp:nvSpPr>
      <dsp:spPr>
        <a:xfrm>
          <a:off x="2591815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Центр </a:t>
          </a:r>
          <a:r>
            <a:rPr lang="ru-RU" sz="2700" b="1" kern="1200" dirty="0" err="1" smtClean="0">
              <a:solidFill>
                <a:schemeClr val="bg1"/>
              </a:solidFill>
            </a:rPr>
            <a:t>навчання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r>
            <a:rPr lang="ru-RU" sz="2700" b="1" kern="1200" dirty="0" err="1" smtClean="0">
              <a:solidFill>
                <a:schemeClr val="bg1"/>
              </a:solidFill>
            </a:rPr>
            <a:t>іноземних</a:t>
          </a:r>
          <a:r>
            <a:rPr lang="ru-RU" sz="2700" b="1" kern="1200" dirty="0" smtClean="0">
              <a:solidFill>
                <a:schemeClr val="bg1"/>
              </a:solidFill>
            </a:rPr>
            <a:t> мов: </a:t>
          </a:r>
          <a:r>
            <a:rPr lang="ru-RU" sz="2700" b="1" i="1" kern="1200" dirty="0" err="1" smtClean="0">
              <a:solidFill>
                <a:srgbClr val="00B0F0"/>
              </a:solidFill>
            </a:rPr>
            <a:t>Адже</a:t>
          </a:r>
          <a:r>
            <a:rPr lang="ru-RU" sz="2700" b="1" i="1" kern="1200" dirty="0" smtClean="0">
              <a:solidFill>
                <a:srgbClr val="00B0F0"/>
              </a:solidFill>
            </a:rPr>
            <a:t> </a:t>
          </a:r>
          <a:r>
            <a:rPr lang="ru-RU" sz="2700" b="1" i="1" kern="1200" dirty="0" err="1" smtClean="0">
              <a:solidFill>
                <a:srgbClr val="00B0F0"/>
              </a:solidFill>
            </a:rPr>
            <a:t>навчають</a:t>
          </a:r>
          <a:r>
            <a:rPr lang="ru-RU" sz="2700" b="1" i="1" kern="1200" dirty="0" smtClean="0">
              <a:solidFill>
                <a:srgbClr val="00B0F0"/>
              </a:solidFill>
            </a:rPr>
            <a:t> </a:t>
          </a:r>
          <a:r>
            <a:rPr lang="ru-RU" sz="2700" b="1" i="1" kern="1200" dirty="0" err="1" smtClean="0">
              <a:solidFill>
                <a:srgbClr val="00B0F0"/>
              </a:solidFill>
            </a:rPr>
            <a:t>чогось</a:t>
          </a:r>
          <a:r>
            <a:rPr lang="ru-RU" sz="2700" b="1" i="1" kern="1200" dirty="0" smtClean="0">
              <a:solidFill>
                <a:srgbClr val="00B0F0"/>
              </a:solidFill>
            </a:rPr>
            <a:t> і </a:t>
          </a:r>
          <a:r>
            <a:rPr lang="ru-RU" sz="2700" b="1" i="1" kern="1200" dirty="0" err="1" smtClean="0">
              <a:solidFill>
                <a:srgbClr val="00B0F0"/>
              </a:solidFill>
            </a:rPr>
            <a:t>когось</a:t>
          </a:r>
          <a:r>
            <a:rPr lang="ru-RU" sz="2700" b="1" i="1" kern="1200" dirty="0" smtClean="0">
              <a:solidFill>
                <a:srgbClr val="00B0F0"/>
              </a:solidFill>
            </a:rPr>
            <a:t>).</a:t>
          </a:r>
          <a:endParaRPr lang="ru-RU" sz="2700" b="1" i="1" kern="1200" dirty="0">
            <a:solidFill>
              <a:srgbClr val="00B0F0"/>
            </a:solidFill>
          </a:endParaRPr>
        </a:p>
      </dsp:txBody>
      <dsp:txXfrm>
        <a:off x="2591815" y="1078314"/>
        <a:ext cx="2965174" cy="2823055"/>
      </dsp:txXfrm>
    </dsp:sp>
    <dsp:sp modelId="{C73AC84D-729D-4D7A-89D2-C3CF4258E02D}">
      <dsp:nvSpPr>
        <dsp:cNvPr id="0" name=""/>
        <dsp:cNvSpPr/>
      </dsp:nvSpPr>
      <dsp:spPr>
        <a:xfrm>
          <a:off x="5623046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Центр </a:t>
          </a:r>
          <a:r>
            <a:rPr lang="ru-RU" sz="2700" b="1" kern="1200" dirty="0" err="1" smtClean="0">
              <a:solidFill>
                <a:schemeClr val="bg1"/>
              </a:solidFill>
            </a:rPr>
            <a:t>навчання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r>
            <a:rPr lang="ru-RU" sz="2700" b="1" kern="1200" dirty="0" err="1" smtClean="0">
              <a:solidFill>
                <a:schemeClr val="bg1"/>
              </a:solidFill>
            </a:rPr>
            <a:t>іноземним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r>
            <a:rPr lang="ru-RU" sz="2700" b="1" kern="1200" dirty="0" err="1" smtClean="0">
              <a:solidFill>
                <a:schemeClr val="bg1"/>
              </a:solidFill>
            </a:rPr>
            <a:t>мовам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5623046" y="1078314"/>
        <a:ext cx="2965174" cy="2823055"/>
      </dsp:txXfrm>
    </dsp:sp>
    <dsp:sp modelId="{68D64EB8-27E9-4846-9AC4-16461144F6FD}">
      <dsp:nvSpPr>
        <dsp:cNvPr id="0" name=""/>
        <dsp:cNvSpPr/>
      </dsp:nvSpPr>
      <dsp:spPr>
        <a:xfrm>
          <a:off x="1740428" y="31993"/>
          <a:ext cx="1247722" cy="1247722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FAF68-09E9-4029-B259-88982919A88C}">
      <dsp:nvSpPr>
        <dsp:cNvPr id="0" name=""/>
        <dsp:cNvSpPr/>
      </dsp:nvSpPr>
      <dsp:spPr>
        <a:xfrm>
          <a:off x="7905644" y="480704"/>
          <a:ext cx="1174326" cy="402431"/>
        </a:xfrm>
        <a:prstGeom prst="rect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973F6-447F-4A47-BCA8-3FF4B1D98634}">
      <dsp:nvSpPr>
        <dsp:cNvPr id="0" name=""/>
        <dsp:cNvSpPr/>
      </dsp:nvSpPr>
      <dsp:spPr>
        <a:xfrm>
          <a:off x="5593688" y="1084351"/>
          <a:ext cx="733" cy="2696289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42D1B-889C-41E4-AE15-842D630B1B83}">
      <dsp:nvSpPr>
        <dsp:cNvPr id="0" name=""/>
        <dsp:cNvSpPr/>
      </dsp:nvSpPr>
      <dsp:spPr>
        <a:xfrm>
          <a:off x="4791893" y="1292"/>
          <a:ext cx="1774775" cy="11536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Інформаційно-практичні заняття: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848207" y="57606"/>
        <a:ext cx="1662147" cy="1040975"/>
      </dsp:txXfrm>
    </dsp:sp>
    <dsp:sp modelId="{059DDAA8-3740-4C5C-A359-544805F5C1F1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3434092" y="293269"/>
              </a:moveTo>
              <a:arcTo wR="2308126" hR="2308126" stAng="17951871" swAng="12140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174BB-795B-4C4B-9977-A126FA58C13D}">
      <dsp:nvSpPr>
        <dsp:cNvPr id="0" name=""/>
        <dsp:cNvSpPr/>
      </dsp:nvSpPr>
      <dsp:spPr>
        <a:xfrm>
          <a:off x="6987051" y="1596168"/>
          <a:ext cx="1774775" cy="1153603"/>
        </a:xfrm>
        <a:prstGeom prst="roundRect">
          <a:avLst/>
        </a:prstGeom>
        <a:solidFill>
          <a:schemeClr val="accent2">
            <a:hueOff val="-461067"/>
            <a:satOff val="2640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Інформаційно-лекційний блок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7043365" y="1652482"/>
        <a:ext cx="1662147" cy="1040975"/>
      </dsp:txXfrm>
    </dsp:sp>
    <dsp:sp modelId="{03938139-1C5C-40BC-B184-42F8ECD07010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4610753" y="2467354"/>
              </a:moveTo>
              <a:arcTo wR="2308126" hR="2308126" stAng="21837345" swAng="1361648"/>
            </a:path>
          </a:pathLst>
        </a:custGeom>
        <a:noFill/>
        <a:ln w="9525" cap="flat" cmpd="sng" algn="ctr">
          <a:solidFill>
            <a:schemeClr val="accent2">
              <a:hueOff val="-461067"/>
              <a:satOff val="2640"/>
              <a:lumOff val="1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128E3-B986-47A3-8254-291B403F24B4}">
      <dsp:nvSpPr>
        <dsp:cNvPr id="0" name=""/>
        <dsp:cNvSpPr/>
      </dsp:nvSpPr>
      <dsp:spPr>
        <a:xfrm>
          <a:off x="6148575" y="4176731"/>
          <a:ext cx="1774775" cy="1153603"/>
        </a:xfrm>
        <a:prstGeom prst="roundRect">
          <a:avLst/>
        </a:prstGeom>
        <a:solidFill>
          <a:schemeClr val="accent2">
            <a:hueOff val="-922133"/>
            <a:satOff val="5281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Практичні завдання і вправи на занятті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6204889" y="4233045"/>
        <a:ext cx="1662147" cy="1040975"/>
      </dsp:txXfrm>
    </dsp:sp>
    <dsp:sp modelId="{6BA55053-C954-42F4-A8FC-EEF33BADA75F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2592275" y="4598694"/>
              </a:moveTo>
              <a:arcTo wR="2308126" hR="2308126" stAng="4975709" swAng="848583"/>
            </a:path>
          </a:pathLst>
        </a:custGeom>
        <a:noFill/>
        <a:ln w="9525" cap="flat" cmpd="sng" algn="ctr">
          <a:solidFill>
            <a:schemeClr val="accent2">
              <a:hueOff val="-922133"/>
              <a:satOff val="5281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66741-78D6-405C-80A6-7EC167FA0386}">
      <dsp:nvSpPr>
        <dsp:cNvPr id="0" name=""/>
        <dsp:cNvSpPr/>
      </dsp:nvSpPr>
      <dsp:spPr>
        <a:xfrm>
          <a:off x="3435210" y="4176731"/>
          <a:ext cx="1774775" cy="1153603"/>
        </a:xfrm>
        <a:prstGeom prst="roundRect">
          <a:avLst/>
        </a:prstGeom>
        <a:solidFill>
          <a:schemeClr val="accent2">
            <a:hueOff val="-1383200"/>
            <a:satOff val="7921"/>
            <a:lumOff val="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Виконання вправ на платформі «Мудл»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491524" y="4233045"/>
        <a:ext cx="1662147" cy="1040975"/>
      </dsp:txXfrm>
    </dsp:sp>
    <dsp:sp modelId="{80B9B0C5-6203-4CCA-ADB8-E0BF0F24EA8A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245205" y="3343406"/>
              </a:moveTo>
              <a:arcTo wR="2308126" hR="2308126" stAng="9201008" swAng="1361648"/>
            </a:path>
          </a:pathLst>
        </a:custGeom>
        <a:noFill/>
        <a:ln w="9525" cap="flat" cmpd="sng" algn="ctr">
          <a:solidFill>
            <a:schemeClr val="accent2">
              <a:hueOff val="-1383200"/>
              <a:satOff val="7921"/>
              <a:lumOff val="32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79DB-FA3B-41AA-AF94-EB964C0CABFB}">
      <dsp:nvSpPr>
        <dsp:cNvPr id="0" name=""/>
        <dsp:cNvSpPr/>
      </dsp:nvSpPr>
      <dsp:spPr>
        <a:xfrm>
          <a:off x="2596734" y="1596168"/>
          <a:ext cx="1774775" cy="1153603"/>
        </a:xfrm>
        <a:prstGeom prst="roundRect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kern="1200" dirty="0" smtClean="0">
              <a:solidFill>
                <a:srgbClr val="002060"/>
              </a:solidFill>
            </a:rPr>
            <a:t>Прикінцеве тестування на платформі «Мудл»</a:t>
          </a:r>
          <a:endParaRPr lang="ru-RU" sz="1200" b="1" kern="1200" dirty="0" smtClean="0">
            <a:solidFill>
              <a:srgbClr val="00206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2060"/>
            </a:solidFill>
          </a:endParaRPr>
        </a:p>
      </dsp:txBody>
      <dsp:txXfrm>
        <a:off x="2653048" y="1652482"/>
        <a:ext cx="1662147" cy="1040975"/>
      </dsp:txXfrm>
    </dsp:sp>
    <dsp:sp modelId="{9436169B-3659-4312-9B36-380BCC9EA82E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554805" y="807022"/>
              </a:moveTo>
              <a:arcTo wR="2308126" hR="2308126" stAng="13234107" swAng="1214022"/>
            </a:path>
          </a:pathLst>
        </a:custGeom>
        <a:noFill/>
        <a:ln w="9525" cap="flat" cmpd="sng" algn="ctr">
          <a:solidFill>
            <a:schemeClr val="accent2">
              <a:hueOff val="-1844266"/>
              <a:satOff val="10562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B17E4-71DA-4B1D-9A03-41D25E3AE148}">
      <dsp:nvSpPr>
        <dsp:cNvPr id="0" name=""/>
        <dsp:cNvSpPr/>
      </dsp:nvSpPr>
      <dsp:spPr>
        <a:xfrm rot="16200000">
          <a:off x="80216" y="1146177"/>
          <a:ext cx="2427053" cy="1483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ПРИЧИНОВО-</a:t>
          </a:r>
          <a:endParaRPr lang="ru-RU" sz="1500" b="1" kern="1200" dirty="0">
            <a:solidFill>
              <a:schemeClr val="bg1"/>
            </a:solidFill>
          </a:endParaRPr>
        </a:p>
      </dsp:txBody>
      <dsp:txXfrm rot="5400000">
        <a:off x="624565" y="746660"/>
        <a:ext cx="1410770" cy="2282221"/>
      </dsp:txXfrm>
    </dsp:sp>
    <dsp:sp modelId="{10C60837-5620-4304-8D25-5B2EDF17AEB0}">
      <dsp:nvSpPr>
        <dsp:cNvPr id="0" name=""/>
        <dsp:cNvSpPr/>
      </dsp:nvSpPr>
      <dsp:spPr>
        <a:xfrm rot="5400000">
          <a:off x="1630752" y="1146177"/>
          <a:ext cx="2427053" cy="1483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НАСЛІДКОВІ зв’язки</a:t>
          </a:r>
          <a:endParaRPr lang="ru-RU" sz="1500" b="1" kern="1200" dirty="0">
            <a:solidFill>
              <a:schemeClr val="bg1"/>
            </a:solidFill>
          </a:endParaRPr>
        </a:p>
      </dsp:txBody>
      <dsp:txXfrm rot="-5400000">
        <a:off x="2102685" y="746660"/>
        <a:ext cx="1410770" cy="2282221"/>
      </dsp:txXfrm>
    </dsp:sp>
    <dsp:sp modelId="{2B07834B-770B-402F-B448-C9E9C82D2716}">
      <dsp:nvSpPr>
        <dsp:cNvPr id="0" name=""/>
        <dsp:cNvSpPr/>
      </dsp:nvSpPr>
      <dsp:spPr>
        <a:xfrm>
          <a:off x="1293592" y="0"/>
          <a:ext cx="1550535" cy="1550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1F757-D427-4D8F-B755-C85C6F82FE2F}">
      <dsp:nvSpPr>
        <dsp:cNvPr id="0" name=""/>
        <dsp:cNvSpPr/>
      </dsp:nvSpPr>
      <dsp:spPr>
        <a:xfrm rot="10800000">
          <a:off x="1293592" y="2224704"/>
          <a:ext cx="1550535" cy="1550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F5DBF-1005-4F26-8B81-1BDF23EE2F10}">
      <dsp:nvSpPr>
        <dsp:cNvPr id="0" name=""/>
        <dsp:cNvSpPr/>
      </dsp:nvSpPr>
      <dsp:spPr>
        <a:xfrm rot="16200000">
          <a:off x="587" y="901455"/>
          <a:ext cx="2207386" cy="22073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Голов</a:t>
          </a:r>
          <a:r>
            <a:rPr lang="uk-UA" sz="1900" b="1" kern="1200" dirty="0" smtClean="0">
              <a:solidFill>
                <a:srgbClr val="FF0000"/>
              </a:solidFill>
            </a:rPr>
            <a:t>уюч</a:t>
          </a:r>
          <a:r>
            <a:rPr lang="uk-UA" sz="1900" b="1" kern="1200" dirty="0" smtClean="0">
              <a:solidFill>
                <a:schemeClr val="bg1"/>
              </a:solidFill>
            </a:rPr>
            <a:t>ий, </a:t>
          </a:r>
          <a:r>
            <a:rPr lang="uk-UA" sz="1900" b="1" kern="1200" dirty="0" err="1" smtClean="0">
              <a:solidFill>
                <a:schemeClr val="bg1"/>
              </a:solidFill>
            </a:rPr>
            <a:t>відбіл</a:t>
          </a:r>
          <a:r>
            <a:rPr lang="uk-UA" sz="1900" b="1" kern="1200" dirty="0" err="1" smtClean="0">
              <a:solidFill>
                <a:srgbClr val="FF0000"/>
              </a:solidFill>
            </a:rPr>
            <a:t>ююч</a:t>
          </a:r>
          <a:r>
            <a:rPr lang="uk-UA" sz="1900" b="1" kern="1200" dirty="0" err="1" smtClean="0">
              <a:solidFill>
                <a:schemeClr val="bg1"/>
              </a:solidFill>
            </a:rPr>
            <a:t>ий</a:t>
          </a:r>
          <a:endParaRPr lang="ru-RU" sz="1900" b="1" kern="1200" dirty="0">
            <a:solidFill>
              <a:schemeClr val="bg1"/>
            </a:solidFill>
          </a:endParaRPr>
        </a:p>
      </dsp:txBody>
      <dsp:txXfrm rot="5400000">
        <a:off x="587" y="1453301"/>
        <a:ext cx="1821093" cy="1103693"/>
      </dsp:txXfrm>
    </dsp:sp>
    <dsp:sp modelId="{639FA06B-8E28-4868-ACA3-1FBAA2E91A68}">
      <dsp:nvSpPr>
        <dsp:cNvPr id="0" name=""/>
        <dsp:cNvSpPr/>
      </dsp:nvSpPr>
      <dsp:spPr>
        <a:xfrm rot="5400000">
          <a:off x="2400310" y="901455"/>
          <a:ext cx="2207386" cy="22073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1185186"/>
            <a:satOff val="-496"/>
            <a:lumOff val="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Очільник, </a:t>
          </a:r>
          <a:r>
            <a:rPr lang="uk-UA" sz="1900" b="1" kern="1200" dirty="0" err="1" smtClean="0">
              <a:solidFill>
                <a:schemeClr val="bg1"/>
              </a:solidFill>
            </a:rPr>
            <a:t>відбілювач</a:t>
          </a:r>
          <a:endParaRPr lang="ru-RU" sz="1900" b="1" kern="1200" dirty="0">
            <a:solidFill>
              <a:schemeClr val="bg1"/>
            </a:solidFill>
          </a:endParaRPr>
        </a:p>
      </dsp:txBody>
      <dsp:txXfrm rot="-5400000">
        <a:off x="2786603" y="1453302"/>
        <a:ext cx="1821093" cy="1103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2AF5-98A8-46C4-9C15-49D957038607}">
      <dsp:nvSpPr>
        <dsp:cNvPr id="0" name=""/>
        <dsp:cNvSpPr/>
      </dsp:nvSpPr>
      <dsp:spPr>
        <a:xfrm>
          <a:off x="2785926" y="-32140"/>
          <a:ext cx="5028655" cy="5028655"/>
        </a:xfrm>
        <a:prstGeom prst="circularArrow">
          <a:avLst>
            <a:gd name="adj1" fmla="val 5544"/>
            <a:gd name="adj2" fmla="val 330680"/>
            <a:gd name="adj3" fmla="val 13734671"/>
            <a:gd name="adj4" fmla="val 1741112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3A41B-4181-41CD-AA64-93819231C6D9}">
      <dsp:nvSpPr>
        <dsp:cNvPr id="0" name=""/>
        <dsp:cNvSpPr/>
      </dsp:nvSpPr>
      <dsp:spPr>
        <a:xfrm>
          <a:off x="4102003" y="2116"/>
          <a:ext cx="2396501" cy="1198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1. Як давно існує?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60497" y="60610"/>
        <a:ext cx="2279513" cy="1081262"/>
      </dsp:txXfrm>
    </dsp:sp>
    <dsp:sp modelId="{87252293-5D33-435E-9B95-F43ED72ABFB5}">
      <dsp:nvSpPr>
        <dsp:cNvPr id="0" name=""/>
        <dsp:cNvSpPr/>
      </dsp:nvSpPr>
      <dsp:spPr>
        <a:xfrm>
          <a:off x="6376595" y="1248739"/>
          <a:ext cx="2396501" cy="1198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2. Які функції виконує?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6435089" y="1307233"/>
        <a:ext cx="2279513" cy="1081262"/>
      </dsp:txXfrm>
    </dsp:sp>
    <dsp:sp modelId="{6D9EC579-DB98-46E7-A446-ACEC00AA7B3A}">
      <dsp:nvSpPr>
        <dsp:cNvPr id="0" name=""/>
        <dsp:cNvSpPr/>
      </dsp:nvSpPr>
      <dsp:spPr>
        <a:xfrm>
          <a:off x="1652616" y="1412529"/>
          <a:ext cx="2396501" cy="1198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5. Наскільки нормативна?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1711110" y="1471023"/>
        <a:ext cx="2279513" cy="1081262"/>
      </dsp:txXfrm>
    </dsp:sp>
    <dsp:sp modelId="{16438A74-7BCC-4384-A195-8A73FC049631}">
      <dsp:nvSpPr>
        <dsp:cNvPr id="0" name=""/>
        <dsp:cNvSpPr/>
      </dsp:nvSpPr>
      <dsp:spPr>
        <a:xfrm>
          <a:off x="2475789" y="3424206"/>
          <a:ext cx="2396501" cy="1198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4. Які стилі має?</a:t>
          </a:r>
          <a:endParaRPr lang="ru-RU" sz="2400" b="1" kern="1200" dirty="0"/>
        </a:p>
      </dsp:txBody>
      <dsp:txXfrm>
        <a:off x="2534283" y="3482700"/>
        <a:ext cx="2279513" cy="1081262"/>
      </dsp:txXfrm>
    </dsp:sp>
    <dsp:sp modelId="{4D16F1D8-F5DC-4973-9407-4A455FFC8D0B}">
      <dsp:nvSpPr>
        <dsp:cNvPr id="0" name=""/>
        <dsp:cNvSpPr/>
      </dsp:nvSpPr>
      <dsp:spPr>
        <a:xfrm>
          <a:off x="6294902" y="3090608"/>
          <a:ext cx="2396501" cy="1198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3. Які її форми?</a:t>
          </a:r>
          <a:endParaRPr lang="ru-RU" sz="2400" b="1" kern="1200" dirty="0"/>
        </a:p>
      </dsp:txBody>
      <dsp:txXfrm>
        <a:off x="6353396" y="3149102"/>
        <a:ext cx="2279513" cy="1081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085F-359A-4FF3-8E52-645FD21B95BB}">
      <dsp:nvSpPr>
        <dsp:cNvPr id="0" name=""/>
        <dsp:cNvSpPr/>
      </dsp:nvSpPr>
      <dsp:spPr>
        <a:xfrm>
          <a:off x="1217080" y="2743"/>
          <a:ext cx="2792844" cy="1675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Називна (номінативна)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17080" y="2743"/>
        <a:ext cx="2792844" cy="1675706"/>
      </dsp:txXfrm>
    </dsp:sp>
    <dsp:sp modelId="{52B76212-C8D4-451D-9DE1-E790D9E768CD}">
      <dsp:nvSpPr>
        <dsp:cNvPr id="0" name=""/>
        <dsp:cNvSpPr/>
      </dsp:nvSpPr>
      <dsp:spPr>
        <a:xfrm>
          <a:off x="4289209" y="2743"/>
          <a:ext cx="2792844" cy="1675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Комунікативна</a:t>
          </a:r>
          <a:endParaRPr lang="ru-RU" sz="1800" b="1" i="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</a:rPr>
            <a:t>(</a:t>
          </a:r>
          <a:r>
            <a:rPr lang="ru-RU" sz="1800" b="1" i="0" kern="1200" dirty="0" err="1" smtClean="0">
              <a:solidFill>
                <a:schemeClr val="bg1"/>
              </a:solidFill>
            </a:rPr>
            <a:t>спілкування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289209" y="2743"/>
        <a:ext cx="2792844" cy="1675706"/>
      </dsp:txXfrm>
    </dsp:sp>
    <dsp:sp modelId="{29FD6263-4A52-40F7-9B06-825839B64423}">
      <dsp:nvSpPr>
        <dsp:cNvPr id="0" name=""/>
        <dsp:cNvSpPr/>
      </dsp:nvSpPr>
      <dsp:spPr>
        <a:xfrm>
          <a:off x="7361338" y="2743"/>
          <a:ext cx="2792844" cy="1675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Пізнавальна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</a:rPr>
            <a:t>(</a:t>
          </a:r>
          <a:r>
            <a:rPr lang="ru-RU" sz="1800" b="1" i="0" kern="1200" dirty="0" err="1" smtClean="0">
              <a:solidFill>
                <a:schemeClr val="bg1"/>
              </a:solidFill>
            </a:rPr>
            <a:t>пізнаючи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мову</a:t>
          </a:r>
          <a:r>
            <a:rPr lang="ru-RU" sz="1800" b="1" i="0" kern="1200" dirty="0" smtClean="0">
              <a:solidFill>
                <a:schemeClr val="bg1"/>
              </a:solidFill>
            </a:rPr>
            <a:t>, </a:t>
          </a:r>
          <a:r>
            <a:rPr lang="ru-RU" sz="1800" b="1" i="0" kern="1200" dirty="0" err="1" smtClean="0">
              <a:solidFill>
                <a:schemeClr val="bg1"/>
              </a:solidFill>
            </a:rPr>
            <a:t>людина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пізнає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світ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7361338" y="2743"/>
        <a:ext cx="2792844" cy="1675706"/>
      </dsp:txXfrm>
    </dsp:sp>
    <dsp:sp modelId="{E090046C-3E2D-4B9B-BF5A-B614F27F5F7A}">
      <dsp:nvSpPr>
        <dsp:cNvPr id="0" name=""/>
        <dsp:cNvSpPr/>
      </dsp:nvSpPr>
      <dsp:spPr>
        <a:xfrm>
          <a:off x="1217080" y="1957734"/>
          <a:ext cx="2792844" cy="1675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Емоційна (виражальна)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17080" y="1957734"/>
        <a:ext cx="2792844" cy="1675706"/>
      </dsp:txXfrm>
    </dsp:sp>
    <dsp:sp modelId="{1AA2225F-D027-469F-BE2B-76718E968A5C}">
      <dsp:nvSpPr>
        <dsp:cNvPr id="0" name=""/>
        <dsp:cNvSpPr/>
      </dsp:nvSpPr>
      <dsp:spPr>
        <a:xfrm>
          <a:off x="4289209" y="1957734"/>
          <a:ext cx="2792844" cy="1675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Розпізнавальна</a:t>
          </a:r>
          <a:r>
            <a:rPr lang="ru-RU" sz="1800" b="1" i="0" kern="1200" dirty="0" smtClean="0">
              <a:solidFill>
                <a:schemeClr val="bg1"/>
              </a:solidFill>
            </a:rPr>
            <a:t> (</a:t>
          </a:r>
          <a:r>
            <a:rPr lang="ru-RU" sz="1800" b="1" i="0" kern="1200" dirty="0" err="1" smtClean="0">
              <a:solidFill>
                <a:schemeClr val="bg1"/>
              </a:solidFill>
            </a:rPr>
            <a:t>ідентифікувальна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289209" y="1957734"/>
        <a:ext cx="2792844" cy="1675706"/>
      </dsp:txXfrm>
    </dsp:sp>
    <dsp:sp modelId="{9F6E0C93-F99F-421B-BFEC-DA4E29BDAFE6}">
      <dsp:nvSpPr>
        <dsp:cNvPr id="0" name=""/>
        <dsp:cNvSpPr/>
      </dsp:nvSpPr>
      <dsp:spPr>
        <a:xfrm>
          <a:off x="7361338" y="1957734"/>
          <a:ext cx="2792844" cy="1675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Естетична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(</a:t>
          </a:r>
          <a:r>
            <a:rPr lang="ru-RU" sz="1700" b="1" i="0" kern="1200" dirty="0" err="1" smtClean="0">
              <a:solidFill>
                <a:schemeClr val="bg1"/>
              </a:solidFill>
            </a:rPr>
            <a:t>фіксує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естетичні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смаки</a:t>
          </a:r>
          <a:r>
            <a:rPr lang="ru-RU" sz="1700" b="1" i="0" kern="1200" dirty="0" smtClean="0">
              <a:solidFill>
                <a:schemeClr val="bg1"/>
              </a:solidFill>
            </a:rPr>
            <a:t> й </a:t>
          </a:r>
          <a:r>
            <a:rPr lang="ru-RU" sz="1700" b="1" i="0" kern="1200" dirty="0" err="1" smtClean="0">
              <a:solidFill>
                <a:schemeClr val="bg1"/>
              </a:solidFill>
            </a:rPr>
            <a:t>уподобання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її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носіїв</a:t>
          </a:r>
          <a:r>
            <a:rPr lang="ru-RU" sz="1700" b="1" i="0" kern="1200" dirty="0" smtClean="0">
              <a:solidFill>
                <a:schemeClr val="bg1"/>
              </a:solidFill>
            </a:rPr>
            <a:t>)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7361338" y="1957734"/>
        <a:ext cx="2792844" cy="1675706"/>
      </dsp:txXfrm>
    </dsp:sp>
    <dsp:sp modelId="{65C084A6-E1A4-4DE1-ABFA-FA1284F3CDEC}">
      <dsp:nvSpPr>
        <dsp:cNvPr id="0" name=""/>
        <dsp:cNvSpPr/>
      </dsp:nvSpPr>
      <dsp:spPr>
        <a:xfrm>
          <a:off x="2753144" y="3912725"/>
          <a:ext cx="2792844" cy="1675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solidFill>
                <a:schemeClr val="bg1"/>
              </a:solidFill>
            </a:rPr>
            <a:t>Магічно</a:t>
          </a:r>
          <a:r>
            <a:rPr lang="ru-RU" sz="1700" b="0" i="0" kern="1200" dirty="0" smtClean="0">
              <a:solidFill>
                <a:schemeClr val="bg1"/>
              </a:solidFill>
            </a:rPr>
            <a:t> – </a:t>
          </a:r>
          <a:r>
            <a:rPr lang="ru-RU" sz="1700" b="0" i="0" kern="1200" dirty="0" err="1" smtClean="0">
              <a:solidFill>
                <a:schemeClr val="bg1"/>
              </a:solidFill>
            </a:rPr>
            <a:t>містична</a:t>
          </a:r>
          <a:r>
            <a:rPr lang="ru-RU" sz="1700" b="0" i="0" kern="1200" dirty="0" smtClean="0">
              <a:solidFill>
                <a:schemeClr val="bg1"/>
              </a:solidFill>
            </a:rPr>
            <a:t> (</a:t>
          </a:r>
          <a:r>
            <a:rPr lang="ru-RU" sz="1700" b="0" i="0" kern="1200" dirty="0" err="1" smtClean="0">
              <a:solidFill>
                <a:schemeClr val="bg1"/>
              </a:solidFill>
            </a:rPr>
            <a:t>здатність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мови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впливати</a:t>
          </a:r>
          <a:r>
            <a:rPr lang="ru-RU" sz="1700" b="0" i="0" kern="1200" dirty="0" smtClean="0">
              <a:solidFill>
                <a:schemeClr val="bg1"/>
              </a:solidFill>
            </a:rPr>
            <a:t> на </a:t>
          </a:r>
          <a:r>
            <a:rPr lang="ru-RU" sz="1700" b="0" i="0" kern="1200" dirty="0" err="1" smtClean="0">
              <a:solidFill>
                <a:schemeClr val="bg1"/>
              </a:solidFill>
            </a:rPr>
            <a:t>свідомість</a:t>
          </a:r>
          <a:r>
            <a:rPr lang="ru-RU" sz="1700" b="0" i="0" kern="1200" dirty="0" smtClean="0">
              <a:solidFill>
                <a:schemeClr val="bg1"/>
              </a:solidFill>
            </a:rPr>
            <a:t> та </a:t>
          </a:r>
          <a:r>
            <a:rPr lang="ru-RU" sz="1700" b="0" i="0" kern="1200" dirty="0" err="1" smtClean="0">
              <a:solidFill>
                <a:schemeClr val="bg1"/>
              </a:solidFill>
            </a:rPr>
            <a:t>підсвідомість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людини</a:t>
          </a:r>
          <a:r>
            <a:rPr lang="ru-RU" sz="1700" b="0" i="0" kern="1200" dirty="0" smtClean="0">
              <a:solidFill>
                <a:schemeClr val="bg1"/>
              </a:solidFill>
            </a:rPr>
            <a:t> через </a:t>
          </a:r>
          <a:r>
            <a:rPr lang="ru-RU" sz="1700" b="0" i="0" kern="1200" dirty="0" err="1" smtClean="0">
              <a:solidFill>
                <a:schemeClr val="bg1"/>
              </a:solidFill>
            </a:rPr>
            <a:t>заклинання</a:t>
          </a:r>
          <a:r>
            <a:rPr lang="ru-RU" sz="1700" b="0" i="0" kern="1200" dirty="0" smtClean="0">
              <a:solidFill>
                <a:schemeClr val="bg1"/>
              </a:solidFill>
            </a:rPr>
            <a:t>, </a:t>
          </a:r>
          <a:r>
            <a:rPr lang="ru-RU" sz="1700" b="0" i="0" kern="1200" dirty="0" err="1" smtClean="0">
              <a:solidFill>
                <a:schemeClr val="bg1"/>
              </a:solidFill>
            </a:rPr>
            <a:t>замовляння</a:t>
          </a:r>
          <a:r>
            <a:rPr lang="ru-RU" sz="1700" b="0" i="0" kern="1200" dirty="0" smtClean="0">
              <a:solidFill>
                <a:schemeClr val="bg1"/>
              </a:solidFill>
            </a:rPr>
            <a:t>, </a:t>
          </a:r>
          <a:r>
            <a:rPr lang="ru-RU" sz="1700" b="0" i="0" kern="1200" dirty="0" err="1" smtClean="0">
              <a:solidFill>
                <a:schemeClr val="bg1"/>
              </a:solidFill>
            </a:rPr>
            <a:t>гіпноз</a:t>
          </a:r>
          <a:r>
            <a:rPr lang="ru-RU" sz="1700" b="0" i="0" kern="1200" dirty="0" smtClean="0">
              <a:solidFill>
                <a:schemeClr val="bg1"/>
              </a:solidFill>
            </a:rPr>
            <a:t>)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2753144" y="3912725"/>
        <a:ext cx="2792844" cy="1675706"/>
      </dsp:txXfrm>
    </dsp:sp>
    <dsp:sp modelId="{AF7C263E-EE9E-4D5B-8D91-3D8474E14B59}">
      <dsp:nvSpPr>
        <dsp:cNvPr id="0" name=""/>
        <dsp:cNvSpPr/>
      </dsp:nvSpPr>
      <dsp:spPr>
        <a:xfrm>
          <a:off x="5825273" y="3912725"/>
          <a:ext cx="2792844" cy="1675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err="1" smtClean="0">
              <a:solidFill>
                <a:schemeClr val="bg1"/>
              </a:solidFill>
            </a:rPr>
            <a:t>Культуроносна</a:t>
          </a:r>
          <a:r>
            <a:rPr lang="ru-RU" sz="1700" b="1" i="0" kern="1200" dirty="0" smtClean="0">
              <a:solidFill>
                <a:schemeClr val="bg1"/>
              </a:solidFill>
            </a:rPr>
            <a:t> (</a:t>
          </a:r>
          <a:r>
            <a:rPr lang="ru-RU" sz="1700" b="1" i="0" kern="1200" dirty="0" err="1" smtClean="0">
              <a:solidFill>
                <a:schemeClr val="bg1"/>
              </a:solidFill>
            </a:rPr>
            <a:t>віддзеркалює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загальний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рівень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культури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людини</a:t>
          </a:r>
          <a:r>
            <a:rPr lang="ru-RU" sz="1700" b="1" i="0" kern="1200" dirty="0" smtClean="0">
              <a:solidFill>
                <a:schemeClr val="bg1"/>
              </a:solidFill>
            </a:rPr>
            <a:t>)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5825273" y="3912725"/>
        <a:ext cx="2792844" cy="1675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8B53-C2CE-49A3-A70C-CAC086B2D18C}">
      <dsp:nvSpPr>
        <dsp:cNvPr id="0" name=""/>
        <dsp:cNvSpPr/>
      </dsp:nvSpPr>
      <dsp:spPr>
        <a:xfrm>
          <a:off x="2585" y="0"/>
          <a:ext cx="11264128" cy="1358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Загальнонародна форма української мови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42368" y="39783"/>
        <a:ext cx="11184562" cy="1278741"/>
      </dsp:txXfrm>
    </dsp:sp>
    <dsp:sp modelId="{F7DF6464-1948-4911-AC6A-59C7CE7C9BAA}">
      <dsp:nvSpPr>
        <dsp:cNvPr id="0" name=""/>
        <dsp:cNvSpPr/>
      </dsp:nvSpPr>
      <dsp:spPr>
        <a:xfrm>
          <a:off x="8248" y="1475560"/>
          <a:ext cx="7343713" cy="2148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800" b="1" kern="1200" dirty="0" smtClean="0">
              <a:solidFill>
                <a:srgbClr val="FF0000"/>
              </a:solidFill>
            </a:rPr>
            <a:t>Літературна форма української мови к.</a:t>
          </a:r>
          <a:r>
            <a:rPr lang="uk-UA" sz="3800" b="1" kern="1200" dirty="0" smtClean="0">
              <a:solidFill>
                <a:srgbClr val="00B0F0"/>
              </a:solidFill>
            </a:rPr>
            <a:t>18-20</a:t>
          </a:r>
          <a:r>
            <a:rPr lang="uk-UA" sz="3800" b="1" kern="1200" dirty="0" smtClean="0">
              <a:solidFill>
                <a:srgbClr val="FF0000"/>
              </a:solidFill>
            </a:rPr>
            <a:t>ст</a:t>
          </a:r>
          <a:endParaRPr lang="ru-RU" sz="3800" b="1" kern="1200" dirty="0" smtClean="0">
            <a:solidFill>
              <a:srgbClr val="FF0000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b="1" kern="1200" dirty="0">
            <a:solidFill>
              <a:schemeClr val="bg1"/>
            </a:solidFill>
          </a:endParaRPr>
        </a:p>
      </dsp:txBody>
      <dsp:txXfrm>
        <a:off x="71164" y="1538476"/>
        <a:ext cx="7217881" cy="2022276"/>
      </dsp:txXfrm>
    </dsp:sp>
    <dsp:sp modelId="{369300EF-FB5C-4C43-B917-148919B22758}">
      <dsp:nvSpPr>
        <dsp:cNvPr id="0" name=""/>
        <dsp:cNvSpPr/>
      </dsp:nvSpPr>
      <dsp:spPr>
        <a:xfrm>
          <a:off x="7670380" y="2409760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rgbClr val="C00000"/>
              </a:solidFill>
            </a:rPr>
            <a:t>Діалектна</a:t>
          </a:r>
          <a:endParaRPr lang="ru-RU" sz="3800" b="1" kern="1200" dirty="0">
            <a:solidFill>
              <a:srgbClr val="C00000"/>
            </a:solidFill>
          </a:endParaRPr>
        </a:p>
      </dsp:txBody>
      <dsp:txXfrm>
        <a:off x="7710163" y="2449543"/>
        <a:ext cx="3516767" cy="1278741"/>
      </dsp:txXfrm>
    </dsp:sp>
    <dsp:sp modelId="{0ECF2353-3856-4057-9946-4F3C6FC436BB}">
      <dsp:nvSpPr>
        <dsp:cNvPr id="0" name=""/>
        <dsp:cNvSpPr/>
      </dsp:nvSpPr>
      <dsp:spPr>
        <a:xfrm>
          <a:off x="3759667" y="3838699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rgbClr val="FFFF00"/>
              </a:solidFill>
            </a:rPr>
            <a:t>Професійна</a:t>
          </a:r>
          <a:endParaRPr lang="ru-RU" sz="3800" b="1" kern="1200" dirty="0">
            <a:solidFill>
              <a:srgbClr val="FFFF00"/>
            </a:solidFill>
          </a:endParaRPr>
        </a:p>
      </dsp:txBody>
      <dsp:txXfrm>
        <a:off x="3799450" y="3878482"/>
        <a:ext cx="3516767" cy="1278741"/>
      </dsp:txXfrm>
    </dsp:sp>
    <dsp:sp modelId="{24479E35-69D9-4E8D-98B5-B772B381A1DF}">
      <dsp:nvSpPr>
        <dsp:cNvPr id="0" name=""/>
        <dsp:cNvSpPr/>
      </dsp:nvSpPr>
      <dsp:spPr>
        <a:xfrm>
          <a:off x="7633709" y="1099056"/>
          <a:ext cx="3596333" cy="1358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Розмовна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7673492" y="1138839"/>
        <a:ext cx="3516767" cy="1278741"/>
      </dsp:txXfrm>
    </dsp:sp>
    <dsp:sp modelId="{5F88D671-70BF-45AB-99C3-8840EB879D2F}">
      <dsp:nvSpPr>
        <dsp:cNvPr id="0" name=""/>
        <dsp:cNvSpPr/>
      </dsp:nvSpPr>
      <dsp:spPr>
        <a:xfrm>
          <a:off x="7362402" y="3829286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Жаргон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7402185" y="3869069"/>
        <a:ext cx="3516767" cy="1278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1466D-58A4-4637-BB6E-93952967539C}">
      <dsp:nvSpPr>
        <dsp:cNvPr id="0" name=""/>
        <dsp:cNvSpPr/>
      </dsp:nvSpPr>
      <dsp:spPr>
        <a:xfrm>
          <a:off x="1042817" y="323423"/>
          <a:ext cx="4179620" cy="41796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високий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3245577" y="1209104"/>
        <a:ext cx="1492721" cy="1243934"/>
      </dsp:txXfrm>
    </dsp:sp>
    <dsp:sp modelId="{E27031B9-F51C-45DE-9E45-AA6FD619A862}">
      <dsp:nvSpPr>
        <dsp:cNvPr id="0" name=""/>
        <dsp:cNvSpPr/>
      </dsp:nvSpPr>
      <dsp:spPr>
        <a:xfrm>
          <a:off x="956737" y="472695"/>
          <a:ext cx="4179620" cy="41796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середній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1951885" y="3184472"/>
        <a:ext cx="2239082" cy="1094662"/>
      </dsp:txXfrm>
    </dsp:sp>
    <dsp:sp modelId="{1C2437C7-C145-4E54-8288-20905AC78CC5}">
      <dsp:nvSpPr>
        <dsp:cNvPr id="0" name=""/>
        <dsp:cNvSpPr/>
      </dsp:nvSpPr>
      <dsp:spPr>
        <a:xfrm>
          <a:off x="870657" y="323423"/>
          <a:ext cx="4179620" cy="41796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низький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1354796" y="1209104"/>
        <a:ext cx="1492721" cy="1243934"/>
      </dsp:txXfrm>
    </dsp:sp>
    <dsp:sp modelId="{24ABF9FE-BC12-4BA5-9D2A-50009634DB7E}">
      <dsp:nvSpPr>
        <dsp:cNvPr id="0" name=""/>
        <dsp:cNvSpPr/>
      </dsp:nvSpPr>
      <dsp:spPr>
        <a:xfrm>
          <a:off x="784424" y="64684"/>
          <a:ext cx="4697097" cy="46970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5A4B9-663C-43DB-9098-3CA9E1A5284D}">
      <dsp:nvSpPr>
        <dsp:cNvPr id="0" name=""/>
        <dsp:cNvSpPr/>
      </dsp:nvSpPr>
      <dsp:spPr>
        <a:xfrm>
          <a:off x="697999" y="213692"/>
          <a:ext cx="4697097" cy="46970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FF208-B368-4786-B78B-D867E7193FCE}">
      <dsp:nvSpPr>
        <dsp:cNvPr id="0" name=""/>
        <dsp:cNvSpPr/>
      </dsp:nvSpPr>
      <dsp:spPr>
        <a:xfrm>
          <a:off x="611573" y="64684"/>
          <a:ext cx="4697097" cy="46970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8304F-11BF-4AC7-A8DF-98F0DDB03983}">
      <dsp:nvSpPr>
        <dsp:cNvPr id="0" name=""/>
        <dsp:cNvSpPr/>
      </dsp:nvSpPr>
      <dsp:spPr>
        <a:xfrm>
          <a:off x="4329582" y="1786"/>
          <a:ext cx="2280977" cy="1140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Літературна й професійна форми 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4362986" y="35190"/>
        <a:ext cx="2214169" cy="1073680"/>
      </dsp:txXfrm>
    </dsp:sp>
    <dsp:sp modelId="{B6056597-481E-417D-9AC2-7984E26666C9}">
      <dsp:nvSpPr>
        <dsp:cNvPr id="0" name=""/>
        <dsp:cNvSpPr/>
      </dsp:nvSpPr>
      <dsp:spPr>
        <a:xfrm rot="3600000">
          <a:off x="5816953" y="2004930"/>
          <a:ext cx="1191267" cy="3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936704" y="2084764"/>
        <a:ext cx="951765" cy="239502"/>
      </dsp:txXfrm>
    </dsp:sp>
    <dsp:sp modelId="{9967D5C6-D408-4A8E-88BE-2F5C29B52FF2}">
      <dsp:nvSpPr>
        <dsp:cNvPr id="0" name=""/>
        <dsp:cNvSpPr/>
      </dsp:nvSpPr>
      <dsp:spPr>
        <a:xfrm>
          <a:off x="6214613" y="3266755"/>
          <a:ext cx="2280977" cy="11404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Комунікативна й номінативна функції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6248017" y="3300159"/>
        <a:ext cx="2214169" cy="1073680"/>
      </dsp:txXfrm>
    </dsp:sp>
    <dsp:sp modelId="{D7B7BDDB-3BF4-42A0-832F-62931B99A074}">
      <dsp:nvSpPr>
        <dsp:cNvPr id="0" name=""/>
        <dsp:cNvSpPr/>
      </dsp:nvSpPr>
      <dsp:spPr>
        <a:xfrm rot="10800000">
          <a:off x="4874437" y="3637414"/>
          <a:ext cx="1191267" cy="3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994188" y="3717248"/>
        <a:ext cx="951765" cy="239502"/>
      </dsp:txXfrm>
    </dsp:sp>
    <dsp:sp modelId="{157E9B97-5593-45CC-9CFF-DD22017F2BA3}">
      <dsp:nvSpPr>
        <dsp:cNvPr id="0" name=""/>
        <dsp:cNvSpPr/>
      </dsp:nvSpPr>
      <dsp:spPr>
        <a:xfrm>
          <a:off x="2444552" y="3266755"/>
          <a:ext cx="2280977" cy="11404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Діловий та науковий стилі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2477956" y="3300159"/>
        <a:ext cx="2214169" cy="1073680"/>
      </dsp:txXfrm>
    </dsp:sp>
    <dsp:sp modelId="{52C3F365-2C4D-4C74-A518-44DC19860E40}">
      <dsp:nvSpPr>
        <dsp:cNvPr id="0" name=""/>
        <dsp:cNvSpPr/>
      </dsp:nvSpPr>
      <dsp:spPr>
        <a:xfrm rot="18000000">
          <a:off x="3931922" y="2004930"/>
          <a:ext cx="1191267" cy="3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51673" y="2084764"/>
        <a:ext cx="951765" cy="23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epravylno-pravylno.wikidot.com/imennyky" TargetMode="External"/><Relationship Id="rId2" Type="http://schemas.openxmlformats.org/officeDocument/2006/relationships/hyperlink" Target="http://nepravylno-pravylno.wikid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livyrazy.org.ua/everyfile.php?transfer=folders/er/rabotatm.html" TargetMode="External"/><Relationship Id="rId4" Type="http://schemas.openxmlformats.org/officeDocument/2006/relationships/hyperlink" Target="https://r2u.org.ua/s?w=&#1074;&#1077;&#1088;&#1090;&#1086;&#1083;&#1105;&#1090;&amp;scope=all&amp;highlight=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+vGP8-0HFxYBh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kulturamovy.univ.kiev.ua/" TargetMode="External"/><Relationship Id="rId2" Type="http://schemas.openxmlformats.org/officeDocument/2006/relationships/hyperlink" Target="http://kulturamovy.univ.kiev.ua/KM/in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mo.org.ua/news/&#1091;&#1082;&#1088;&#1072;&#1111;&#1085;&#1089;&#1100;&#1082;&#1080;&#1081;-&#1087;&#1088;&#1072;&#1074;&#1086;&#1087;&#1080;&#1089;.-&#1077;&#1083;&#1077;&#1082;&#1090;&#1088;&#1086;&#1085;&#1085;&#1072;-&#1074;&#1077;&#1088;&#1089;&#1110;&#1103;-&#1086;&#1092;&#1110;&#1094;&#1110;&#1081;&#1085;&#1086;&#1075;&#1086;-&#1074;&#1080;&#1076;&#1072;&#1085;&#1085;&#1103;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9448800" cy="4715691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</a:rPr>
              <a:t>Ділова українська мова </a:t>
            </a:r>
            <a:r>
              <a:rPr lang="uk-UA" sz="7200" b="1" dirty="0" smtClean="0">
                <a:solidFill>
                  <a:srgbClr val="FF0000"/>
                </a:solidFill>
              </a:rPr>
              <a:t>на щодень</a:t>
            </a:r>
            <a:r>
              <a:rPr lang="uk-UA" sz="7200" b="1" dirty="0" smtClean="0">
                <a:solidFill>
                  <a:srgbClr val="FFFF00"/>
                </a:solidFill>
              </a:rPr>
              <a:t/>
            </a:r>
            <a:br>
              <a:rPr lang="uk-UA" sz="7200" b="1" dirty="0" smtClean="0">
                <a:solidFill>
                  <a:srgbClr val="FFFF00"/>
                </a:solidFill>
              </a:rPr>
            </a:b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76783"/>
            <a:ext cx="9448800" cy="685800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8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Українська мова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49874"/>
              </p:ext>
            </p:extLst>
          </p:nvPr>
        </p:nvGraphicFramePr>
        <p:xfrm>
          <a:off x="685800" y="1136469"/>
          <a:ext cx="10600509" cy="508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38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578" y="398613"/>
            <a:ext cx="8610600" cy="620289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/>
              <a:t>Як давно </a:t>
            </a:r>
            <a:r>
              <a:rPr lang="uk-UA" b="1" dirty="0" smtClean="0"/>
              <a:t>існує</a:t>
            </a:r>
            <a:r>
              <a:rPr lang="ru-RU" b="1" dirty="0"/>
              <a:t/>
            </a:r>
            <a:br>
              <a:rPr lang="ru-RU" b="1" dirty="0"/>
            </a:br>
            <a:r>
              <a:rPr lang="uk-UA" b="1" dirty="0" smtClean="0">
                <a:solidFill>
                  <a:srgbClr val="FFFF00"/>
                </a:solidFill>
              </a:rPr>
              <a:t>Українська мова?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А діловий стиль нашої мови?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286" y="2011679"/>
            <a:ext cx="5334000" cy="4611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FFFF00"/>
                </a:solidFill>
                <a:latin typeface="Calibri"/>
              </a:rPr>
              <a:t>Український народ походить, за даними літописців та іншомовними даними, від </a:t>
            </a:r>
            <a:r>
              <a:rPr lang="uk-UA" sz="2400" b="1" dirty="0" smtClean="0">
                <a:solidFill>
                  <a:srgbClr val="FFFF00"/>
                </a:solidFill>
                <a:latin typeface="Calibri"/>
              </a:rPr>
              <a:t>давніх </a:t>
            </a:r>
            <a:r>
              <a:rPr lang="uk-UA" sz="2400" b="1" dirty="0">
                <a:solidFill>
                  <a:srgbClr val="FFFF00"/>
                </a:solidFill>
                <a:latin typeface="Calibri"/>
              </a:rPr>
              <a:t>споріднених слов'янських племен: полян, древлян, волинян, бужан, тиверців, дулібів, уличів, </a:t>
            </a:r>
            <a:r>
              <a:rPr lang="uk-UA" sz="2400" b="1" dirty="0" err="1">
                <a:solidFill>
                  <a:srgbClr val="FFFF00"/>
                </a:solidFill>
                <a:latin typeface="Calibri"/>
              </a:rPr>
              <a:t>сиверян</a:t>
            </a:r>
            <a:r>
              <a:rPr lang="uk-UA" b="1" dirty="0" smtClean="0">
                <a:solidFill>
                  <a:srgbClr val="FFFF00"/>
                </a:solidFill>
                <a:latin typeface="Calibri"/>
              </a:rPr>
              <a:t>. Мови цих племен і лягли в основу трьох українських сучасних діалектів.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9554" y="1631960"/>
            <a:ext cx="4088674" cy="4000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333" y="1631960"/>
            <a:ext cx="6011063" cy="42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29" y="0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Які функції виконує  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українська мова?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13190"/>
              </p:ext>
            </p:extLst>
          </p:nvPr>
        </p:nvGraphicFramePr>
        <p:xfrm>
          <a:off x="450850" y="1162050"/>
          <a:ext cx="11371263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1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1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Які форми української мови?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693385"/>
              </p:ext>
            </p:extLst>
          </p:nvPr>
        </p:nvGraphicFramePr>
        <p:xfrm>
          <a:off x="594360" y="1436280"/>
          <a:ext cx="11266714" cy="519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8143" y="5011046"/>
            <a:ext cx="1769107" cy="1769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233" y="4464706"/>
            <a:ext cx="1228278" cy="1735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8585" y="4464706"/>
            <a:ext cx="1410767" cy="1779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847" y="4834075"/>
            <a:ext cx="691136" cy="1061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9273" y="2426533"/>
            <a:ext cx="1728587" cy="14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566" y="51590"/>
            <a:ext cx="10219508" cy="92330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 й регістри української мови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3" y="974896"/>
            <a:ext cx="7691846" cy="576888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1147305"/>
              </p:ext>
            </p:extLst>
          </p:nvPr>
        </p:nvGraphicFramePr>
        <p:xfrm>
          <a:off x="6225178" y="862149"/>
          <a:ext cx="6093096" cy="49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2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22" y="88362"/>
            <a:ext cx="8610600" cy="1293028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rgbClr val="FFFF00"/>
                </a:solidFill>
              </a:rPr>
              <a:t>Наскільки </a:t>
            </a:r>
            <a:r>
              <a:rPr lang="uk-UA" b="1" dirty="0" smtClean="0">
                <a:solidFill>
                  <a:srgbClr val="FFFF00"/>
                </a:solidFill>
              </a:rPr>
              <a:t>нормативна українська мова?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725" y="1456510"/>
            <a:ext cx="5334000" cy="40241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Мовна норма</a:t>
            </a:r>
            <a:r>
              <a:rPr lang="ru-RU" dirty="0">
                <a:solidFill>
                  <a:srgbClr val="FFFF00"/>
                </a:solidFill>
              </a:rPr>
              <a:t> — </a:t>
            </a:r>
            <a:r>
              <a:rPr lang="ru-RU" dirty="0" err="1">
                <a:solidFill>
                  <a:srgbClr val="FFFF00"/>
                </a:solidFill>
              </a:rPr>
              <a:t>сукупність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загальноприйнятих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правил,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закріплюються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процесі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спілкування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Головні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ознаки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норми</a:t>
            </a:r>
            <a:r>
              <a:rPr lang="ru-RU" dirty="0">
                <a:solidFill>
                  <a:srgbClr val="FFFF00"/>
                </a:solidFill>
              </a:rPr>
              <a:t> — </a:t>
            </a:r>
            <a:r>
              <a:rPr lang="ru-RU" dirty="0" err="1">
                <a:solidFill>
                  <a:srgbClr val="FFFF00"/>
                </a:solidFill>
              </a:rPr>
              <a:t>унормованість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обов'язкова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правильність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точність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логічність</a:t>
            </a:r>
            <a:r>
              <a:rPr lang="ru-RU" dirty="0">
                <a:solidFill>
                  <a:srgbClr val="FFFF00"/>
                </a:solidFill>
              </a:rPr>
              <a:t>, чистота і </a:t>
            </a:r>
            <a:r>
              <a:rPr lang="ru-RU" dirty="0" err="1">
                <a:solidFill>
                  <a:srgbClr val="FFFF00"/>
                </a:solidFill>
              </a:rPr>
              <a:t>ясність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доступність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доцільність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84166">
            <a:off x="5458947" y="1591434"/>
            <a:ext cx="2220113" cy="3620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3120">
            <a:off x="5725360" y="3787545"/>
            <a:ext cx="2173800" cy="2824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7139">
            <a:off x="7778693" y="1223253"/>
            <a:ext cx="2374058" cy="3141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3199">
            <a:off x="7918104" y="3990333"/>
            <a:ext cx="2095233" cy="2684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7245">
            <a:off x="10001498" y="1025808"/>
            <a:ext cx="2113707" cy="2820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7492">
            <a:off x="10066738" y="3825074"/>
            <a:ext cx="2017839" cy="27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9159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Своє ЧИ ЧУЖЕ 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11936"/>
            <a:ext cx="10820400" cy="520674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 err="1" smtClean="0">
                <a:solidFill>
                  <a:srgbClr val="00B0F0"/>
                </a:solidFill>
              </a:rPr>
              <a:t>Дедлайн</a:t>
            </a:r>
            <a:r>
              <a:rPr lang="uk-UA" b="1" dirty="0" smtClean="0">
                <a:solidFill>
                  <a:srgbClr val="00B0F0"/>
                </a:solidFill>
              </a:rPr>
              <a:t>- </a:t>
            </a:r>
            <a:r>
              <a:rPr lang="uk-UA" b="1" dirty="0" err="1" smtClean="0">
                <a:solidFill>
                  <a:srgbClr val="FFFF00"/>
                </a:solidFill>
              </a:rPr>
              <a:t>речинець</a:t>
            </a:r>
            <a:r>
              <a:rPr lang="uk-UA" b="1" dirty="0" smtClean="0">
                <a:solidFill>
                  <a:srgbClr val="FFFF00"/>
                </a:solidFill>
              </a:rPr>
              <a:t>, </a:t>
            </a:r>
            <a:r>
              <a:rPr lang="uk-UA" b="1" dirty="0" err="1" smtClean="0">
                <a:solidFill>
                  <a:srgbClr val="FFFF00"/>
                </a:solidFill>
              </a:rPr>
              <a:t>крайдата</a:t>
            </a:r>
            <a:endParaRPr lang="uk-UA" b="1" dirty="0" smtClean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r>
              <a:rPr lang="uk-UA" dirty="0" smtClean="0"/>
              <a:t>Рюкзак – </a:t>
            </a:r>
            <a:r>
              <a:rPr lang="uk-UA" b="1" dirty="0" smtClean="0">
                <a:solidFill>
                  <a:srgbClr val="FFFF00"/>
                </a:solidFill>
              </a:rPr>
              <a:t>наплічник</a:t>
            </a:r>
          </a:p>
          <a:p>
            <a:pPr>
              <a:lnSpc>
                <a:spcPct val="200000"/>
              </a:lnSpc>
            </a:pPr>
            <a:r>
              <a:rPr lang="uk-UA" dirty="0" smtClean="0"/>
              <a:t>Магазин – </a:t>
            </a:r>
            <a:r>
              <a:rPr lang="uk-UA" b="1" dirty="0" smtClean="0">
                <a:solidFill>
                  <a:srgbClr val="FFFF00"/>
                </a:solidFill>
              </a:rPr>
              <a:t>крамниця</a:t>
            </a:r>
          </a:p>
          <a:p>
            <a:pPr>
              <a:lnSpc>
                <a:spcPct val="200000"/>
              </a:lnSpc>
            </a:pPr>
            <a:r>
              <a:rPr lang="uk-UA" dirty="0" smtClean="0"/>
              <a:t>Фотографія – </a:t>
            </a:r>
            <a:r>
              <a:rPr lang="uk-UA" b="1" dirty="0" smtClean="0">
                <a:solidFill>
                  <a:srgbClr val="FFFF00"/>
                </a:solidFill>
              </a:rPr>
              <a:t>світлина, </a:t>
            </a:r>
          </a:p>
          <a:p>
            <a:pPr>
              <a:lnSpc>
                <a:spcPct val="200000"/>
              </a:lnSpc>
            </a:pPr>
            <a:r>
              <a:rPr lang="uk-UA" dirty="0" err="1" smtClean="0"/>
              <a:t>Скіл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FF00"/>
                </a:solidFill>
              </a:rPr>
              <a:t>– навичка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708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971" y="11798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Чи унікальна українська мова?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548" y="953687"/>
            <a:ext cx="10997837" cy="54472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uk-UA" dirty="0"/>
              <a:t>	</a:t>
            </a:r>
            <a:r>
              <a:rPr lang="uk-UA" b="1" u="sng" dirty="0"/>
              <a:t>тільки українцям   властиві такі  </a:t>
            </a:r>
            <a:r>
              <a:rPr lang="uk-UA" b="1" u="sng" dirty="0" err="1"/>
              <a:t>мовні</a:t>
            </a:r>
            <a:r>
              <a:rPr lang="uk-UA" b="1" u="sng" dirty="0"/>
              <a:t> риси</a:t>
            </a:r>
            <a:r>
              <a:rPr lang="uk-UA" b="1" u="sng" dirty="0" smtClean="0"/>
              <a:t>:</a:t>
            </a:r>
            <a:endParaRPr lang="ru-RU" b="1" u="sng" dirty="0"/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         середньо-передня </a:t>
            </a:r>
            <a:r>
              <a:rPr lang="uk-UA" b="1" dirty="0">
                <a:solidFill>
                  <a:srgbClr val="FFFF00"/>
                </a:solidFill>
              </a:rPr>
              <a:t>вимова  фонеми  И </a:t>
            </a:r>
            <a:r>
              <a:rPr lang="uk-UA" b="1" dirty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мир, сир</a:t>
            </a:r>
            <a:r>
              <a:rPr lang="uk-UA" b="1" dirty="0">
                <a:solidFill>
                  <a:srgbClr val="00B0F0"/>
                </a:solidFill>
              </a:rPr>
              <a:t>);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FFFF00"/>
                </a:solidFill>
              </a:rPr>
              <a:t>	</a:t>
            </a:r>
            <a:r>
              <a:rPr lang="uk-UA" b="1" dirty="0" smtClean="0">
                <a:solidFill>
                  <a:srgbClr val="FFFF00"/>
                </a:solidFill>
              </a:rPr>
              <a:t>звуки  </a:t>
            </a:r>
            <a:r>
              <a:rPr lang="uk-UA" b="1" dirty="0">
                <a:solidFill>
                  <a:srgbClr val="FFFF00"/>
                </a:solidFill>
              </a:rPr>
              <a:t>І, Ў (нескладовий У) </a:t>
            </a:r>
            <a:r>
              <a:rPr lang="uk-UA" b="1" dirty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во</a:t>
            </a:r>
            <a:r>
              <a:rPr lang="uk-UA" b="1" i="1" dirty="0">
                <a:solidFill>
                  <a:srgbClr val="FF0000"/>
                </a:solidFill>
              </a:rPr>
              <a:t>в</a:t>
            </a:r>
            <a:r>
              <a:rPr lang="uk-UA" b="1" i="1" dirty="0">
                <a:solidFill>
                  <a:srgbClr val="00B0F0"/>
                </a:solidFill>
              </a:rPr>
              <a:t>к, віл</a:t>
            </a:r>
            <a:r>
              <a:rPr lang="uk-UA" b="1" i="1" dirty="0" smtClean="0">
                <a:solidFill>
                  <a:srgbClr val="00B0F0"/>
                </a:solidFill>
              </a:rPr>
              <a:t>, во</a:t>
            </a:r>
            <a:r>
              <a:rPr lang="uk-UA" b="1" i="1" dirty="0" smtClean="0">
                <a:solidFill>
                  <a:srgbClr val="FFFF00"/>
                </a:solidFill>
              </a:rPr>
              <a:t>в</a:t>
            </a:r>
            <a:r>
              <a:rPr lang="uk-UA" b="1" i="1" dirty="0" smtClean="0">
                <a:solidFill>
                  <a:srgbClr val="00B0F0"/>
                </a:solidFill>
              </a:rPr>
              <a:t>на, то</a:t>
            </a:r>
            <a:r>
              <a:rPr lang="uk-UA" b="1" i="1" dirty="0" smtClean="0">
                <a:solidFill>
                  <a:srgbClr val="FFFF00"/>
                </a:solidFill>
              </a:rPr>
              <a:t>в</a:t>
            </a:r>
            <a:r>
              <a:rPr lang="uk-UA" b="1" i="1" dirty="0" smtClean="0">
                <a:solidFill>
                  <a:srgbClr val="00B0F0"/>
                </a:solidFill>
              </a:rPr>
              <a:t>стий</a:t>
            </a:r>
            <a:r>
              <a:rPr lang="uk-UA" b="1" dirty="0">
                <a:solidFill>
                  <a:srgbClr val="00B0F0"/>
                </a:solidFill>
              </a:rPr>
              <a:t>);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FFFF00"/>
                </a:solidFill>
              </a:rPr>
              <a:t>	</a:t>
            </a:r>
            <a:r>
              <a:rPr lang="uk-UA" b="1" dirty="0" smtClean="0">
                <a:solidFill>
                  <a:srgbClr val="FFFF00"/>
                </a:solidFill>
              </a:rPr>
              <a:t>пом’якшення </a:t>
            </a:r>
            <a:r>
              <a:rPr lang="uk-UA" b="1" dirty="0">
                <a:solidFill>
                  <a:srgbClr val="FFFF00"/>
                </a:solidFill>
              </a:rPr>
              <a:t>приголосних З,Ц,С у </a:t>
            </a:r>
            <a:r>
              <a:rPr lang="uk-UA" b="1" dirty="0" smtClean="0">
                <a:solidFill>
                  <a:srgbClr val="FFFF00"/>
                </a:solidFill>
              </a:rPr>
              <a:t>суфіксах </a:t>
            </a:r>
            <a:r>
              <a:rPr lang="uk-UA" b="1" dirty="0" smtClean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польський</a:t>
            </a:r>
            <a:r>
              <a:rPr lang="uk-UA" b="1" i="1" dirty="0" smtClean="0">
                <a:solidFill>
                  <a:srgbClr val="00B0F0"/>
                </a:solidFill>
              </a:rPr>
              <a:t>, галицький)</a:t>
            </a:r>
            <a:r>
              <a:rPr lang="uk-UA" b="1" dirty="0" smtClean="0">
                <a:solidFill>
                  <a:srgbClr val="00B0F0"/>
                </a:solidFill>
              </a:rPr>
              <a:t>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у  колі усіх слов’янських мов (крім болгарської)  українська мова характеризується твердістю приголосних перед </a:t>
            </a:r>
            <a:r>
              <a:rPr lang="uk-UA" b="1" dirty="0">
                <a:solidFill>
                  <a:srgbClr val="FFFF00"/>
                </a:solidFill>
              </a:rPr>
              <a:t>Е</a:t>
            </a:r>
            <a:r>
              <a:rPr lang="uk-UA" b="1" dirty="0">
                <a:solidFill>
                  <a:srgbClr val="FF0000"/>
                </a:solidFill>
              </a:rPr>
              <a:t>  та </a:t>
            </a:r>
            <a:r>
              <a:rPr lang="uk-UA" b="1" dirty="0" smtClean="0">
                <a:solidFill>
                  <a:srgbClr val="FFFF00"/>
                </a:solidFill>
              </a:rPr>
              <a:t>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Київ, дерево, пень, лис дитина</a:t>
            </a:r>
            <a:r>
              <a:rPr lang="uk-UA" b="1" dirty="0">
                <a:solidFill>
                  <a:srgbClr val="00B0F0"/>
                </a:solidFill>
              </a:rPr>
              <a:t>);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FFFF00"/>
                </a:solidFill>
              </a:rPr>
              <a:t>	</a:t>
            </a:r>
            <a:r>
              <a:rPr lang="uk-UA" b="1" dirty="0" smtClean="0">
                <a:solidFill>
                  <a:srgbClr val="FFFF00"/>
                </a:solidFill>
              </a:rPr>
              <a:t>подовження приголосних </a:t>
            </a:r>
            <a:r>
              <a:rPr lang="uk-UA" b="1" dirty="0" smtClean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життя, зілля</a:t>
            </a:r>
            <a:r>
              <a:rPr lang="uk-UA" b="1" i="1" dirty="0" smtClean="0">
                <a:solidFill>
                  <a:srgbClr val="00B0F0"/>
                </a:solidFill>
              </a:rPr>
              <a:t>, збіжжя, суддя, ніччю</a:t>
            </a:r>
            <a:r>
              <a:rPr lang="uk-UA" b="1" dirty="0">
                <a:solidFill>
                  <a:srgbClr val="00B0F0"/>
                </a:solidFill>
              </a:rPr>
              <a:t>)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16348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 Якій сфері української мови ми працюємо?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92873"/>
              </p:ext>
            </p:extLst>
          </p:nvPr>
        </p:nvGraphicFramePr>
        <p:xfrm>
          <a:off x="124096" y="1730830"/>
          <a:ext cx="10940143" cy="440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2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ПРАКТИЧНИЙ БЛОК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103" y="4363721"/>
            <a:ext cx="9448800" cy="685800"/>
          </a:xfrm>
        </p:spPr>
        <p:txBody>
          <a:bodyPr/>
          <a:lstStyle/>
          <a:p>
            <a:pPr algn="ctr"/>
            <a:r>
              <a:rPr lang="uk-UA" b="1" dirty="0"/>
              <a:t>Ділова українська мова на щодень</a:t>
            </a: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07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554" y="437802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Ділова українська мова на щодень</a:t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Сабліна Світлана Володимирівна</a:t>
            </a:r>
            <a:r>
              <a:rPr lang="uk-UA" sz="4000" b="1" dirty="0" smtClean="0">
                <a:solidFill>
                  <a:srgbClr val="92D050"/>
                </a:solidFill>
              </a:rPr>
              <a:t>, 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92D050"/>
                </a:solidFill>
              </a:rPr>
              <a:t>к. </a:t>
            </a:r>
            <a:r>
              <a:rPr lang="uk-UA" sz="4000" b="1" dirty="0" err="1" smtClean="0">
                <a:solidFill>
                  <a:srgbClr val="92D050"/>
                </a:solidFill>
              </a:rPr>
              <a:t>філол.н</a:t>
            </a:r>
            <a:r>
              <a:rPr lang="uk-UA" sz="4000" b="1" dirty="0" smtClean="0">
                <a:solidFill>
                  <a:srgbClr val="92D050"/>
                </a:solidFill>
              </a:rPr>
              <a:t>, доцент кафедри української мови ЗНУ</a:t>
            </a:r>
          </a:p>
          <a:p>
            <a:pPr marL="0" indent="0">
              <a:buNone/>
            </a:pPr>
            <a:r>
              <a:rPr lang="uk-UA" sz="4000" b="1" dirty="0" smtClean="0"/>
              <a:t>Т. 0959081471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FF00"/>
                </a:solidFill>
              </a:rPr>
              <a:t>https://moodle.znu.edu.ua/course/view.php?id=16206</a:t>
            </a:r>
            <a:endParaRPr lang="uk-UA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309" y="267985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Практичні поради, завдання і вправи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06678"/>
              </p:ext>
            </p:extLst>
          </p:nvPr>
        </p:nvGraphicFramePr>
        <p:xfrm>
          <a:off x="169817" y="1561013"/>
          <a:ext cx="11336383" cy="4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40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994" y="111230"/>
            <a:ext cx="8610600" cy="737856"/>
          </a:xfrm>
        </p:spPr>
        <p:txBody>
          <a:bodyPr/>
          <a:lstStyle/>
          <a:p>
            <a:r>
              <a:rPr lang="uk-UA" b="1" i="1" dirty="0">
                <a:solidFill>
                  <a:srgbClr val="FF0000"/>
                </a:solidFill>
              </a:rPr>
              <a:t>як правильно сказати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94" y="744582"/>
            <a:ext cx="11494226" cy="589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Відкрити чи відмикати замок</a:t>
            </a:r>
            <a:r>
              <a:rPr lang="uk-UA" b="1" dirty="0" smtClean="0"/>
              <a:t>?          </a:t>
            </a:r>
            <a:r>
              <a:rPr lang="uk-UA" b="1" dirty="0" smtClean="0">
                <a:solidFill>
                  <a:srgbClr val="FFFF00"/>
                </a:solidFill>
              </a:rPr>
              <a:t>Точності / </a:t>
            </a:r>
            <a:r>
              <a:rPr lang="uk-UA" b="1" dirty="0" err="1" smtClean="0">
                <a:solidFill>
                  <a:srgbClr val="FFFF00"/>
                </a:solidFill>
              </a:rPr>
              <a:t>точности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(художній стиль)</a:t>
            </a:r>
          </a:p>
          <a:p>
            <a:pPr marL="0" indent="0">
              <a:buNone/>
            </a:pPr>
            <a:r>
              <a:rPr lang="uk-UA" b="1" dirty="0" smtClean="0"/>
              <a:t>Лікувати </a:t>
            </a:r>
            <a:r>
              <a:rPr lang="uk-UA" b="1" dirty="0"/>
              <a:t>чи лічити травами? </a:t>
            </a:r>
          </a:p>
          <a:p>
            <a:pPr marL="0" indent="0">
              <a:buNone/>
            </a:pPr>
            <a:r>
              <a:rPr lang="uk-UA" b="1" dirty="0"/>
              <a:t>На потяг білет чи квиток</a:t>
            </a:r>
            <a:r>
              <a:rPr lang="uk-UA" b="1" dirty="0" smtClean="0"/>
              <a:t>? </a:t>
            </a:r>
          </a:p>
          <a:p>
            <a:pPr marL="0" indent="0">
              <a:buNone/>
            </a:pPr>
            <a:r>
              <a:rPr lang="uk-UA" b="1" dirty="0" smtClean="0"/>
              <a:t>Вступну </a:t>
            </a:r>
            <a:r>
              <a:rPr lang="uk-UA" b="1" dirty="0"/>
              <a:t>кампанію чи компанію провели успішно? </a:t>
            </a:r>
          </a:p>
          <a:p>
            <a:pPr marL="0" indent="0">
              <a:buNone/>
            </a:pPr>
            <a:r>
              <a:rPr lang="uk-UA" b="1" dirty="0" smtClean="0"/>
              <a:t>Нанести маску чи удар?</a:t>
            </a:r>
          </a:p>
          <a:p>
            <a:pPr marL="0" indent="0">
              <a:buNone/>
            </a:pPr>
            <a:r>
              <a:rPr lang="uk-UA" b="1" dirty="0" smtClean="0"/>
              <a:t>Привласнювати </a:t>
            </a:r>
            <a:r>
              <a:rPr lang="uk-UA" b="1" dirty="0"/>
              <a:t>чи </a:t>
            </a:r>
            <a:r>
              <a:rPr lang="uk-UA" b="1" dirty="0" smtClean="0"/>
              <a:t>присвоювати чужі здобутки?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Розмір, об’єм чи обсяг  роботи?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Житель </a:t>
            </a:r>
            <a:r>
              <a:rPr lang="uk-UA" b="1" dirty="0"/>
              <a:t>чи мешканець України? </a:t>
            </a:r>
          </a:p>
          <a:p>
            <a:pPr marL="0" indent="0">
              <a:buNone/>
            </a:pPr>
            <a:r>
              <a:rPr lang="uk-UA" b="1" dirty="0"/>
              <a:t>Туфлі одягти, взути чи обути? </a:t>
            </a:r>
          </a:p>
          <a:p>
            <a:pPr marL="0" indent="0">
              <a:buNone/>
            </a:pPr>
            <a:r>
              <a:rPr lang="uk-UA" b="1" dirty="0"/>
              <a:t>Заступник чи замісник директора? </a:t>
            </a:r>
          </a:p>
          <a:p>
            <a:pPr marL="0" indent="0">
              <a:buNone/>
            </a:pPr>
            <a:r>
              <a:rPr lang="uk-UA" b="1" dirty="0"/>
              <a:t>Відкрити чи відчинити двері? </a:t>
            </a:r>
          </a:p>
          <a:p>
            <a:pPr marL="0" indent="0">
              <a:buNone/>
            </a:pPr>
            <a:r>
              <a:rPr lang="uk-UA" b="1" dirty="0"/>
              <a:t>Наступне чи </a:t>
            </a:r>
            <a:r>
              <a:rPr lang="uk-UA" b="1" strike="sngStrike" dirty="0" err="1"/>
              <a:t>слідуюче</a:t>
            </a:r>
            <a:r>
              <a:rPr lang="uk-UA" b="1" strike="sngStrike" dirty="0"/>
              <a:t> </a:t>
            </a:r>
            <a:r>
              <a:rPr lang="uk-UA" b="1" dirty="0"/>
              <a:t>питання?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9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137356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Уникаймо помилок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(борімося з кальками)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97971" y="1724296"/>
            <a:ext cx="5334000" cy="4024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Калька</a:t>
            </a:r>
            <a:r>
              <a:rPr lang="ru-RU" b="1" dirty="0"/>
              <a:t> (</a:t>
            </a:r>
            <a:r>
              <a:rPr lang="ru-RU" b="1" dirty="0" err="1"/>
              <a:t>французьке</a:t>
            </a:r>
            <a:r>
              <a:rPr lang="ru-RU" b="1" dirty="0"/>
              <a:t> </a:t>
            </a:r>
            <a:r>
              <a:rPr lang="ru-RU" b="1" i="1" dirty="0" err="1"/>
              <a:t>calque</a:t>
            </a:r>
            <a:r>
              <a:rPr lang="ru-RU" b="1" dirty="0"/>
              <a:t> — «</a:t>
            </a:r>
            <a:r>
              <a:rPr lang="ru-RU" b="1" dirty="0" err="1"/>
              <a:t>копія</a:t>
            </a:r>
            <a:r>
              <a:rPr lang="ru-RU" b="1" dirty="0"/>
              <a:t>») </a:t>
            </a:r>
            <a:r>
              <a:rPr lang="ru-RU" b="1" dirty="0" err="1"/>
              <a:t>або</a:t>
            </a:r>
            <a:r>
              <a:rPr lang="ru-RU" b="1" dirty="0"/>
              <a:t> </a:t>
            </a:r>
            <a:r>
              <a:rPr lang="ru-RU" b="1" dirty="0" err="1"/>
              <a:t>калькування</a:t>
            </a:r>
            <a:r>
              <a:rPr lang="ru-RU" b="1" dirty="0"/>
              <a:t> — вид </a:t>
            </a:r>
            <a:r>
              <a:rPr lang="ru-RU" b="1" dirty="0" err="1"/>
              <a:t>мовного</a:t>
            </a:r>
            <a:r>
              <a:rPr lang="ru-RU" b="1" dirty="0"/>
              <a:t> </a:t>
            </a:r>
            <a:r>
              <a:rPr lang="ru-RU" b="1" dirty="0" err="1"/>
              <a:t>запозичення</a:t>
            </a:r>
            <a:r>
              <a:rPr lang="ru-RU" b="1" dirty="0"/>
              <a:t> через </a:t>
            </a:r>
            <a:r>
              <a:rPr lang="ru-RU" b="1" dirty="0" err="1"/>
              <a:t>буквальне</a:t>
            </a:r>
            <a:r>
              <a:rPr lang="ru-RU" b="1" dirty="0"/>
              <a:t> </a:t>
            </a:r>
            <a:r>
              <a:rPr lang="ru-RU" b="1" dirty="0" err="1"/>
              <a:t>відтворення</a:t>
            </a:r>
            <a:r>
              <a:rPr lang="ru-RU" b="1" dirty="0"/>
              <a:t> (</a:t>
            </a:r>
            <a:r>
              <a:rPr lang="ru-RU" b="1" dirty="0" err="1"/>
              <a:t>буквальний</a:t>
            </a:r>
            <a:r>
              <a:rPr lang="ru-RU" b="1" dirty="0"/>
              <a:t>  переклад) </a:t>
            </a:r>
            <a:r>
              <a:rPr lang="ru-RU" b="1" dirty="0" err="1"/>
              <a:t>відповідного</a:t>
            </a:r>
            <a:r>
              <a:rPr lang="ru-RU" b="1" dirty="0"/>
              <a:t> </a:t>
            </a:r>
            <a:r>
              <a:rPr lang="ru-RU" b="1" dirty="0" err="1"/>
              <a:t>іншомовного</a:t>
            </a:r>
            <a:r>
              <a:rPr lang="ru-RU" b="1" dirty="0"/>
              <a:t> </a:t>
            </a:r>
            <a:r>
              <a:rPr lang="ru-RU" b="1" dirty="0" err="1"/>
              <a:t>елемента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5509" y="1417320"/>
            <a:ext cx="7067005" cy="5310051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Падалка Л.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діловодний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словник.  Полтава, 1918.  106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Перебендя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18000 слов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виразів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поясненнями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робот. 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1918.  192 с.;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конторської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рахівничої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ДВУ, 1926.  136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Осипів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щонайпотрібніших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діловодстві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порадник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1926.– 83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правничої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67000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1926;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Підмогильний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Фразеологія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1927.  129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01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02670"/>
            <a:ext cx="11743508" cy="90767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</a:rPr>
              <a:t>Практичні поради, завдання і вправи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045" y="1110343"/>
            <a:ext cx="11436531" cy="5577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Виправте </a:t>
            </a:r>
            <a:r>
              <a:rPr lang="uk-UA" b="1" dirty="0" err="1" smtClean="0">
                <a:solidFill>
                  <a:srgbClr val="FF0000"/>
                </a:solidFill>
              </a:rPr>
              <a:t>п</a:t>
            </a:r>
            <a:r>
              <a:rPr lang="uk-UA" b="1" dirty="0" err="1" smtClean="0"/>
              <a:t>О</a:t>
            </a:r>
            <a:r>
              <a:rPr lang="uk-UA" b="1" dirty="0" err="1" smtClean="0">
                <a:solidFill>
                  <a:srgbClr val="FF0000"/>
                </a:solidFill>
              </a:rPr>
              <a:t>милки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Одержувать  перемогу  </a:t>
            </a:r>
            <a:r>
              <a:rPr lang="ru-RU" b="1" dirty="0" smtClean="0">
                <a:solidFill>
                  <a:schemeClr val="bg1"/>
                </a:solidFill>
              </a:rPr>
              <a:t>-        </a:t>
            </a:r>
            <a:r>
              <a:rPr lang="ru-RU" b="1" dirty="0" err="1" smtClean="0">
                <a:solidFill>
                  <a:srgbClr val="FFFF00"/>
                </a:solidFill>
              </a:rPr>
              <a:t>здобувати</a:t>
            </a:r>
            <a:r>
              <a:rPr lang="ru-RU" b="1" dirty="0" smtClean="0">
                <a:solidFill>
                  <a:srgbClr val="FFFF00"/>
                </a:solidFill>
              </a:rPr>
              <a:t> перемогу, </a:t>
            </a:r>
            <a:r>
              <a:rPr lang="ru-RU" b="1" dirty="0" err="1" smtClean="0">
                <a:solidFill>
                  <a:srgbClr val="FFFF00"/>
                </a:solidFill>
              </a:rPr>
              <a:t>перемагати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виборюємо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оказувать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FF00"/>
                </a:solidFill>
              </a:rPr>
              <a:t>-        </a:t>
            </a:r>
            <a:r>
              <a:rPr lang="ru-RU" b="1" dirty="0" err="1">
                <a:solidFill>
                  <a:srgbClr val="FFFF00"/>
                </a:solidFill>
              </a:rPr>
              <a:t>справляти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справити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</a:rPr>
              <a:t>вплив,впливати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оказувать</a:t>
            </a:r>
            <a:r>
              <a:rPr lang="ru-RU" b="1" dirty="0" smtClean="0"/>
              <a:t> супротив        </a:t>
            </a:r>
            <a:r>
              <a:rPr lang="ru-RU" b="1" dirty="0" smtClean="0">
                <a:solidFill>
                  <a:srgbClr val="FFFF00"/>
                </a:solidFill>
              </a:rPr>
              <a:t>-        </a:t>
            </a:r>
            <a:r>
              <a:rPr lang="ru-RU" b="1" dirty="0" err="1" smtClean="0">
                <a:solidFill>
                  <a:srgbClr val="FFFF00"/>
                </a:solidFill>
              </a:rPr>
              <a:t>чинити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опір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/>
              <a:t>віддавать</a:t>
            </a:r>
            <a:r>
              <a:rPr lang="ru-RU" b="1" dirty="0" smtClean="0"/>
              <a:t> </a:t>
            </a:r>
            <a:r>
              <a:rPr lang="ru-RU" b="1" dirty="0" err="1" smtClean="0"/>
              <a:t>перевагу</a:t>
            </a: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FF00"/>
                </a:solidFill>
              </a:rPr>
              <a:t>-        </a:t>
            </a:r>
            <a:r>
              <a:rPr lang="ru-RU" b="1" dirty="0" err="1" smtClean="0">
                <a:solidFill>
                  <a:srgbClr val="FFFF00"/>
                </a:solidFill>
              </a:rPr>
              <a:t>надавати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ru-RU" b="1" dirty="0" err="1" smtClean="0">
                <a:solidFill>
                  <a:srgbClr val="FFFF00"/>
                </a:solidFill>
              </a:rPr>
              <a:t>надати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</a:rPr>
              <a:t>перевагу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/>
              <a:t>підводить</a:t>
            </a:r>
            <a:r>
              <a:rPr lang="ru-RU" b="1" dirty="0" smtClean="0"/>
              <a:t> </a:t>
            </a:r>
            <a:r>
              <a:rPr lang="ru-RU" b="1" dirty="0" err="1" smtClean="0"/>
              <a:t>підсумки</a:t>
            </a: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FF00"/>
                </a:solidFill>
              </a:rPr>
              <a:t>-       </a:t>
            </a:r>
            <a:r>
              <a:rPr lang="ru-RU" b="1" dirty="0" err="1" smtClean="0">
                <a:solidFill>
                  <a:srgbClr val="FFFF00"/>
                </a:solidFill>
              </a:rPr>
              <a:t>підсумовувати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  <a:r>
              <a:rPr lang="uk-UA" b="1" dirty="0" err="1" smtClean="0">
                <a:solidFill>
                  <a:srgbClr val="FFFF00"/>
                </a:solidFill>
              </a:rPr>
              <a:t>висновкувати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/>
              <a:t>підняти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             -        </a:t>
            </a:r>
            <a:r>
              <a:rPr lang="ru-RU" b="1" dirty="0" err="1" smtClean="0">
                <a:solidFill>
                  <a:srgbClr val="FFFF00"/>
                </a:solidFill>
              </a:rPr>
              <a:t>порушити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купувати</a:t>
            </a:r>
            <a:r>
              <a:rPr lang="ru-RU" b="1" dirty="0" smtClean="0"/>
              <a:t> в </a:t>
            </a:r>
            <a:r>
              <a:rPr lang="ru-RU" b="1" dirty="0" err="1" smtClean="0"/>
              <a:t>розсрочку</a:t>
            </a: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FF00"/>
                </a:solidFill>
              </a:rPr>
              <a:t>-        </a:t>
            </a:r>
            <a:r>
              <a:rPr lang="ru-RU" b="1" dirty="0" err="1" smtClean="0">
                <a:solidFill>
                  <a:srgbClr val="FFFF00"/>
                </a:solidFill>
              </a:rPr>
              <a:t>купувати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 </a:t>
            </a:r>
            <a:r>
              <a:rPr lang="ru-RU" b="1" dirty="0" err="1" smtClean="0">
                <a:solidFill>
                  <a:srgbClr val="FFFF00"/>
                </a:solidFill>
              </a:rPr>
              <a:t>виплат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представився</a:t>
            </a:r>
            <a:r>
              <a:rPr lang="ru-RU" b="1" dirty="0" smtClean="0"/>
              <a:t> </a:t>
            </a:r>
            <a:r>
              <a:rPr lang="ru-RU" b="1" dirty="0" err="1" smtClean="0"/>
              <a:t>випадок</a:t>
            </a:r>
            <a:r>
              <a:rPr lang="ru-RU" b="1" dirty="0" smtClean="0"/>
              <a:t>  -        </a:t>
            </a:r>
            <a:r>
              <a:rPr lang="ru-RU" b="1" dirty="0" err="1" smtClean="0">
                <a:solidFill>
                  <a:srgbClr val="FFFF00"/>
                </a:solidFill>
              </a:rPr>
              <a:t>випала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нагода</a:t>
            </a:r>
            <a:r>
              <a:rPr lang="ru-RU" b="1" dirty="0" smtClean="0">
                <a:solidFill>
                  <a:srgbClr val="FFFF00"/>
                </a:solidFill>
              </a:rPr>
              <a:t>/</a:t>
            </a:r>
            <a:r>
              <a:rPr lang="ru-RU" b="1" dirty="0" err="1" smtClean="0">
                <a:solidFill>
                  <a:srgbClr val="FFFF00"/>
                </a:solidFill>
              </a:rPr>
              <a:t>принагідно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/>
              <a:t>привести </a:t>
            </a:r>
            <a:r>
              <a:rPr lang="ru-RU" b="1" dirty="0" smtClean="0"/>
              <a:t>приклад         </a:t>
            </a:r>
            <a:r>
              <a:rPr lang="ru-RU" b="1" dirty="0" smtClean="0">
                <a:solidFill>
                  <a:srgbClr val="FFFF00"/>
                </a:solidFill>
              </a:rPr>
              <a:t>-         </a:t>
            </a:r>
            <a:r>
              <a:rPr lang="ru-RU" b="1" dirty="0">
                <a:solidFill>
                  <a:srgbClr val="FFFF00"/>
                </a:solidFill>
              </a:rPr>
              <a:t>навести приклад</a:t>
            </a:r>
          </a:p>
          <a:p>
            <a:r>
              <a:rPr lang="ru-RU" b="1" dirty="0" err="1" smtClean="0"/>
              <a:t>пригодитися</a:t>
            </a:r>
            <a:r>
              <a:rPr lang="ru-RU" b="1" dirty="0" smtClean="0"/>
              <a:t>                   </a:t>
            </a:r>
            <a:r>
              <a:rPr lang="ru-RU" b="1" dirty="0" smtClean="0">
                <a:solidFill>
                  <a:srgbClr val="FFFF00"/>
                </a:solidFill>
              </a:rPr>
              <a:t>-          </a:t>
            </a:r>
            <a:r>
              <a:rPr lang="ru-RU" b="1" dirty="0" err="1" smtClean="0">
                <a:solidFill>
                  <a:srgbClr val="FFFF00"/>
                </a:solidFill>
              </a:rPr>
              <a:t>ставати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err="1" smtClean="0">
                <a:solidFill>
                  <a:srgbClr val="FFFF00"/>
                </a:solidFill>
              </a:rPr>
              <a:t>нагоді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прилагать </a:t>
            </a:r>
            <a:r>
              <a:rPr lang="ru-RU" b="1" dirty="0" err="1" smtClean="0"/>
              <a:t>зусилля</a:t>
            </a:r>
            <a:r>
              <a:rPr lang="ru-RU" b="1" dirty="0" smtClean="0"/>
              <a:t>         -          </a:t>
            </a:r>
            <a:r>
              <a:rPr lang="ru-RU" b="1" dirty="0" err="1" smtClean="0">
                <a:solidFill>
                  <a:srgbClr val="FFFF00"/>
                </a:solidFill>
              </a:rPr>
              <a:t>докласти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зусиль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приймать</a:t>
            </a:r>
            <a:r>
              <a:rPr lang="ru-RU" b="1" dirty="0" smtClean="0"/>
              <a:t> до </a:t>
            </a:r>
            <a:r>
              <a:rPr lang="ru-RU" b="1" dirty="0" err="1" smtClean="0"/>
              <a:t>відома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FF00"/>
                </a:solidFill>
              </a:rPr>
              <a:t>-         </a:t>
            </a:r>
            <a:r>
              <a:rPr lang="ru-RU" b="1" dirty="0" err="1" smtClean="0">
                <a:solidFill>
                  <a:srgbClr val="FFFF00"/>
                </a:solidFill>
              </a:rPr>
              <a:t>брати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взяти</a:t>
            </a:r>
            <a:r>
              <a:rPr lang="ru-RU" b="1" dirty="0">
                <a:solidFill>
                  <a:srgbClr val="FFFF00"/>
                </a:solidFill>
              </a:rPr>
              <a:t>) до </a:t>
            </a:r>
            <a:r>
              <a:rPr lang="ru-RU" b="1" dirty="0" err="1">
                <a:solidFill>
                  <a:srgbClr val="FFFF00"/>
                </a:solidFill>
              </a:rPr>
              <a:t>відома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9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2429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Правописна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52551"/>
              </p:ext>
            </p:extLst>
          </p:nvPr>
        </p:nvGraphicFramePr>
        <p:xfrm>
          <a:off x="280851" y="1305809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85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60" y="93813"/>
            <a:ext cx="8610600" cy="12930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Історія термінів </a:t>
            </a:r>
            <a:r>
              <a:rPr lang="uk-UA" dirty="0" err="1" smtClean="0">
                <a:solidFill>
                  <a:srgbClr val="FFFF00"/>
                </a:solidFill>
              </a:rPr>
              <a:t>справочинства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854657"/>
              </p:ext>
            </p:extLst>
          </p:nvPr>
        </p:nvGraphicFramePr>
        <p:xfrm>
          <a:off x="268224" y="1024129"/>
          <a:ext cx="11225784" cy="552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254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397" y="222263"/>
            <a:ext cx="8610600" cy="56150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Практичні поради, завдання і вправи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4617" y="875211"/>
            <a:ext cx="10820400" cy="59827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Знайдімо синоніми чи варіанти до слів:</a:t>
            </a:r>
          </a:p>
          <a:p>
            <a:r>
              <a:rPr lang="uk-UA" b="1" dirty="0" smtClean="0"/>
              <a:t>Винятковий </a:t>
            </a:r>
            <a:r>
              <a:rPr lang="uk-UA" b="1" dirty="0"/>
              <a:t>– </a:t>
            </a:r>
            <a:r>
              <a:rPr lang="uk-UA" b="1" dirty="0" smtClean="0">
                <a:solidFill>
                  <a:srgbClr val="FF0000"/>
                </a:solidFill>
              </a:rPr>
              <a:t>надзвичайний, особливий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(</a:t>
            </a:r>
            <a:r>
              <a:rPr lang="uk-UA" strike="sngStrike" dirty="0">
                <a:solidFill>
                  <a:srgbClr val="FF0000"/>
                </a:solidFill>
              </a:rPr>
              <a:t>але не </a:t>
            </a:r>
            <a:r>
              <a:rPr lang="uk-UA" b="1" strike="sngStrike" dirty="0" smtClean="0">
                <a:solidFill>
                  <a:srgbClr val="FF0000"/>
                </a:solidFill>
              </a:rPr>
              <a:t>виключний</a:t>
            </a:r>
            <a:r>
              <a:rPr lang="uk-UA" b="1" dirty="0" smtClean="0">
                <a:solidFill>
                  <a:srgbClr val="FF0000"/>
                </a:solidFill>
              </a:rPr>
              <a:t>)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– російська </a:t>
            </a:r>
            <a:r>
              <a:rPr lang="uk-UA" dirty="0" smtClean="0">
                <a:solidFill>
                  <a:srgbClr val="FF0000"/>
                </a:solidFill>
              </a:rPr>
              <a:t>калька)</a:t>
            </a:r>
          </a:p>
          <a:p>
            <a:r>
              <a:rPr lang="uk-UA" b="1" dirty="0" smtClean="0"/>
              <a:t>Згідно </a:t>
            </a:r>
            <a:r>
              <a:rPr lang="uk-UA" b="1" dirty="0"/>
              <a:t>з рішенням </a:t>
            </a:r>
            <a:r>
              <a:rPr lang="uk-UA" b="1" dirty="0" smtClean="0"/>
              <a:t>–чи  </a:t>
            </a:r>
            <a:r>
              <a:rPr lang="uk-UA" b="1" dirty="0"/>
              <a:t>відповідно до рішення</a:t>
            </a: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(</a:t>
            </a:r>
            <a:r>
              <a:rPr lang="uk-UA" dirty="0">
                <a:solidFill>
                  <a:srgbClr val="FFFF00"/>
                </a:solidFill>
              </a:rPr>
              <a:t>це синоніми) А от </a:t>
            </a:r>
            <a:r>
              <a:rPr lang="uk-UA" i="1" dirty="0">
                <a:solidFill>
                  <a:srgbClr val="FFFF00"/>
                </a:solidFill>
              </a:rPr>
              <a:t>у відповідності з </a:t>
            </a:r>
            <a:r>
              <a:rPr lang="uk-UA" dirty="0">
                <a:solidFill>
                  <a:srgbClr val="FFFF00"/>
                </a:solidFill>
              </a:rPr>
              <a:t>чи </a:t>
            </a:r>
            <a:r>
              <a:rPr lang="uk-UA" i="1" dirty="0">
                <a:solidFill>
                  <a:srgbClr val="FFFF00"/>
                </a:solidFill>
              </a:rPr>
              <a:t>згідно рішення – </a:t>
            </a:r>
            <a:r>
              <a:rPr lang="uk-UA" dirty="0">
                <a:solidFill>
                  <a:srgbClr val="FFFF00"/>
                </a:solidFill>
              </a:rPr>
              <a:t>неправильні  кальки з російської( в </a:t>
            </a:r>
            <a:r>
              <a:rPr lang="uk-UA" dirty="0" err="1">
                <a:solidFill>
                  <a:srgbClr val="FFFF00"/>
                </a:solidFill>
              </a:rPr>
              <a:t>соответствии</a:t>
            </a:r>
            <a:r>
              <a:rPr lang="uk-UA" dirty="0">
                <a:solidFill>
                  <a:srgbClr val="FFFF00"/>
                </a:solidFill>
              </a:rPr>
              <a:t> с, </a:t>
            </a:r>
            <a:r>
              <a:rPr lang="uk-UA" dirty="0" err="1">
                <a:solidFill>
                  <a:srgbClr val="FFFF00"/>
                </a:solidFill>
              </a:rPr>
              <a:t>согласно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err="1">
                <a:solidFill>
                  <a:srgbClr val="FFFF00"/>
                </a:solidFill>
              </a:rPr>
              <a:t>решению</a:t>
            </a:r>
            <a:r>
              <a:rPr lang="uk-UA" dirty="0" smtClean="0">
                <a:solidFill>
                  <a:srgbClr val="FFFF00"/>
                </a:solidFill>
              </a:rPr>
              <a:t>).</a:t>
            </a:r>
          </a:p>
          <a:p>
            <a:r>
              <a:rPr lang="uk-UA" b="1" dirty="0">
                <a:solidFill>
                  <a:srgbClr val="FFFF00"/>
                </a:solidFill>
              </a:rPr>
              <a:t>Наступний</a:t>
            </a:r>
            <a:r>
              <a:rPr lang="uk-UA" dirty="0">
                <a:solidFill>
                  <a:srgbClr val="FFFF00"/>
                </a:solidFill>
              </a:rPr>
              <a:t> (конкретне, зупинка, тиждень) – </a:t>
            </a:r>
            <a:r>
              <a:rPr lang="uk-UA" b="1" dirty="0">
                <a:solidFill>
                  <a:srgbClr val="FFFF00"/>
                </a:solidFill>
              </a:rPr>
              <a:t>подальший</a:t>
            </a:r>
            <a:r>
              <a:rPr lang="uk-UA" dirty="0">
                <a:solidFill>
                  <a:srgbClr val="FFFF00"/>
                </a:solidFill>
              </a:rPr>
              <a:t> (абстрактне, подальше життя</a:t>
            </a:r>
            <a:r>
              <a:rPr lang="uk-UA" dirty="0" smtClean="0">
                <a:solidFill>
                  <a:srgbClr val="FFFF00"/>
                </a:solidFill>
              </a:rPr>
              <a:t>).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 smtClean="0"/>
              <a:t>Третє(число) </a:t>
            </a:r>
            <a:r>
              <a:rPr lang="uk-UA" b="1" dirty="0"/>
              <a:t>лютого </a:t>
            </a:r>
            <a:r>
              <a:rPr lang="uk-UA" b="1" dirty="0" smtClean="0"/>
              <a:t>= </a:t>
            </a:r>
            <a:r>
              <a:rPr lang="uk-UA" b="1" dirty="0"/>
              <a:t>третього лютого</a:t>
            </a:r>
            <a:r>
              <a:rPr lang="uk-UA" dirty="0">
                <a:solidFill>
                  <a:schemeClr val="bg1"/>
                </a:solidFill>
              </a:rPr>
              <a:t>( </a:t>
            </a:r>
            <a:r>
              <a:rPr lang="uk-UA" dirty="0">
                <a:solidFill>
                  <a:srgbClr val="FFFF00"/>
                </a:solidFill>
              </a:rPr>
              <a:t>третього дня лютого). Це синоніми.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Аргумент </a:t>
            </a:r>
            <a:r>
              <a:rPr lang="uk-UA" dirty="0">
                <a:solidFill>
                  <a:srgbClr val="FFFF00"/>
                </a:solidFill>
              </a:rPr>
              <a:t>– підстава, мотиви, обґрунтування, доказ</a:t>
            </a:r>
            <a:r>
              <a:rPr lang="uk-UA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Дефект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– </a:t>
            </a:r>
            <a:r>
              <a:rPr lang="uk-UA" dirty="0" smtClean="0">
                <a:solidFill>
                  <a:srgbClr val="FFFF00"/>
                </a:solidFill>
              </a:rPr>
              <a:t>недоробка</a:t>
            </a:r>
            <a:r>
              <a:rPr lang="uk-UA" dirty="0">
                <a:solidFill>
                  <a:srgbClr val="FFFF00"/>
                </a:solidFill>
              </a:rPr>
              <a:t>, вада, хиба, недолік, пошкодження, ґандж.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Завірити(когось у чомусь)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– запевнити, гарантувати, дати слово.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Ідентичний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тотожний, рівнозначний, </a:t>
            </a:r>
            <a:r>
              <a:rPr lang="uk-UA" dirty="0" smtClean="0">
                <a:solidFill>
                  <a:srgbClr val="FFFF00"/>
                </a:solidFill>
              </a:rPr>
              <a:t>однаковий, схожий, подібний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Порівнювати</a:t>
            </a:r>
            <a:r>
              <a:rPr lang="uk-UA" dirty="0">
                <a:solidFill>
                  <a:srgbClr val="FFFF00"/>
                </a:solidFill>
              </a:rPr>
              <a:t> – зіставляти, співвідносити, проводити аналогію.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Основний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головний, першорядний, найважливіший, першочерговий.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Екстрений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негайний, терміновий, спішний</a:t>
            </a:r>
            <a:r>
              <a:rPr lang="uk-UA" dirty="0" smtClean="0">
                <a:solidFill>
                  <a:srgbClr val="FFFF00"/>
                </a:solidFill>
              </a:rPr>
              <a:t>.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/>
              <a:t>Енергійний</a:t>
            </a: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– </a:t>
            </a:r>
            <a:r>
              <a:rPr lang="uk-UA" dirty="0">
                <a:solidFill>
                  <a:srgbClr val="FFFF00"/>
                </a:solidFill>
              </a:rPr>
              <a:t>активний, працьовитий, наполегливий, рішучий, діяльний.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Авторитет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повага, пошана, шаноба, поважання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22868" y="1319348"/>
            <a:ext cx="14107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9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900262" cy="129302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</a:rPr>
              <a:t>Практичні поради, завдання і вправи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32" y="809896"/>
            <a:ext cx="10820400" cy="6048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Виправте помилки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/>
              <a:t>будьте </a:t>
            </a:r>
            <a:r>
              <a:rPr lang="ru-RU" b="1" dirty="0" err="1" smtClean="0">
                <a:solidFill>
                  <a:srgbClr val="FFFF00"/>
                </a:solidFill>
              </a:rPr>
              <a:t>добрі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ru-RU" b="1" dirty="0">
                <a:solidFill>
                  <a:srgbClr val="FFFF00"/>
                </a:solidFill>
              </a:rPr>
              <a:t>будьте </a:t>
            </a:r>
            <a:r>
              <a:rPr lang="ru-RU" b="1" dirty="0" err="1">
                <a:solidFill>
                  <a:srgbClr val="FFFF00"/>
                </a:solidFill>
              </a:rPr>
              <a:t>ласкаві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праві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ви</a:t>
            </a:r>
            <a:r>
              <a:rPr lang="ru-RU" b="1" dirty="0" smtClean="0">
                <a:solidFill>
                  <a:srgbClr val="FFFF00"/>
                </a:solidFill>
              </a:rPr>
              <a:t>    </a:t>
            </a:r>
            <a:r>
              <a:rPr lang="ru-RU" b="1" dirty="0" err="1" smtClean="0">
                <a:solidFill>
                  <a:srgbClr val="FFFF00"/>
                </a:solidFill>
              </a:rPr>
              <a:t>маєте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рацію-раціональний-раціо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вводити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 smtClean="0">
                <a:solidFill>
                  <a:srgbClr val="FFFF00"/>
                </a:solidFill>
              </a:rPr>
              <a:t>деталі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</a:t>
            </a:r>
            <a:r>
              <a:rPr lang="ru-RU" b="1" dirty="0" err="1">
                <a:solidFill>
                  <a:srgbClr val="FFFF00"/>
                </a:solidFill>
              </a:rPr>
              <a:t>вдаватися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деталі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подробиці</a:t>
            </a:r>
            <a:r>
              <a:rPr lang="ru-RU" b="1" dirty="0" smtClean="0">
                <a:solidFill>
                  <a:srgbClr val="FFFF00"/>
                </a:solidFill>
              </a:rPr>
              <a:t>), </a:t>
            </a:r>
            <a:r>
              <a:rPr lang="ru-RU" b="1" dirty="0" err="1" smtClean="0">
                <a:solidFill>
                  <a:srgbClr val="FFFF00"/>
                </a:solidFill>
              </a:rPr>
              <a:t>деталізувати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виражать</a:t>
            </a:r>
            <a:r>
              <a:rPr lang="ru-RU" b="1" dirty="0" smtClean="0"/>
              <a:t> </a:t>
            </a:r>
            <a:r>
              <a:rPr lang="ru-RU" b="1" dirty="0" err="1" smtClean="0"/>
              <a:t>подяку</a:t>
            </a:r>
            <a:r>
              <a:rPr lang="ru-RU" b="1" dirty="0" smtClean="0"/>
              <a:t>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складати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скласти</a:t>
            </a:r>
            <a:r>
              <a:rPr lang="ru-RU" b="1" dirty="0" smtClean="0">
                <a:solidFill>
                  <a:srgbClr val="FFFF00"/>
                </a:solidFill>
              </a:rPr>
              <a:t>), </a:t>
            </a:r>
            <a:r>
              <a:rPr lang="ru-RU" b="1" dirty="0" err="1" smtClean="0">
                <a:solidFill>
                  <a:srgbClr val="FFFF00"/>
                </a:solidFill>
              </a:rPr>
              <a:t>висловлювати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подяку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давати</a:t>
            </a:r>
            <a:r>
              <a:rPr lang="ru-RU" b="1" dirty="0" smtClean="0"/>
              <a:t> право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надати</a:t>
            </a:r>
            <a:r>
              <a:rPr lang="ru-RU" b="1" dirty="0" smtClean="0">
                <a:solidFill>
                  <a:srgbClr val="FFFF00"/>
                </a:solidFill>
              </a:rPr>
              <a:t> право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держать слово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дотримувати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дотримати</a:t>
            </a:r>
            <a:r>
              <a:rPr lang="ru-RU" b="1" dirty="0" smtClean="0">
                <a:solidFill>
                  <a:srgbClr val="FFFF00"/>
                </a:solidFill>
              </a:rPr>
              <a:t>) слова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задавать </a:t>
            </a:r>
            <a:r>
              <a:rPr lang="ru-RU" b="1" dirty="0" err="1" smtClean="0">
                <a:solidFill>
                  <a:srgbClr val="FFFF00"/>
                </a:solidFill>
              </a:rPr>
              <a:t>питання</a:t>
            </a:r>
            <a:r>
              <a:rPr lang="ru-RU" b="1" dirty="0" smtClean="0">
                <a:solidFill>
                  <a:srgbClr val="FFFF00"/>
                </a:solidFill>
              </a:rPr>
              <a:t>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ставити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заключить </a:t>
            </a:r>
            <a:r>
              <a:rPr lang="ru-RU" b="1" dirty="0" smtClean="0"/>
              <a:t>угоду                      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укласти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угоду (</a:t>
            </a:r>
            <a:r>
              <a:rPr lang="ru-RU" b="1" dirty="0" err="1">
                <a:solidFill>
                  <a:srgbClr val="FFFF00"/>
                </a:solidFill>
              </a:rPr>
              <a:t>договір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займать</a:t>
            </a:r>
            <a:r>
              <a:rPr lang="ru-RU" b="1" dirty="0" smtClean="0"/>
              <a:t> посаду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обіймати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обійняти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smtClean="0">
                <a:solidFill>
                  <a:srgbClr val="FFFF00"/>
                </a:solidFill>
              </a:rPr>
              <a:t>посаду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05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691" y="189608"/>
            <a:ext cx="9551126" cy="1293028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Корис</a:t>
            </a:r>
            <a:r>
              <a:rPr lang="uk-UA" b="1" dirty="0" err="1" smtClean="0">
                <a:solidFill>
                  <a:srgbClr val="FF0000"/>
                </a:solidFill>
              </a:rPr>
              <a:t>т</a:t>
            </a:r>
            <a:r>
              <a:rPr lang="uk-UA" b="1" dirty="0" err="1" smtClean="0">
                <a:solidFill>
                  <a:srgbClr val="FFFF00"/>
                </a:solidFill>
              </a:rPr>
              <a:t>ні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(!)</a:t>
            </a:r>
            <a:r>
              <a:rPr lang="uk-UA" b="1" dirty="0" smtClean="0">
                <a:solidFill>
                  <a:srgbClr val="FFFF00"/>
                </a:solidFill>
              </a:rPr>
              <a:t> 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посилання / </a:t>
            </a:r>
            <a:r>
              <a:rPr lang="uk-UA" b="1" dirty="0" smtClean="0">
                <a:solidFill>
                  <a:srgbClr val="0070C0"/>
                </a:solidFill>
              </a:rPr>
              <a:t>по</a:t>
            </a:r>
            <a:r>
              <a:rPr lang="uk-UA" b="1" dirty="0" smtClean="0">
                <a:solidFill>
                  <a:srgbClr val="FFC000"/>
                </a:solidFill>
              </a:rPr>
              <a:t>клика</a:t>
            </a:r>
            <a:r>
              <a:rPr lang="uk-UA" b="1" dirty="0" smtClean="0">
                <a:solidFill>
                  <a:srgbClr val="0070C0"/>
                </a:solidFill>
              </a:rPr>
              <a:t>ння 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(!)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721" y="1694687"/>
            <a:ext cx="10820400" cy="48646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u="sng" dirty="0" smtClean="0">
                <a:hlinkClick r:id="rId2"/>
              </a:rPr>
              <a:t>Неправильно </a:t>
            </a:r>
            <a:r>
              <a:rPr lang="ru-RU" b="1" u="sng" dirty="0">
                <a:hlinkClick r:id="rId2"/>
              </a:rPr>
              <a:t>— правильно</a:t>
            </a:r>
            <a:r>
              <a:rPr lang="ru-RU" b="1" u="sng" dirty="0"/>
              <a:t>: </a:t>
            </a:r>
            <a:r>
              <a:rPr lang="en-US" b="1" u="sng" dirty="0">
                <a:hlinkClick r:id="rId3"/>
              </a:rPr>
              <a:t>http://</a:t>
            </a:r>
            <a:r>
              <a:rPr lang="en-US" b="1" u="sng" dirty="0" smtClean="0">
                <a:hlinkClick r:id="rId3"/>
              </a:rPr>
              <a:t>nepravylno-pravylno.wikidot.com/imennyky</a:t>
            </a:r>
            <a:endParaRPr lang="uk-UA" b="1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uk-UA" b="1" dirty="0" smtClean="0"/>
              <a:t>Словник іншомовних відповідників </a:t>
            </a:r>
            <a:r>
              <a:rPr lang="uk-UA" b="1" u="sng" dirty="0" smtClean="0"/>
              <a:t>_ </a:t>
            </a:r>
            <a:r>
              <a:rPr lang="en-US" b="1" u="sng" dirty="0" smtClean="0"/>
              <a:t>https</a:t>
            </a:r>
            <a:r>
              <a:rPr lang="en-US" b="1" u="sng" dirty="0"/>
              <a:t>://slovotvir.org.ua/about</a:t>
            </a:r>
            <a:endParaRPr lang="uk-UA" b="1" u="sng" dirty="0"/>
          </a:p>
          <a:p>
            <a:pPr>
              <a:lnSpc>
                <a:spcPct val="150000"/>
              </a:lnSpc>
            </a:pPr>
            <a:r>
              <a:rPr lang="uk-UA" dirty="0"/>
              <a:t>Російсько-українські словники: </a:t>
            </a:r>
            <a:r>
              <a:rPr lang="en-US" dirty="0">
                <a:hlinkClick r:id="rId4"/>
              </a:rPr>
              <a:t>https://r2u.org.ua/s?w=</a:t>
            </a:r>
            <a:r>
              <a:rPr lang="uk-UA" dirty="0" err="1">
                <a:hlinkClick r:id="rId4"/>
              </a:rPr>
              <a:t>вертолёт</a:t>
            </a:r>
            <a:r>
              <a:rPr lang="uk-UA" dirty="0">
                <a:hlinkClick r:id="rId4"/>
              </a:rPr>
              <a:t>&amp;</a:t>
            </a:r>
            <a:r>
              <a:rPr lang="en-US" dirty="0">
                <a:hlinkClick r:id="rId4"/>
              </a:rPr>
              <a:t>scope=</a:t>
            </a:r>
            <a:r>
              <a:rPr lang="en-US" dirty="0" err="1">
                <a:hlinkClick r:id="rId4"/>
              </a:rPr>
              <a:t>all&amp;highlight</a:t>
            </a:r>
            <a:r>
              <a:rPr lang="en-US" dirty="0">
                <a:hlinkClick r:id="rId4"/>
              </a:rPr>
              <a:t>=on</a:t>
            </a:r>
            <a:endParaRPr lang="uk-UA" dirty="0"/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hlinkClick r:id="rId5"/>
              </a:rPr>
              <a:t>РОСІЙСЬКО-УКРАЇНСЬКИЙ </a:t>
            </a:r>
            <a:r>
              <a:rPr lang="ru-RU" b="1" dirty="0">
                <a:solidFill>
                  <a:srgbClr val="FF0000"/>
                </a:solidFill>
                <a:hlinkClick r:id="rId5"/>
              </a:rPr>
              <a:t>СЛОВНИК СТАЛИХ ВИРАЗІВ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hlinkClick r:id="rId5"/>
              </a:rPr>
              <a:t>http://stalivyrazy.org.ua/everyfile.php?transfer=folders/er/rabotatm.html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6517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89411" y="15766"/>
            <a:ext cx="10135689" cy="8344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Орфоепічний 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411" y="1188720"/>
            <a:ext cx="5334000" cy="517330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/>
              <a:t>ДОМІСТЬ (СПИСОК) </a:t>
            </a:r>
            <a:endParaRPr lang="ru-RU" sz="2800" b="1" dirty="0" smtClean="0"/>
          </a:p>
          <a:p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FFFF00"/>
                </a:solidFill>
              </a:rPr>
              <a:t>И</a:t>
            </a:r>
            <a:r>
              <a:rPr lang="ru-RU" sz="2800" b="1" dirty="0" smtClean="0"/>
              <a:t>ПАДОК-</a:t>
            </a:r>
            <a:r>
              <a:rPr lang="ru-RU" sz="2800" b="1" dirty="0" err="1" smtClean="0"/>
              <a:t>в</a:t>
            </a:r>
            <a:r>
              <a:rPr lang="ru-RU" sz="2800" b="1" dirty="0" err="1" smtClean="0">
                <a:solidFill>
                  <a:srgbClr val="FFFF00"/>
                </a:solidFill>
              </a:rPr>
              <a:t>и</a:t>
            </a:r>
            <a:r>
              <a:rPr lang="ru-RU" sz="2800" b="1" dirty="0" err="1" smtClean="0"/>
              <a:t>пав</a:t>
            </a:r>
            <a:r>
              <a:rPr lang="ru-RU" sz="2800" b="1" dirty="0" smtClean="0"/>
              <a:t> </a:t>
            </a:r>
            <a:endParaRPr lang="ru-RU" sz="2800" b="1" dirty="0"/>
          </a:p>
          <a:p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FFFF00"/>
                </a:solidFill>
              </a:rPr>
              <a:t>И</a:t>
            </a:r>
            <a:r>
              <a:rPr lang="ru-RU" sz="2800" b="1" dirty="0" smtClean="0"/>
              <a:t>ТРАТА </a:t>
            </a:r>
            <a:endParaRPr lang="ru-RU" sz="2800" b="1" dirty="0" smtClean="0"/>
          </a:p>
          <a:p>
            <a:r>
              <a:rPr lang="ru-RU" sz="2800" b="1" dirty="0" smtClean="0"/>
              <a:t>ВІДНЕСТ</a:t>
            </a:r>
            <a:r>
              <a:rPr lang="ru-RU" sz="2800" b="1" dirty="0" smtClean="0">
                <a:solidFill>
                  <a:srgbClr val="FFFF00"/>
                </a:solidFill>
              </a:rPr>
              <a:t>И</a:t>
            </a:r>
          </a:p>
          <a:p>
            <a:r>
              <a:rPr lang="ru-RU" sz="2800" b="1" dirty="0" smtClean="0"/>
              <a:t>ГУРТ</a:t>
            </a:r>
            <a:r>
              <a:rPr lang="ru-RU" sz="2800" b="1" dirty="0" smtClean="0">
                <a:solidFill>
                  <a:srgbClr val="FFFF00"/>
                </a:solidFill>
              </a:rPr>
              <a:t>О</a:t>
            </a:r>
            <a:r>
              <a:rPr lang="ru-RU" sz="2800" b="1" dirty="0" smtClean="0"/>
              <a:t>ЖИТОК </a:t>
            </a:r>
          </a:p>
          <a:p>
            <a:r>
              <a:rPr lang="uk-UA" sz="2800" b="1" dirty="0" smtClean="0"/>
              <a:t>Д</a:t>
            </a:r>
            <a:r>
              <a:rPr lang="uk-UA" sz="2800" b="1" dirty="0" smtClean="0">
                <a:solidFill>
                  <a:srgbClr val="FFFF00"/>
                </a:solidFill>
              </a:rPr>
              <a:t>Е</a:t>
            </a:r>
            <a:r>
              <a:rPr lang="uk-UA" sz="2800" b="1" dirty="0" smtClean="0"/>
              <a:t>ЩИЦЯ</a:t>
            </a:r>
          </a:p>
          <a:p>
            <a:r>
              <a:rPr lang="uk-UA" sz="2800" b="1" dirty="0" smtClean="0"/>
              <a:t>ДОВЕЗТ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</a:p>
          <a:p>
            <a:r>
              <a:rPr lang="uk-UA" sz="2800" b="1" dirty="0" smtClean="0"/>
              <a:t>Д</a:t>
            </a:r>
            <a:r>
              <a:rPr lang="uk-UA" sz="2800" b="1" dirty="0" smtClean="0">
                <a:solidFill>
                  <a:srgbClr val="FFFF00"/>
                </a:solidFill>
              </a:rPr>
              <a:t>О</a:t>
            </a:r>
            <a:r>
              <a:rPr lang="uk-UA" sz="2800" b="1" dirty="0" smtClean="0"/>
              <a:t>НЬКА</a:t>
            </a:r>
          </a:p>
          <a:p>
            <a:r>
              <a:rPr lang="uk-UA" sz="2800" b="1" dirty="0" smtClean="0"/>
              <a:t>ДОЧК</a:t>
            </a:r>
            <a:r>
              <a:rPr lang="uk-UA" sz="2800" b="1" dirty="0" smtClean="0">
                <a:solidFill>
                  <a:srgbClr val="FFFF00"/>
                </a:solidFill>
              </a:rPr>
              <a:t>А</a:t>
            </a:r>
          </a:p>
          <a:p>
            <a:r>
              <a:rPr lang="uk-UA" sz="2800" b="1" dirty="0" smtClean="0"/>
              <a:t>АСИМЕТР</a:t>
            </a:r>
            <a:r>
              <a:rPr lang="uk-UA" sz="2800" b="1" dirty="0" smtClean="0">
                <a:solidFill>
                  <a:srgbClr val="FFFF00"/>
                </a:solidFill>
              </a:rPr>
              <a:t>І</a:t>
            </a:r>
            <a:r>
              <a:rPr lang="uk-UA" sz="2800" b="1" dirty="0" smtClean="0"/>
              <a:t>Я</a:t>
            </a: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92869"/>
            <a:ext cx="5334000" cy="5565131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/>
              <a:t>ЗАВД</a:t>
            </a:r>
            <a:r>
              <a:rPr lang="uk-UA" sz="2800" b="1" dirty="0" smtClean="0">
                <a:solidFill>
                  <a:srgbClr val="FFFF00"/>
                </a:solidFill>
              </a:rPr>
              <a:t>А</a:t>
            </a:r>
            <a:r>
              <a:rPr lang="uk-UA" sz="2800" b="1" dirty="0" smtClean="0"/>
              <a:t>ННЯ </a:t>
            </a:r>
          </a:p>
          <a:p>
            <a:r>
              <a:rPr lang="uk-UA" sz="2800" b="1" dirty="0" smtClean="0"/>
              <a:t>ЗАКІНЧ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  <a:r>
              <a:rPr lang="uk-UA" sz="2800" b="1" dirty="0" smtClean="0"/>
              <a:t>ТИ</a:t>
            </a:r>
          </a:p>
          <a:p>
            <a:r>
              <a:rPr lang="uk-UA" sz="2800" b="1" dirty="0" smtClean="0"/>
              <a:t>ЗАЛИШ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  <a:r>
              <a:rPr lang="uk-UA" sz="2800" b="1" dirty="0" smtClean="0"/>
              <a:t>ТИ</a:t>
            </a:r>
          </a:p>
          <a:p>
            <a:r>
              <a:rPr lang="uk-UA" sz="2800" b="1" dirty="0" smtClean="0"/>
              <a:t>Л</a:t>
            </a:r>
            <a:r>
              <a:rPr lang="uk-UA" sz="2800" b="1" dirty="0" smtClean="0">
                <a:solidFill>
                  <a:srgbClr val="FFFF00"/>
                </a:solidFill>
              </a:rPr>
              <a:t>А</a:t>
            </a:r>
            <a:r>
              <a:rPr lang="uk-UA" sz="2800" b="1" dirty="0" smtClean="0"/>
              <a:t>ТЕ (КАВА)</a:t>
            </a:r>
          </a:p>
          <a:p>
            <a:r>
              <a:rPr lang="uk-UA" sz="2800" b="1" dirty="0" smtClean="0"/>
              <a:t>ПІЦ</a:t>
            </a:r>
            <a:r>
              <a:rPr lang="uk-UA" sz="2800" b="1" dirty="0" smtClean="0">
                <a:solidFill>
                  <a:srgbClr val="FFFF00"/>
                </a:solidFill>
              </a:rPr>
              <a:t>Е</a:t>
            </a:r>
            <a:r>
              <a:rPr lang="uk-UA" sz="2800" b="1" dirty="0" smtClean="0"/>
              <a:t>РІЯ</a:t>
            </a:r>
          </a:p>
          <a:p>
            <a:r>
              <a:rPr lang="uk-UA" sz="2800" b="1" dirty="0" smtClean="0"/>
              <a:t> Н</a:t>
            </a:r>
            <a:r>
              <a:rPr lang="uk-UA" sz="2800" b="1" dirty="0" smtClean="0">
                <a:solidFill>
                  <a:srgbClr val="FFFF00"/>
                </a:solidFill>
              </a:rPr>
              <a:t>А</a:t>
            </a:r>
            <a:r>
              <a:rPr lang="uk-UA" sz="2800" b="1" dirty="0" smtClean="0"/>
              <a:t>ЧИНКА</a:t>
            </a:r>
          </a:p>
          <a:p>
            <a:r>
              <a:rPr lang="uk-UA" sz="2800" b="1" dirty="0" smtClean="0"/>
              <a:t>М</a:t>
            </a:r>
            <a:r>
              <a:rPr lang="uk-UA" sz="2800" b="1" dirty="0" smtClean="0">
                <a:solidFill>
                  <a:srgbClr val="FFFF00"/>
                </a:solidFill>
              </a:rPr>
              <a:t>А</a:t>
            </a:r>
            <a:r>
              <a:rPr lang="uk-UA" sz="2800" b="1" dirty="0" smtClean="0"/>
              <a:t>РКЕТИНГ</a:t>
            </a:r>
          </a:p>
          <a:p>
            <a:r>
              <a:rPr lang="uk-UA" sz="2800" b="1" dirty="0" smtClean="0"/>
              <a:t>МЕР</a:t>
            </a:r>
            <a:r>
              <a:rPr lang="uk-UA" sz="2800" b="1" dirty="0" smtClean="0">
                <a:solidFill>
                  <a:srgbClr val="FFFF00"/>
                </a:solidFill>
              </a:rPr>
              <a:t>Е</a:t>
            </a:r>
            <a:r>
              <a:rPr lang="uk-UA" sz="2800" b="1" dirty="0" smtClean="0"/>
              <a:t>ЖА</a:t>
            </a:r>
          </a:p>
          <a:p>
            <a:r>
              <a:rPr lang="uk-UA" sz="2800" b="1" dirty="0" smtClean="0"/>
              <a:t>НАВЧ</a:t>
            </a:r>
            <a:r>
              <a:rPr lang="uk-UA" sz="2800" b="1" dirty="0" smtClean="0">
                <a:solidFill>
                  <a:srgbClr val="FFFF00"/>
                </a:solidFill>
              </a:rPr>
              <a:t>А</a:t>
            </a:r>
            <a:r>
              <a:rPr lang="uk-UA" sz="2800" b="1" dirty="0" smtClean="0"/>
              <a:t>ННЯ</a:t>
            </a:r>
          </a:p>
          <a:p>
            <a:r>
              <a:rPr lang="uk-UA" sz="2800" b="1" dirty="0" smtClean="0"/>
              <a:t>Н</a:t>
            </a:r>
            <a:r>
              <a:rPr lang="uk-UA" sz="2800" b="1" dirty="0" smtClean="0">
                <a:solidFill>
                  <a:srgbClr val="FFFF00"/>
                </a:solidFill>
              </a:rPr>
              <a:t>А</a:t>
            </a:r>
            <a:r>
              <a:rPr lang="uk-UA" sz="2800" b="1" dirty="0" smtClean="0"/>
              <a:t>СКРІЗНИЙ</a:t>
            </a:r>
            <a:endParaRPr lang="uk-UA" sz="2800" b="1" dirty="0" smtClean="0"/>
          </a:p>
          <a:p>
            <a:r>
              <a:rPr lang="uk-UA" sz="2800" b="1" dirty="0" smtClean="0"/>
              <a:t>П</a:t>
            </a:r>
            <a:r>
              <a:rPr lang="uk-UA" sz="2800" b="1" dirty="0" smtClean="0">
                <a:solidFill>
                  <a:srgbClr val="FFFF00"/>
                </a:solidFill>
              </a:rPr>
              <a:t>О</a:t>
            </a:r>
            <a:r>
              <a:rPr lang="uk-UA" sz="2800" b="1" dirty="0" smtClean="0"/>
              <a:t>М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  <a:r>
              <a:rPr lang="uk-UA" sz="2800" b="1" dirty="0" smtClean="0"/>
              <a:t>ЛКА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955526" y="665500"/>
            <a:ext cx="1384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Поставте наголос у </a:t>
            </a:r>
            <a:r>
              <a:rPr lang="uk-UA" sz="2800" b="1" dirty="0" smtClean="0">
                <a:solidFill>
                  <a:srgbClr val="FFFF00"/>
                </a:solidFill>
              </a:rPr>
              <a:t>словах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8531" y="717576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https://osvita.ua/test/advice/65116/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631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https://t.me/+</a:t>
            </a:r>
            <a:r>
              <a:rPr lang="en-US" dirty="0" smtClean="0">
                <a:hlinkClick r:id="rId2"/>
              </a:rPr>
              <a:t>vGP8-0HFxYBh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334" y="326869"/>
            <a:ext cx="6531131" cy="65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7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34" y="0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Правописна </a:t>
            </a:r>
            <a:r>
              <a:rPr lang="uk-UA" b="1" dirty="0" smtClean="0">
                <a:solidFill>
                  <a:srgbClr val="FFFF00"/>
                </a:solidFill>
              </a:rPr>
              <a:t>порада: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подвоєння приголосних в іншомовних словах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94177"/>
              </p:ext>
            </p:extLst>
          </p:nvPr>
        </p:nvGraphicFramePr>
        <p:xfrm>
          <a:off x="68580" y="979079"/>
          <a:ext cx="10820400" cy="548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82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241858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16572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690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" y="39384"/>
            <a:ext cx="1137557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ПРАВОПИСНА ПОРАДА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(правопис 2019 року)</a:t>
            </a:r>
            <a:br>
              <a:rPr lang="uk-UA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31" y="820349"/>
            <a:ext cx="10820400" cy="3459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b="1" dirty="0" smtClean="0"/>
          </a:p>
          <a:p>
            <a:pPr marL="0" indent="0">
              <a:buNone/>
            </a:pPr>
            <a:endParaRPr lang="uk-UA" sz="3200" b="1" dirty="0"/>
          </a:p>
          <a:p>
            <a:pPr marL="0" indent="0">
              <a:buNone/>
            </a:pPr>
            <a:endParaRPr lang="uk-UA" sz="3200" b="1" dirty="0" smtClean="0"/>
          </a:p>
          <a:p>
            <a:pPr algn="ctr"/>
            <a:r>
              <a:rPr lang="uk-UA" sz="3200" b="1" dirty="0" smtClean="0"/>
              <a:t>Він сказав: «Це мій </a:t>
            </a:r>
            <a:r>
              <a:rPr lang="uk-UA" sz="3200" b="1" dirty="0" smtClean="0">
                <a:solidFill>
                  <a:srgbClr val="FFFF00"/>
                </a:solidFill>
              </a:rPr>
              <a:t>"</a:t>
            </a:r>
            <a:r>
              <a:rPr lang="uk-UA" sz="3200" b="1" dirty="0" smtClean="0"/>
              <a:t>Кобзар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"». Лате ‘вид кави'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19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949" y="98167"/>
            <a:ext cx="8610600" cy="72479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Норма – це про нас!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63" y="679268"/>
            <a:ext cx="10820400" cy="6178731"/>
          </a:xfrm>
        </p:spPr>
        <p:txBody>
          <a:bodyPr>
            <a:normAutofit/>
          </a:bodyPr>
          <a:lstStyle/>
          <a:p>
            <a:endParaRPr lang="uk-UA" sz="3000" b="1" dirty="0" smtClean="0"/>
          </a:p>
          <a:p>
            <a:endParaRPr lang="uk-UA" sz="3000" b="1" dirty="0"/>
          </a:p>
          <a:p>
            <a:endParaRPr lang="uk-UA" sz="3000" b="1" dirty="0" smtClean="0"/>
          </a:p>
          <a:p>
            <a:pPr algn="ctr"/>
            <a:r>
              <a:rPr lang="uk-UA" sz="3000" b="1" dirty="0" smtClean="0">
                <a:solidFill>
                  <a:srgbClr val="00B0F0"/>
                </a:solidFill>
              </a:rPr>
              <a:t>Суть питання </a:t>
            </a:r>
            <a:r>
              <a:rPr lang="uk-UA" sz="3000" b="1" strike="sngStrike" dirty="0" smtClean="0"/>
              <a:t>/ сутність </a:t>
            </a:r>
            <a:r>
              <a:rPr lang="uk-UA" sz="3000" b="1" dirty="0" smtClean="0"/>
              <a:t>питання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917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76544"/>
            <a:ext cx="8610600" cy="64641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Виправте п</a:t>
            </a:r>
            <a:r>
              <a:rPr lang="uk-UA" b="1" dirty="0" smtClean="0">
                <a:solidFill>
                  <a:srgbClr val="FF0000"/>
                </a:solidFill>
              </a:rPr>
              <a:t>о</a:t>
            </a:r>
            <a:r>
              <a:rPr lang="uk-UA" b="1" dirty="0" smtClean="0">
                <a:solidFill>
                  <a:srgbClr val="FFFF00"/>
                </a:solidFill>
              </a:rPr>
              <a:t>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822960"/>
            <a:ext cx="10820400" cy="5891349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Звіт слід підготувати більш ретельніше.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/>
              <a:t> У</a:t>
            </a:r>
            <a:r>
              <a:rPr lang="uk-UA" sz="4500" b="1" dirty="0" smtClean="0"/>
              <a:t>се вірно зроблено. 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Шкільна адміністрація проведе </a:t>
            </a:r>
            <a:r>
              <a:rPr lang="uk-UA" sz="4500" b="1" dirty="0"/>
              <a:t>опитування у </a:t>
            </a:r>
            <a:r>
              <a:rPr lang="uk-UA" sz="4500" b="1" dirty="0" smtClean="0"/>
              <a:t>самі короткі терміни.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На </a:t>
            </a:r>
            <a:r>
              <a:rPr lang="uk-UA" sz="4500" b="1" dirty="0"/>
              <a:t>конференцію </a:t>
            </a:r>
            <a:r>
              <a:rPr lang="uk-UA" sz="4500" b="1" dirty="0" smtClean="0"/>
              <a:t>приїхали самі кращі  експерти. </a:t>
            </a:r>
            <a:endParaRPr lang="uk-UA" sz="4500" b="1" dirty="0"/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Літній </a:t>
            </a:r>
            <a:r>
              <a:rPr lang="uk-UA" sz="4500" b="1" dirty="0"/>
              <a:t>табір прийме </a:t>
            </a:r>
            <a:r>
              <a:rPr lang="uk-UA" sz="4500" b="1" dirty="0" smtClean="0"/>
              <a:t>любу кількість </a:t>
            </a:r>
            <a:r>
              <a:rPr lang="uk-UA" sz="4500" b="1" dirty="0"/>
              <a:t>дітей. </a:t>
            </a:r>
            <a:endParaRPr lang="uk-UA" sz="4500" b="1" dirty="0" smtClean="0"/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Це </a:t>
            </a:r>
            <a:r>
              <a:rPr lang="uk-UA" sz="4500" b="1" dirty="0"/>
              <a:t>був самий </a:t>
            </a:r>
            <a:r>
              <a:rPr lang="uk-UA" sz="4500" b="1" dirty="0" smtClean="0"/>
              <a:t> найвигідніший прибутковий проект</a:t>
            </a:r>
            <a:r>
              <a:rPr lang="uk-UA" sz="4500" b="1" dirty="0"/>
              <a:t>. 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Відділом </a:t>
            </a:r>
            <a:r>
              <a:rPr lang="uk-UA" sz="4500" b="1" dirty="0"/>
              <a:t>освіти </a:t>
            </a:r>
            <a:r>
              <a:rPr lang="uk-UA" sz="4500" b="1" dirty="0" smtClean="0"/>
              <a:t>затверджено учбовий  план ВНЗ. Вихованцям</a:t>
            </a:r>
            <a:r>
              <a:rPr lang="uk-UA" sz="4500" b="1" dirty="0"/>
              <a:t>, </a:t>
            </a:r>
            <a:r>
              <a:rPr lang="uk-UA" sz="4500" b="1" dirty="0" smtClean="0"/>
              <a:t>які проживають у </a:t>
            </a:r>
            <a:r>
              <a:rPr lang="uk-UA" sz="4500" b="1" dirty="0"/>
              <a:t>гуртожитку, виплатять матеріальну </a:t>
            </a:r>
            <a:r>
              <a:rPr lang="uk-UA" sz="4500" b="1" dirty="0" smtClean="0"/>
              <a:t>допомогу.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31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05661"/>
              </p:ext>
            </p:extLst>
          </p:nvPr>
        </p:nvGraphicFramePr>
        <p:xfrm>
          <a:off x="339634" y="182880"/>
          <a:ext cx="11416938" cy="6675120"/>
        </p:xfrm>
        <a:graphic>
          <a:graphicData uri="http://schemas.openxmlformats.org/drawingml/2006/table">
            <a:tbl>
              <a:tblPr firstRow="1" bandRow="1"/>
              <a:tblGrid>
                <a:gridCol w="5708469">
                  <a:extLst>
                    <a:ext uri="{9D8B030D-6E8A-4147-A177-3AD203B41FA5}">
                      <a16:colId xmlns:a16="http://schemas.microsoft.com/office/drawing/2014/main" val="1952242591"/>
                    </a:ext>
                  </a:extLst>
                </a:gridCol>
                <a:gridCol w="5708469">
                  <a:extLst>
                    <a:ext uri="{9D8B030D-6E8A-4147-A177-3AD203B41FA5}">
                      <a16:colId xmlns:a16="http://schemas.microsoft.com/office/drawing/2014/main" val="2007957731"/>
                    </a:ext>
                  </a:extLst>
                </a:gridCol>
              </a:tblGrid>
              <a:tr h="6413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захворівший грипом- 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виховні </a:t>
                      </a:r>
                      <a:r>
                        <a:rPr lang="uk-UA" sz="1800" b="1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міроприємства</a:t>
                      </a: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 вас -        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займати посаду -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приймати участь -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завідуючий відділенням -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дезінфікуючий засіб 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 складна опція -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діюче законодавство -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протязі року - упродовж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повістка денна -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виписка з </a:t>
                      </a:r>
                      <a:r>
                        <a:rPr lang="uk-UA" sz="1800" b="1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протокола</a:t>
                      </a: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відсутній по хворобі - через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висловити свою власну думку -    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оточуюче середовище -    навколишні, довкілля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91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21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7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правильно написати?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74" y="1084315"/>
            <a:ext cx="10820400" cy="565621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 smtClean="0"/>
              <a:t>Утворимо кличний відмінок:</a:t>
            </a:r>
          </a:p>
          <a:p>
            <a:endParaRPr lang="uk-UA" dirty="0"/>
          </a:p>
          <a:p>
            <a:r>
              <a:rPr lang="uk-UA" sz="3600" dirty="0" smtClean="0"/>
              <a:t>Ілля </a:t>
            </a:r>
            <a:r>
              <a:rPr lang="uk-UA" sz="3600" dirty="0" smtClean="0">
                <a:solidFill>
                  <a:schemeClr val="bg1"/>
                </a:solidFill>
              </a:rPr>
              <a:t>- Ілле</a:t>
            </a:r>
          </a:p>
          <a:p>
            <a:r>
              <a:rPr lang="uk-UA" sz="3600" dirty="0" smtClean="0"/>
              <a:t>Олег </a:t>
            </a:r>
            <a:r>
              <a:rPr lang="uk-UA" sz="3600" dirty="0" smtClean="0">
                <a:solidFill>
                  <a:schemeClr val="bg1"/>
                </a:solidFill>
              </a:rPr>
              <a:t>– Олегу, </a:t>
            </a:r>
            <a:r>
              <a:rPr lang="uk-UA" sz="3600" dirty="0" err="1" smtClean="0">
                <a:solidFill>
                  <a:schemeClr val="bg1"/>
                </a:solidFill>
              </a:rPr>
              <a:t>Олеже</a:t>
            </a:r>
            <a:endParaRPr lang="uk-UA" sz="3600" dirty="0" smtClean="0">
              <a:solidFill>
                <a:schemeClr val="bg1"/>
              </a:solidFill>
            </a:endParaRPr>
          </a:p>
          <a:p>
            <a:r>
              <a:rPr lang="uk-UA" sz="3600" dirty="0" smtClean="0"/>
              <a:t>Ігор – </a:t>
            </a:r>
            <a:r>
              <a:rPr lang="uk-UA" sz="3600" dirty="0" smtClean="0">
                <a:solidFill>
                  <a:schemeClr val="bg1"/>
                </a:solidFill>
              </a:rPr>
              <a:t>Ігорю, </a:t>
            </a:r>
            <a:r>
              <a:rPr lang="uk-UA" sz="3600" dirty="0" err="1" smtClean="0">
                <a:solidFill>
                  <a:schemeClr val="bg1"/>
                </a:solidFill>
              </a:rPr>
              <a:t>Ігорьович</a:t>
            </a:r>
            <a:endParaRPr lang="uk-UA" sz="3600" dirty="0" smtClean="0">
              <a:solidFill>
                <a:schemeClr val="bg1"/>
              </a:solidFill>
            </a:endParaRPr>
          </a:p>
          <a:p>
            <a:r>
              <a:rPr lang="uk-UA" sz="3600" dirty="0" err="1" smtClean="0"/>
              <a:t>Алекс</a:t>
            </a:r>
            <a:r>
              <a:rPr lang="uk-UA" sz="3600" dirty="0" smtClean="0">
                <a:solidFill>
                  <a:srgbClr val="FFFF00"/>
                </a:solidFill>
              </a:rPr>
              <a:t>- </a:t>
            </a:r>
            <a:r>
              <a:rPr lang="uk-UA" sz="3600" dirty="0" err="1" smtClean="0">
                <a:solidFill>
                  <a:schemeClr val="bg1"/>
                </a:solidFill>
              </a:rPr>
              <a:t>Алексе</a:t>
            </a:r>
            <a:r>
              <a:rPr lang="uk-UA" sz="3600" dirty="0" smtClean="0">
                <a:solidFill>
                  <a:schemeClr val="bg1"/>
                </a:solidFill>
              </a:rPr>
              <a:t>, Макс-Максе</a:t>
            </a:r>
          </a:p>
          <a:p>
            <a:r>
              <a:rPr lang="uk-UA" sz="3600" dirty="0" smtClean="0"/>
              <a:t>Лев</a:t>
            </a:r>
            <a:r>
              <a:rPr lang="uk-UA" sz="3600" dirty="0" smtClean="0">
                <a:solidFill>
                  <a:srgbClr val="FFFF00"/>
                </a:solidFill>
              </a:rPr>
              <a:t> – </a:t>
            </a:r>
            <a:r>
              <a:rPr lang="uk-UA" sz="3600" dirty="0" smtClean="0">
                <a:solidFill>
                  <a:schemeClr val="bg1"/>
                </a:solidFill>
              </a:rPr>
              <a:t>Леве</a:t>
            </a:r>
          </a:p>
          <a:p>
            <a:r>
              <a:rPr lang="uk-UA" sz="3600" dirty="0" smtClean="0"/>
              <a:t>Андріян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FF00"/>
                </a:solidFill>
              </a:rPr>
              <a:t>– </a:t>
            </a:r>
            <a:r>
              <a:rPr lang="uk-UA" sz="3600" dirty="0" smtClean="0">
                <a:solidFill>
                  <a:schemeClr val="bg1"/>
                </a:solidFill>
              </a:rPr>
              <a:t>Андріяне</a:t>
            </a:r>
          </a:p>
          <a:p>
            <a:r>
              <a:rPr lang="uk-UA" sz="3600" dirty="0" smtClean="0"/>
              <a:t>Петро Кузьмич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FF00"/>
                </a:solidFill>
              </a:rPr>
              <a:t>– </a:t>
            </a:r>
            <a:r>
              <a:rPr lang="uk-UA" sz="3600" dirty="0" smtClean="0">
                <a:solidFill>
                  <a:schemeClr val="bg1"/>
                </a:solidFill>
              </a:rPr>
              <a:t>Петре Кузьмичу</a:t>
            </a:r>
          </a:p>
          <a:p>
            <a:r>
              <a:rPr lang="uk-UA" sz="3600" dirty="0" smtClean="0"/>
              <a:t>Віталій Хомич </a:t>
            </a:r>
            <a:r>
              <a:rPr lang="uk-UA" sz="3600" dirty="0" smtClean="0">
                <a:solidFill>
                  <a:srgbClr val="FFFF00"/>
                </a:solidFill>
              </a:rPr>
              <a:t>– </a:t>
            </a:r>
            <a:r>
              <a:rPr lang="uk-UA" sz="3600" dirty="0" smtClean="0">
                <a:solidFill>
                  <a:schemeClr val="bg1"/>
                </a:solidFill>
              </a:rPr>
              <a:t>Віталію Хомичу</a:t>
            </a:r>
          </a:p>
          <a:p>
            <a:endParaRPr lang="uk-UA" sz="3600" dirty="0" smtClean="0">
              <a:solidFill>
                <a:srgbClr val="FFFF00"/>
              </a:solidFill>
            </a:endParaRPr>
          </a:p>
          <a:p>
            <a:endParaRPr lang="uk-UA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43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163481"/>
            <a:ext cx="11495313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Корисні </a:t>
            </a:r>
            <a:r>
              <a:rPr lang="uk-UA" b="1" dirty="0" smtClean="0">
                <a:solidFill>
                  <a:srgbClr val="FF0000"/>
                </a:solidFill>
              </a:rPr>
              <a:t>посилання</a:t>
            </a:r>
            <a:r>
              <a:rPr lang="uk-UA" b="1" dirty="0" smtClean="0">
                <a:solidFill>
                  <a:srgbClr val="FFFF00"/>
                </a:solidFill>
              </a:rPr>
              <a:t> й рекомендовані сайти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56509"/>
            <a:ext cx="10820400" cy="5061857"/>
          </a:xfrm>
        </p:spPr>
        <p:txBody>
          <a:bodyPr/>
          <a:lstStyle/>
          <a:p>
            <a:r>
              <a:rPr lang="ru-RU" dirty="0"/>
              <a:t>«Культура </a:t>
            </a:r>
            <a:r>
              <a:rPr lang="ru-RU" dirty="0" err="1"/>
              <a:t>мови</a:t>
            </a:r>
            <a:r>
              <a:rPr lang="ru-RU" dirty="0"/>
              <a:t> на </a:t>
            </a:r>
            <a:r>
              <a:rPr lang="ru-RU" dirty="0" err="1"/>
              <a:t>щодень</a:t>
            </a:r>
            <a:r>
              <a:rPr lang="ru-RU" dirty="0" smtClean="0"/>
              <a:t>» : </a:t>
            </a:r>
            <a:r>
              <a:rPr lang="ru-RU" dirty="0" err="1" smtClean="0"/>
              <a:t>інформаційно-довідкова</a:t>
            </a:r>
            <a:r>
              <a:rPr lang="ru-RU" dirty="0" smtClean="0"/>
              <a:t> система </a:t>
            </a:r>
            <a:r>
              <a:rPr lang="ru-RU" dirty="0" err="1">
                <a:hlinkClick r:id="rId2"/>
              </a:rPr>
              <a:t>Інститут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української</a:t>
            </a:r>
            <a:r>
              <a:rPr lang="ru-RU" dirty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мови</a:t>
            </a:r>
            <a:r>
              <a:rPr lang="ru-RU" dirty="0">
                <a:hlinkClick r:id="rId2"/>
              </a:rPr>
              <a:t> </a:t>
            </a:r>
            <a:r>
              <a:rPr lang="ru-RU" dirty="0" smtClean="0">
                <a:hlinkClick r:id="rId2"/>
              </a:rPr>
              <a:t>НАН </a:t>
            </a:r>
            <a:r>
              <a:rPr lang="ru-RU" dirty="0" err="1" smtClean="0">
                <a:hlinkClick r:id="rId2"/>
              </a:rPr>
              <a:t>України</a:t>
            </a:r>
            <a:r>
              <a:rPr lang="ru-RU" dirty="0"/>
              <a:t> </a:t>
            </a:r>
            <a:r>
              <a:rPr lang="ru-RU" dirty="0" smtClean="0"/>
              <a:t> - 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kulturamovy.univ.kiev.ua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Український правопис 2019р.: </a:t>
            </a:r>
            <a:r>
              <a:rPr lang="en-US" dirty="0">
                <a:hlinkClick r:id="rId4"/>
              </a:rPr>
              <a:t>http://www.inmo.org.ua/news/</a:t>
            </a:r>
            <a:r>
              <a:rPr lang="uk-UA" dirty="0">
                <a:hlinkClick r:id="rId4"/>
              </a:rPr>
              <a:t>український-правопис.-електронна-версія-офіційного-видання.</a:t>
            </a:r>
            <a:r>
              <a:rPr lang="en-US" dirty="0" smtClean="0">
                <a:hlinkClick r:id="rId4"/>
              </a:rPr>
              <a:t>html</a:t>
            </a:r>
            <a:endParaRPr lang="uk-UA" dirty="0" smtClean="0"/>
          </a:p>
          <a:p>
            <a:endParaRPr lang="uk-UA" dirty="0" smtClean="0"/>
          </a:p>
          <a:p>
            <a:r>
              <a:rPr lang="en-US" b="1" dirty="0" err="1" smtClean="0"/>
              <a:t>OnlineCorrector</a:t>
            </a:r>
            <a:endParaRPr lang="uk-UA" b="1" dirty="0" smtClean="0"/>
          </a:p>
          <a:p>
            <a:endParaRPr lang="uk-UA" b="1" dirty="0" smtClean="0"/>
          </a:p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наголосом</a:t>
            </a:r>
            <a:r>
              <a:rPr lang="ru-RU" dirty="0"/>
              <a:t> до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ЗНО</a:t>
            </a:r>
            <a:r>
              <a:rPr lang="ru-RU" dirty="0" smtClean="0"/>
              <a:t>: </a:t>
            </a:r>
            <a:r>
              <a:rPr lang="en-US" dirty="0"/>
              <a:t>https://osvita.ua/test/advice/65116/</a:t>
            </a:r>
            <a:endParaRPr lang="ru-RU" dirty="0"/>
          </a:p>
          <a:p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297" y="-197324"/>
            <a:ext cx="8610600" cy="891007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Чи правильно ми говоримо?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896" y="693682"/>
            <a:ext cx="10820400" cy="6164317"/>
          </a:xfrm>
        </p:spPr>
        <p:txBody>
          <a:bodyPr>
            <a:noAutofit/>
          </a:bodyPr>
          <a:lstStyle/>
          <a:p>
            <a:r>
              <a:rPr lang="ru-RU" b="1" dirty="0"/>
              <a:t>у (в)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необхідності</a:t>
            </a:r>
            <a:r>
              <a:rPr lang="ru-RU" b="1" dirty="0"/>
              <a:t> </a:t>
            </a:r>
            <a:r>
              <a:rPr lang="ru-RU" b="1" dirty="0" smtClean="0"/>
              <a:t>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якщо</a:t>
            </a:r>
            <a:r>
              <a:rPr lang="ru-RU" b="1" dirty="0" smtClean="0">
                <a:solidFill>
                  <a:schemeClr val="bg1"/>
                </a:solidFill>
              </a:rPr>
              <a:t> буде </a:t>
            </a:r>
            <a:r>
              <a:rPr lang="ru-RU" b="1" dirty="0" err="1" smtClean="0">
                <a:solidFill>
                  <a:schemeClr val="bg1"/>
                </a:solidFill>
              </a:rPr>
              <a:t>потрібно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				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, </a:t>
            </a:r>
            <a:r>
              <a:rPr lang="ru-RU" b="1" dirty="0" err="1" smtClean="0">
                <a:solidFill>
                  <a:schemeClr val="bg1"/>
                </a:solidFill>
              </a:rPr>
              <a:t>якщо</a:t>
            </a:r>
            <a:r>
              <a:rPr lang="ru-RU" b="1" dirty="0" smtClean="0">
                <a:solidFill>
                  <a:schemeClr val="bg1"/>
                </a:solidFill>
              </a:rPr>
              <a:t> буде </a:t>
            </a:r>
            <a:r>
              <a:rPr lang="ru-RU" b="1" dirty="0" err="1" smtClean="0">
                <a:solidFill>
                  <a:schemeClr val="bg1"/>
                </a:solidFill>
              </a:rPr>
              <a:t>необхідність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/>
              <a:t>у </a:t>
            </a:r>
            <a:r>
              <a:rPr lang="ru-RU" b="1" dirty="0"/>
              <a:t>(в) силу </a:t>
            </a:r>
            <a:r>
              <a:rPr lang="ru-RU" b="1" dirty="0" err="1" smtClean="0"/>
              <a:t>можливостей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  </a:t>
            </a:r>
            <a:r>
              <a:rPr lang="ru-RU" b="1" dirty="0" err="1">
                <a:solidFill>
                  <a:schemeClr val="bg1"/>
                </a:solidFill>
              </a:rPr>
              <a:t>якщо</a:t>
            </a:r>
            <a:r>
              <a:rPr lang="ru-RU" b="1" dirty="0">
                <a:solidFill>
                  <a:schemeClr val="bg1"/>
                </a:solidFill>
              </a:rPr>
              <a:t> буде </a:t>
            </a:r>
            <a:r>
              <a:rPr lang="ru-RU" b="1" dirty="0" err="1">
                <a:solidFill>
                  <a:schemeClr val="bg1"/>
                </a:solidFill>
              </a:rPr>
              <a:t>змога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/>
              <a:t>у (в) такому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smtClean="0"/>
              <a:t>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>
                <a:solidFill>
                  <a:schemeClr val="bg1"/>
                </a:solidFill>
              </a:rPr>
              <a:t>(в) такому </a:t>
            </a:r>
            <a:r>
              <a:rPr lang="ru-RU" b="1" dirty="0" err="1">
                <a:solidFill>
                  <a:schemeClr val="bg1"/>
                </a:solidFill>
              </a:rPr>
              <a:t>разі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/>
              <a:t>у (в) той же </a:t>
            </a:r>
            <a:r>
              <a:rPr lang="ru-RU" b="1" dirty="0" smtClean="0"/>
              <a:t>час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водночас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/>
              <a:t>у </a:t>
            </a:r>
            <a:r>
              <a:rPr lang="ru-RU" b="1" dirty="0"/>
              <a:t>(в) тому </a:t>
            </a:r>
            <a:r>
              <a:rPr lang="ru-RU" b="1" dirty="0" err="1"/>
              <a:t>числі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зокрема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загалом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серед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іншого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/>
              <a:t>у </a:t>
            </a:r>
            <a:r>
              <a:rPr lang="ru-RU" b="1" dirty="0"/>
              <a:t>(в)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відношенні</a:t>
            </a:r>
            <a:r>
              <a:rPr lang="ru-RU" b="1" dirty="0"/>
              <a:t> </a:t>
            </a:r>
            <a:r>
              <a:rPr lang="ru-RU" b="1" dirty="0" smtClean="0"/>
              <a:t>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щодо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цього</a:t>
            </a:r>
            <a:r>
              <a:rPr lang="ru-RU" b="1" dirty="0">
                <a:solidFill>
                  <a:schemeClr val="bg1"/>
                </a:solidFill>
              </a:rPr>
              <a:t>, у (в) </a:t>
            </a:r>
            <a:r>
              <a:rPr lang="ru-RU" b="1" dirty="0" err="1">
                <a:solidFill>
                  <a:schemeClr val="bg1"/>
                </a:solidFill>
              </a:rPr>
              <a:t>цьому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плані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/>
              <a:t>у (в)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унаслідок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внаслідок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  <a:p>
            <a:r>
              <a:rPr lang="ru-RU" b="1" dirty="0"/>
              <a:t>через </a:t>
            </a:r>
            <a:r>
              <a:rPr lang="ru-RU" b="1" dirty="0" err="1"/>
              <a:t>деякий</a:t>
            </a:r>
            <a:r>
              <a:rPr lang="ru-RU" b="1" dirty="0"/>
              <a:t> час </a:t>
            </a:r>
            <a:r>
              <a:rPr lang="ru-RU" b="1" dirty="0" smtClean="0"/>
              <a:t>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згодом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незабаром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невдовзі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/>
              <a:t>характеризується</a:t>
            </a:r>
            <a:r>
              <a:rPr lang="ru-RU" b="1" dirty="0"/>
              <a:t> </a:t>
            </a:r>
            <a:r>
              <a:rPr lang="ru-RU" b="1" dirty="0" smtClean="0"/>
              <a:t>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для </a:t>
            </a:r>
            <a:r>
              <a:rPr lang="ru-RU" b="1" dirty="0" err="1">
                <a:solidFill>
                  <a:schemeClr val="bg1"/>
                </a:solidFill>
              </a:rPr>
              <a:t>яких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характерний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/>
              <a:t>як правило </a:t>
            </a:r>
            <a:r>
              <a:rPr lang="ru-RU" b="1" dirty="0" smtClean="0"/>
              <a:t>       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переважно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здебільшого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зазвичай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/>
              <a:t>тим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/>
              <a:t>менше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проте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однак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одначе</a:t>
            </a:r>
            <a:r>
              <a:rPr lang="ru-RU" b="1" dirty="0">
                <a:solidFill>
                  <a:schemeClr val="bg1"/>
                </a:solidFill>
              </a:rPr>
              <a:t>, попри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/>
              <a:t>типу </a:t>
            </a:r>
            <a:r>
              <a:rPr lang="ru-RU" b="1" dirty="0" smtClean="0"/>
              <a:t>                              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 err="1">
                <a:solidFill>
                  <a:schemeClr val="bg1"/>
                </a:solidFill>
              </a:rPr>
              <a:t>зразок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кшталт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взірець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9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183" y="0"/>
            <a:ext cx="8610600" cy="731520"/>
          </a:xfrm>
        </p:spPr>
        <p:txBody>
          <a:bodyPr/>
          <a:lstStyle/>
          <a:p>
            <a:pPr algn="ctr"/>
            <a:r>
              <a:rPr lang="uk-UA" b="1" dirty="0"/>
              <a:t>насамкінець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164" y="731520"/>
            <a:ext cx="11632475" cy="6126480"/>
          </a:xfrm>
        </p:spPr>
        <p:txBody>
          <a:bodyPr/>
          <a:lstStyle/>
          <a:p>
            <a:pPr algn="just"/>
            <a:r>
              <a:rPr lang="ru-RU" b="1" dirty="0" err="1" smtClean="0"/>
              <a:t>Українській</a:t>
            </a:r>
            <a:r>
              <a:rPr lang="ru-RU" b="1" dirty="0" smtClean="0"/>
              <a:t> </a:t>
            </a:r>
            <a:r>
              <a:rPr lang="ru-RU" b="1" dirty="0" err="1" smtClean="0"/>
              <a:t>мові</a:t>
            </a:r>
            <a:r>
              <a:rPr lang="ru-RU" b="1" dirty="0" smtClean="0"/>
              <a:t> </a:t>
            </a:r>
            <a:r>
              <a:rPr lang="ru-RU" b="1" dirty="0" err="1" smtClean="0"/>
              <a:t>понад</a:t>
            </a:r>
            <a:r>
              <a:rPr lang="ru-RU" b="1" dirty="0" smtClean="0"/>
              <a:t> 1000 </a:t>
            </a:r>
            <a:r>
              <a:rPr lang="ru-RU" b="1" dirty="0" err="1" smtClean="0"/>
              <a:t>років</a:t>
            </a:r>
            <a:r>
              <a:rPr lang="ru-RU" b="1" dirty="0" smtClean="0"/>
              <a:t>. </a:t>
            </a:r>
            <a:r>
              <a:rPr lang="ru-RU" b="1" dirty="0" err="1" smtClean="0"/>
              <a:t>Українську</a:t>
            </a:r>
            <a:r>
              <a:rPr lang="ru-RU" b="1" dirty="0" smtClean="0"/>
              <a:t> </a:t>
            </a:r>
            <a:r>
              <a:rPr lang="ru-RU" b="1" dirty="0" err="1"/>
              <a:t>мову</a:t>
            </a:r>
            <a:r>
              <a:rPr lang="ru-RU" b="1" dirty="0"/>
              <a:t> в </a:t>
            </a:r>
            <a:r>
              <a:rPr lang="ru-RU" b="1" dirty="0" err="1"/>
              <a:t>різні</a:t>
            </a:r>
            <a:r>
              <a:rPr lang="ru-RU" b="1" dirty="0"/>
              <a:t> </a:t>
            </a:r>
            <a:r>
              <a:rPr lang="ru-RU" b="1" dirty="0" err="1"/>
              <a:t>історичні</a:t>
            </a:r>
            <a:r>
              <a:rPr lang="ru-RU" b="1" dirty="0"/>
              <a:t> </a:t>
            </a:r>
            <a:r>
              <a:rPr lang="ru-RU" b="1" dirty="0" err="1"/>
              <a:t>періоди</a:t>
            </a:r>
            <a:r>
              <a:rPr lang="ru-RU" b="1" dirty="0"/>
              <a:t> </a:t>
            </a:r>
            <a:r>
              <a:rPr lang="ru-RU" b="1" dirty="0" err="1"/>
              <a:t>називали</a:t>
            </a:r>
            <a:r>
              <a:rPr lang="ru-RU" b="1" dirty="0"/>
              <a:t> </a:t>
            </a:r>
            <a:r>
              <a:rPr lang="ru-RU" b="1" dirty="0" err="1"/>
              <a:t>по-різному</a:t>
            </a:r>
            <a:r>
              <a:rPr lang="ru-RU" b="1" dirty="0"/>
              <a:t>: </a:t>
            </a:r>
            <a:r>
              <a:rPr lang="ru-RU" b="1" i="1" dirty="0" err="1">
                <a:solidFill>
                  <a:srgbClr val="FFC000"/>
                </a:solidFill>
              </a:rPr>
              <a:t>прОста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руська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русинська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козацька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  <a:r>
              <a:rPr lang="ru-RU" b="1" dirty="0" err="1"/>
              <a:t>Історично</a:t>
            </a:r>
            <a:r>
              <a:rPr lang="ru-RU" b="1" dirty="0"/>
              <a:t> </a:t>
            </a:r>
            <a:r>
              <a:rPr lang="ru-RU" b="1" dirty="0" err="1"/>
              <a:t>найуживанішою</a:t>
            </a:r>
            <a:r>
              <a:rPr lang="ru-RU" b="1" dirty="0"/>
              <a:t> </a:t>
            </a:r>
            <a:r>
              <a:rPr lang="ru-RU" b="1" dirty="0" err="1"/>
              <a:t>назвою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до </a:t>
            </a:r>
            <a:r>
              <a:rPr lang="ru-RU" b="1" dirty="0" err="1"/>
              <a:t>середини</a:t>
            </a:r>
            <a:r>
              <a:rPr lang="ru-RU" b="1" dirty="0"/>
              <a:t> XIX </a:t>
            </a:r>
            <a:r>
              <a:rPr lang="ru-RU" b="1" dirty="0" err="1"/>
              <a:t>століття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назва</a:t>
            </a:r>
            <a:r>
              <a:rPr lang="ru-RU" b="1" dirty="0"/>
              <a:t> </a:t>
            </a:r>
            <a:r>
              <a:rPr lang="ru-RU" b="1" dirty="0">
                <a:solidFill>
                  <a:srgbClr val="FFC000"/>
                </a:solidFill>
              </a:rPr>
              <a:t>“</a:t>
            </a:r>
            <a:r>
              <a:rPr lang="ru-RU" b="1" i="1" dirty="0" err="1">
                <a:solidFill>
                  <a:srgbClr val="FFC000"/>
                </a:solidFill>
              </a:rPr>
              <a:t>руська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мова</a:t>
            </a:r>
            <a:r>
              <a:rPr lang="ru-RU" b="1" i="1" dirty="0">
                <a:solidFill>
                  <a:srgbClr val="FFC000"/>
                </a:solidFill>
              </a:rPr>
              <a:t>”.</a:t>
            </a:r>
          </a:p>
          <a:p>
            <a:pPr algn="just"/>
            <a:r>
              <a:rPr lang="ru-RU" b="1" dirty="0"/>
              <a:t> </a:t>
            </a:r>
            <a:r>
              <a:rPr lang="ru-RU" b="1" dirty="0" err="1" smtClean="0"/>
              <a:t>Сучасна</a:t>
            </a:r>
            <a:r>
              <a:rPr lang="ru-RU" b="1" dirty="0" smtClean="0"/>
              <a:t> </a:t>
            </a:r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</a:t>
            </a:r>
            <a:r>
              <a:rPr lang="ru-RU" b="1" dirty="0" err="1"/>
              <a:t>містить</a:t>
            </a:r>
            <a:r>
              <a:rPr lang="ru-RU" b="1" dirty="0"/>
              <a:t> </a:t>
            </a:r>
            <a:r>
              <a:rPr lang="ru-RU" b="1" dirty="0" err="1"/>
              <a:t>приблизно</a:t>
            </a:r>
            <a:r>
              <a:rPr lang="ru-RU" b="1" dirty="0"/>
              <a:t> 256 </a:t>
            </a:r>
            <a:r>
              <a:rPr lang="ru-RU" b="1" dirty="0" err="1"/>
              <a:t>тисяч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. Для </a:t>
            </a:r>
            <a:r>
              <a:rPr lang="ru-RU" b="1" dirty="0" err="1"/>
              <a:t>розмови</a:t>
            </a:r>
            <a:r>
              <a:rPr lang="ru-RU" b="1" dirty="0"/>
              <a:t> на </a:t>
            </a:r>
            <a:r>
              <a:rPr lang="ru-RU" b="1" dirty="0" err="1"/>
              <a:t>побутовому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звичайній</a:t>
            </a:r>
            <a:r>
              <a:rPr lang="ru-RU" b="1" dirty="0"/>
              <a:t> </a:t>
            </a:r>
            <a:r>
              <a:rPr lang="ru-RU" b="1" dirty="0" err="1"/>
              <a:t>людині</a:t>
            </a:r>
            <a:r>
              <a:rPr lang="ru-RU" b="1" dirty="0"/>
              <a:t> </a:t>
            </a:r>
            <a:r>
              <a:rPr lang="ru-RU" b="1" dirty="0" err="1"/>
              <a:t>достатньо</a:t>
            </a:r>
            <a:r>
              <a:rPr lang="ru-RU" b="1" dirty="0"/>
              <a:t> 2-3 </a:t>
            </a:r>
            <a:r>
              <a:rPr lang="ru-RU" b="1" dirty="0" err="1"/>
              <a:t>тисячі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.</a:t>
            </a:r>
          </a:p>
          <a:p>
            <a:pPr algn="just"/>
            <a:r>
              <a:rPr lang="uk-UA" b="1" dirty="0"/>
              <a:t>У нашому алфавіті </a:t>
            </a:r>
            <a:r>
              <a:rPr lang="uk-UA" b="1" i="1" dirty="0"/>
              <a:t>33 букви</a:t>
            </a:r>
            <a:r>
              <a:rPr lang="uk-UA" b="1" dirty="0"/>
              <a:t>( у китайському словнику сер 18 століття - 47 тисяч ієрогліфів).</a:t>
            </a:r>
          </a:p>
          <a:p>
            <a:pPr algn="just"/>
            <a:r>
              <a:rPr lang="ru-RU" b="1" dirty="0"/>
              <a:t>В </a:t>
            </a:r>
            <a:r>
              <a:rPr lang="ru-RU" b="1" dirty="0" err="1"/>
              <a:t>українській</a:t>
            </a:r>
            <a:r>
              <a:rPr lang="ru-RU" b="1" dirty="0"/>
              <a:t> </a:t>
            </a:r>
            <a:r>
              <a:rPr lang="ru-RU" b="1" dirty="0" err="1"/>
              <a:t>мові</a:t>
            </a:r>
            <a:r>
              <a:rPr lang="ru-RU" b="1" dirty="0"/>
              <a:t> </a:t>
            </a:r>
            <a:r>
              <a:rPr lang="ru-RU" b="1" dirty="0" err="1"/>
              <a:t>найбільша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</a:t>
            </a:r>
            <a:r>
              <a:rPr lang="ru-RU" b="1" dirty="0" err="1"/>
              <a:t>починається</a:t>
            </a:r>
            <a:r>
              <a:rPr lang="ru-RU" b="1" dirty="0"/>
              <a:t> на </a:t>
            </a:r>
            <a:r>
              <a:rPr lang="ru-RU" b="1" dirty="0" err="1"/>
              <a:t>літеру</a:t>
            </a:r>
            <a:r>
              <a:rPr lang="ru-RU" b="1" dirty="0"/>
              <a:t> “</a:t>
            </a:r>
            <a:r>
              <a:rPr lang="ru-RU" b="1" dirty="0">
                <a:solidFill>
                  <a:srgbClr val="FFFF00"/>
                </a:solidFill>
              </a:rPr>
              <a:t>П</a:t>
            </a:r>
            <a:r>
              <a:rPr lang="ru-RU" b="1" dirty="0"/>
              <a:t>”. А </a:t>
            </a:r>
            <a:r>
              <a:rPr lang="ru-RU" b="1" dirty="0" err="1"/>
              <a:t>найменш</a:t>
            </a:r>
            <a:r>
              <a:rPr lang="ru-RU" b="1" dirty="0"/>
              <a:t> </a:t>
            </a:r>
            <a:r>
              <a:rPr lang="ru-RU" b="1" dirty="0" err="1"/>
              <a:t>уживаною</a:t>
            </a:r>
            <a:r>
              <a:rPr lang="ru-RU" b="1" dirty="0"/>
              <a:t> </a:t>
            </a:r>
            <a:r>
              <a:rPr lang="ru-RU" b="1" dirty="0" err="1"/>
              <a:t>літерою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алфавіту</a:t>
            </a:r>
            <a:r>
              <a:rPr lang="ru-RU" b="1" dirty="0"/>
              <a:t> є </a:t>
            </a:r>
            <a:r>
              <a:rPr lang="ru-RU" b="1" dirty="0" err="1"/>
              <a:t>літера</a:t>
            </a:r>
            <a:r>
              <a:rPr lang="ru-RU" b="1" dirty="0"/>
              <a:t> “</a:t>
            </a:r>
            <a:r>
              <a:rPr lang="ru-RU" b="1" dirty="0">
                <a:solidFill>
                  <a:srgbClr val="FFFF00"/>
                </a:solidFill>
              </a:rPr>
              <a:t>Ф</a:t>
            </a:r>
            <a:r>
              <a:rPr lang="ru-RU" b="1" dirty="0"/>
              <a:t>”, </a:t>
            </a:r>
            <a:r>
              <a:rPr lang="ru-RU" b="1" dirty="0" err="1"/>
              <a:t>бо</a:t>
            </a:r>
            <a:r>
              <a:rPr lang="ru-RU" b="1" dirty="0"/>
              <a:t> вона </a:t>
            </a:r>
            <a:r>
              <a:rPr lang="ru-RU" b="1" dirty="0" err="1"/>
              <a:t>вживається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в </a:t>
            </a:r>
            <a:r>
              <a:rPr lang="ru-RU" b="1" dirty="0" err="1"/>
              <a:t>запозичених</a:t>
            </a:r>
            <a:r>
              <a:rPr lang="ru-RU" b="1" dirty="0"/>
              <a:t> словах.</a:t>
            </a:r>
          </a:p>
          <a:p>
            <a:pPr algn="just"/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</a:t>
            </a:r>
            <a:r>
              <a:rPr lang="ru-RU" b="1" dirty="0" err="1"/>
              <a:t>багата</a:t>
            </a:r>
            <a:r>
              <a:rPr lang="ru-RU" b="1" dirty="0"/>
              <a:t> на </a:t>
            </a:r>
            <a:r>
              <a:rPr lang="ru-RU" b="1" dirty="0" err="1"/>
              <a:t>синоніми</a:t>
            </a:r>
            <a:r>
              <a:rPr lang="ru-RU" b="1" dirty="0"/>
              <a:t>. </a:t>
            </a:r>
            <a:r>
              <a:rPr lang="ru-RU" b="1" dirty="0" err="1"/>
              <a:t>Наприклад</a:t>
            </a:r>
            <a:r>
              <a:rPr lang="ru-RU" b="1" dirty="0"/>
              <a:t>, слово “</a:t>
            </a:r>
            <a:r>
              <a:rPr lang="ru-RU" b="1" dirty="0" err="1"/>
              <a:t>бити</a:t>
            </a:r>
            <a:r>
              <a:rPr lang="ru-RU" b="1" dirty="0"/>
              <a:t>” </a:t>
            </a:r>
            <a:r>
              <a:rPr lang="ru-RU" b="1" dirty="0" err="1"/>
              <a:t>має</a:t>
            </a:r>
            <a:r>
              <a:rPr lang="ru-RU" b="1" dirty="0"/>
              <a:t> аж 45 </a:t>
            </a:r>
            <a:r>
              <a:rPr lang="ru-RU" b="1" dirty="0" err="1"/>
              <a:t>синонімів</a:t>
            </a:r>
            <a:r>
              <a:rPr lang="ru-RU" b="1" dirty="0"/>
              <a:t>, а “</a:t>
            </a:r>
            <a:r>
              <a:rPr lang="ru-RU" b="1" dirty="0" err="1"/>
              <a:t>говорити</a:t>
            </a:r>
            <a:r>
              <a:rPr lang="ru-RU" b="1" dirty="0"/>
              <a:t>” – </a:t>
            </a:r>
            <a:r>
              <a:rPr lang="ru-RU" b="1" dirty="0">
                <a:solidFill>
                  <a:srgbClr val="FFFF00"/>
                </a:solidFill>
              </a:rPr>
              <a:t>108</a:t>
            </a:r>
            <a:r>
              <a:rPr lang="ru-RU" b="1" dirty="0"/>
              <a:t>!</a:t>
            </a:r>
          </a:p>
          <a:p>
            <a:pPr algn="just"/>
            <a:r>
              <a:rPr lang="uk-UA" b="1" dirty="0"/>
              <a:t>Українська вимова – одна з </a:t>
            </a:r>
            <a:r>
              <a:rPr lang="uk-UA" b="1" dirty="0" err="1"/>
              <a:t>наймилозвучніших</a:t>
            </a:r>
            <a:r>
              <a:rPr lang="uk-UA" b="1" dirty="0"/>
              <a:t> у Європі.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</a:rPr>
              <a:t>Отже, говорімо цією мовою!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6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04699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223362"/>
              </p:ext>
            </p:extLst>
          </p:nvPr>
        </p:nvGraphicFramePr>
        <p:xfrm>
          <a:off x="0" y="1397727"/>
          <a:ext cx="12192000" cy="482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04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3" y="320237"/>
            <a:ext cx="10659291" cy="31984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Складові курсу                                          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b="1" dirty="0" smtClean="0">
                <a:solidFill>
                  <a:srgbClr val="FFFF00"/>
                </a:solidFill>
              </a:rPr>
              <a:t>Ділова </a:t>
            </a:r>
            <a:r>
              <a:rPr lang="uk-UA" b="1" dirty="0">
                <a:solidFill>
                  <a:srgbClr val="FFFF00"/>
                </a:solidFill>
              </a:rPr>
              <a:t>українська мова на </a:t>
            </a:r>
            <a:r>
              <a:rPr lang="uk-UA" b="1" dirty="0" smtClean="0">
                <a:solidFill>
                  <a:srgbClr val="FFFF00"/>
                </a:solidFill>
              </a:rPr>
              <a:t>щодень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401841"/>
              </p:ext>
            </p:extLst>
          </p:nvPr>
        </p:nvGraphicFramePr>
        <p:xfrm>
          <a:off x="503238" y="1109663"/>
          <a:ext cx="11358562" cy="54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30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2" y="21573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МЕТА КУРСУ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72" y="1143001"/>
            <a:ext cx="6674031" cy="490510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uk-UA" b="1" dirty="0"/>
              <a:t>Формування </a:t>
            </a:r>
            <a:r>
              <a:rPr lang="ru-RU" b="1" dirty="0"/>
              <a:t> </a:t>
            </a:r>
            <a:r>
              <a:rPr lang="ru-RU" b="1" dirty="0" err="1" smtClean="0"/>
              <a:t>правильн</a:t>
            </a:r>
            <a:r>
              <a:rPr lang="uk-UA" b="1" dirty="0"/>
              <a:t>ого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ролі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професійній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uk-UA" b="1" dirty="0" smtClean="0"/>
              <a:t>через </a:t>
            </a:r>
            <a:r>
              <a:rPr lang="uk-UA" b="1" dirty="0"/>
              <a:t>удосконалення </a:t>
            </a:r>
            <a:r>
              <a:rPr lang="ru-RU" b="1" dirty="0" err="1"/>
              <a:t>лінгвістичної</a:t>
            </a:r>
            <a:r>
              <a:rPr lang="ru-RU" b="1" dirty="0"/>
              <a:t> та </a:t>
            </a:r>
            <a:r>
              <a:rPr lang="ru-RU" b="1" dirty="0" err="1"/>
              <a:t>комунікативної</a:t>
            </a:r>
            <a:r>
              <a:rPr lang="ru-RU" b="1" dirty="0"/>
              <a:t> </a:t>
            </a:r>
            <a:r>
              <a:rPr lang="ru-RU" b="1" dirty="0" err="1"/>
              <a:t>компетентності</a:t>
            </a:r>
            <a:r>
              <a:rPr lang="uk-UA" b="1" dirty="0"/>
              <a:t>, в</a:t>
            </a:r>
            <a:r>
              <a:rPr lang="ru-RU" b="1" dirty="0" err="1"/>
              <a:t>ідтворення</a:t>
            </a:r>
            <a:r>
              <a:rPr lang="ru-RU" b="1" dirty="0"/>
              <a:t> </a:t>
            </a:r>
            <a:r>
              <a:rPr lang="ru-RU" b="1" dirty="0" err="1"/>
              <a:t>фахових</a:t>
            </a:r>
            <a:r>
              <a:rPr lang="ru-RU" b="1" dirty="0"/>
              <a:t> </a:t>
            </a:r>
            <a:r>
              <a:rPr lang="ru-RU" b="1" dirty="0" err="1"/>
              <a:t>текстів</a:t>
            </a:r>
            <a:r>
              <a:rPr lang="ru-RU" b="1" dirty="0"/>
              <a:t>, </a:t>
            </a:r>
            <a:r>
              <a:rPr lang="uk-UA" b="1" dirty="0"/>
              <a:t>удосконалення</a:t>
            </a:r>
            <a:r>
              <a:rPr lang="ru-RU" b="1" dirty="0"/>
              <a:t> </a:t>
            </a:r>
            <a:r>
              <a:rPr lang="ru-RU" b="1" dirty="0" err="1"/>
              <a:t>лекси</a:t>
            </a:r>
            <a:r>
              <a:rPr lang="uk-UA" b="1" dirty="0" err="1"/>
              <a:t>чної</a:t>
            </a:r>
            <a:r>
              <a:rPr lang="uk-UA" b="1" dirty="0"/>
              <a:t> й</a:t>
            </a:r>
            <a:r>
              <a:rPr lang="ru-RU" b="1" dirty="0"/>
              <a:t> </a:t>
            </a:r>
            <a:r>
              <a:rPr lang="ru-RU" b="1" dirty="0" err="1"/>
              <a:t>термінологічно</a:t>
            </a:r>
            <a:r>
              <a:rPr lang="uk-UA" b="1" dirty="0"/>
              <a:t>ї</a:t>
            </a:r>
            <a:r>
              <a:rPr lang="ru-RU" b="1" dirty="0"/>
              <a:t>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smtClean="0"/>
              <a:t>з </a:t>
            </a:r>
            <a:r>
              <a:rPr lang="ru-RU" b="1" dirty="0" err="1" smtClean="0"/>
              <a:t>фаху</a:t>
            </a:r>
            <a:r>
              <a:rPr lang="ru-RU" b="1" dirty="0"/>
              <a:t>, </a:t>
            </a:r>
            <a:r>
              <a:rPr lang="ru-RU" b="1" dirty="0" err="1"/>
              <a:t>вибір</a:t>
            </a:r>
            <a:r>
              <a:rPr lang="ru-RU" b="1" dirty="0"/>
              <a:t> </a:t>
            </a:r>
            <a:r>
              <a:rPr lang="ru-RU" b="1" dirty="0" err="1"/>
              <a:t>комунікативно</a:t>
            </a:r>
            <a:r>
              <a:rPr lang="ru-RU" b="1" dirty="0"/>
              <a:t> </a:t>
            </a:r>
            <a:r>
              <a:rPr lang="ru-RU" b="1" dirty="0" err="1"/>
              <a:t>виправданих</a:t>
            </a:r>
            <a:r>
              <a:rPr lang="ru-RU" b="1" dirty="0"/>
              <a:t> </a:t>
            </a:r>
            <a:r>
              <a:rPr lang="ru-RU" b="1" dirty="0" err="1"/>
              <a:t>мовних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. </a:t>
            </a:r>
            <a:r>
              <a:rPr lang="uk-UA" b="1" dirty="0"/>
              <a:t>Аналіз типових </a:t>
            </a:r>
            <a:r>
              <a:rPr lang="uk-UA" b="1" dirty="0" err="1"/>
              <a:t>мовних</a:t>
            </a:r>
            <a:r>
              <a:rPr lang="uk-UA" b="1" dirty="0"/>
              <a:t> і мовленнєвих помилок у діловій сфері. Ознайомлення зі змінами в новому українському правописі.</a:t>
            </a:r>
            <a:endParaRPr lang="ru-RU" b="1" dirty="0"/>
          </a:p>
          <a:p>
            <a:pPr algn="just">
              <a:lnSpc>
                <a:spcPct val="200000"/>
              </a:lnSpc>
            </a:pP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5235559"/>
              </p:ext>
            </p:extLst>
          </p:nvPr>
        </p:nvGraphicFramePr>
        <p:xfrm>
          <a:off x="7445827" y="215733"/>
          <a:ext cx="4138023" cy="377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7712221"/>
              </p:ext>
            </p:extLst>
          </p:nvPr>
        </p:nvGraphicFramePr>
        <p:xfrm>
          <a:off x="7080068" y="2978331"/>
          <a:ext cx="4608285" cy="401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024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558" y="-39187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Чи правильно ми говоримо?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938914"/>
              </p:ext>
            </p:extLst>
          </p:nvPr>
        </p:nvGraphicFramePr>
        <p:xfrm>
          <a:off x="417786" y="660078"/>
          <a:ext cx="10820400" cy="602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120848299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049595607"/>
                    </a:ext>
                  </a:extLst>
                </a:gridCol>
              </a:tblGrid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 метою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виявити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виявити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для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виявлення</a:t>
                      </a:r>
                      <a:endParaRPr lang="ru-RU" sz="24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Щоб з’ясувати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83515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безумовно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Безсумнівно, беззаперечно/безперечно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4290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виходячи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зі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сказаного</a:t>
                      </a:r>
                      <a:endParaRPr lang="ru-RU" sz="2400" b="1" strike="no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підставі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викладеного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з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огляду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/те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32894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вирішення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endParaRPr lang="ru-RU" sz="2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кілька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завдань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розв’язання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endParaRPr lang="ru-RU" sz="24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 виконуємо/даємо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71709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головним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чином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переважно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здебільшого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головно</a:t>
                      </a:r>
                      <a:endParaRPr lang="ru-RU" sz="24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69356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останнього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часу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донедавна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43006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доміну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ючи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основний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панівний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домінантний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75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0"/>
            <a:ext cx="10957560" cy="205740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i="1" dirty="0" err="1">
                <a:solidFill>
                  <a:srgbClr val="FFFF00"/>
                </a:solidFill>
              </a:rPr>
              <a:t>Запрошення</a:t>
            </a:r>
            <a:r>
              <a:rPr lang="ru-RU" sz="1800" b="1" i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– </a:t>
            </a:r>
            <a:r>
              <a:rPr lang="ru-RU" sz="1800" b="1" dirty="0" err="1">
                <a:solidFill>
                  <a:srgbClr val="FFFF00"/>
                </a:solidFill>
              </a:rPr>
              <a:t>це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коротке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повідомлення</a:t>
            </a:r>
            <a:r>
              <a:rPr lang="ru-RU" sz="1800" b="1" dirty="0">
                <a:solidFill>
                  <a:srgbClr val="FFFF00"/>
                </a:solidFill>
              </a:rPr>
              <a:t> про </a:t>
            </a:r>
            <a:r>
              <a:rPr lang="ru-RU" sz="1800" b="1" dirty="0" err="1">
                <a:solidFill>
                  <a:srgbClr val="FFFF00"/>
                </a:solidFill>
              </a:rPr>
              <a:t>певну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подію</a:t>
            </a:r>
            <a:r>
              <a:rPr lang="ru-RU" sz="1800" b="1" dirty="0">
                <a:solidFill>
                  <a:srgbClr val="FFFF00"/>
                </a:solidFill>
              </a:rPr>
              <a:t> і </a:t>
            </a:r>
            <a:r>
              <a:rPr lang="ru-RU" sz="1800" b="1" dirty="0" err="1">
                <a:solidFill>
                  <a:srgbClr val="FFFF00"/>
                </a:solidFill>
              </a:rPr>
              <a:t>запрошення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взяти</a:t>
            </a:r>
            <a:r>
              <a:rPr lang="ru-RU" sz="1800" b="1" dirty="0">
                <a:solidFill>
                  <a:srgbClr val="FFFF00"/>
                </a:solidFill>
              </a:rPr>
              <a:t> у </a:t>
            </a:r>
            <a:r>
              <a:rPr lang="ru-RU" sz="1800" b="1" dirty="0" err="1">
                <a:solidFill>
                  <a:srgbClr val="FFFF00"/>
                </a:solidFill>
              </a:rPr>
              <a:t>ній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Запрошення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бувають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i="1" dirty="0" err="1">
                <a:solidFill>
                  <a:srgbClr val="FFFF00"/>
                </a:solidFill>
              </a:rPr>
              <a:t>іменні</a:t>
            </a:r>
            <a:r>
              <a:rPr lang="ru-RU" sz="1800" b="1" i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(вони </a:t>
            </a:r>
            <a:r>
              <a:rPr lang="ru-RU" sz="1800" b="1" dirty="0" err="1">
                <a:solidFill>
                  <a:srgbClr val="FFFF00"/>
                </a:solidFill>
              </a:rPr>
              <a:t>вимагають</a:t>
            </a:r>
            <a:r>
              <a:rPr lang="ru-RU" sz="1800" b="1" dirty="0">
                <a:solidFill>
                  <a:srgbClr val="FFFF00"/>
                </a:solidFill>
              </a:rPr>
              <a:t> документа, </a:t>
            </a:r>
            <a:r>
              <a:rPr lang="ru-RU" sz="1800" b="1" dirty="0" err="1">
                <a:solidFill>
                  <a:srgbClr val="FFFF00"/>
                </a:solidFill>
              </a:rPr>
              <a:t>що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засвідчує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запрошену</a:t>
            </a:r>
            <a:r>
              <a:rPr lang="ru-RU" sz="1800" b="1" dirty="0">
                <a:solidFill>
                  <a:srgbClr val="FFFF00"/>
                </a:solidFill>
              </a:rPr>
              <a:t> особу) та </a:t>
            </a:r>
            <a:r>
              <a:rPr lang="ru-RU" sz="1800" b="1" i="1" dirty="0" err="1">
                <a:solidFill>
                  <a:srgbClr val="FFFF00"/>
                </a:solidFill>
              </a:rPr>
              <a:t>неіменні</a:t>
            </a:r>
            <a:r>
              <a:rPr lang="ru-RU" sz="1800" b="1" i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– </a:t>
            </a:r>
            <a:r>
              <a:rPr lang="ru-RU" sz="1800" b="1" dirty="0" err="1">
                <a:solidFill>
                  <a:srgbClr val="FFFF00"/>
                </a:solidFill>
              </a:rPr>
              <a:t>офіційна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листівка</a:t>
            </a:r>
            <a:r>
              <a:rPr lang="ru-RU" sz="1800" b="1" dirty="0">
                <a:solidFill>
                  <a:srgbClr val="FFFF00"/>
                </a:solidFill>
              </a:rPr>
              <a:t> (</a:t>
            </a:r>
            <a:r>
              <a:rPr lang="ru-RU" sz="1800" b="1" dirty="0" err="1">
                <a:solidFill>
                  <a:srgbClr val="FFFF00"/>
                </a:solidFill>
              </a:rPr>
              <a:t>запрошення</a:t>
            </a:r>
            <a:r>
              <a:rPr lang="ru-RU" sz="1800" b="1" dirty="0">
                <a:solidFill>
                  <a:srgbClr val="FFFF00"/>
                </a:solidFill>
              </a:rPr>
              <a:t>) є </a:t>
            </a:r>
            <a:r>
              <a:rPr lang="ru-RU" sz="1800" b="1" dirty="0" err="1">
                <a:solidFill>
                  <a:srgbClr val="FFFF00"/>
                </a:solidFill>
              </a:rPr>
              <a:t>вхідною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перепусткою</a:t>
            </a:r>
            <a:r>
              <a:rPr lang="ru-RU" sz="1800" b="1" dirty="0">
                <a:solidFill>
                  <a:srgbClr val="FFFF00"/>
                </a:solidFill>
              </a:rPr>
              <a:t> на </a:t>
            </a:r>
            <a:r>
              <a:rPr lang="ru-RU" sz="1800" b="1" dirty="0" err="1">
                <a:solidFill>
                  <a:srgbClr val="FFFF00"/>
                </a:solidFill>
              </a:rPr>
              <a:t>урочисті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збори</a:t>
            </a:r>
            <a:r>
              <a:rPr lang="ru-RU" sz="1800" b="1" dirty="0">
                <a:solidFill>
                  <a:srgbClr val="FFFF00"/>
                </a:solidFill>
              </a:rPr>
              <a:t>, </a:t>
            </a:r>
            <a:r>
              <a:rPr lang="ru-RU" sz="1800" b="1" dirty="0" err="1">
                <a:solidFill>
                  <a:srgbClr val="FFFF00"/>
                </a:solidFill>
              </a:rPr>
              <a:t>засідання</a:t>
            </a:r>
            <a:r>
              <a:rPr lang="ru-RU" sz="1800" b="1" dirty="0">
                <a:solidFill>
                  <a:srgbClr val="FFFF00"/>
                </a:solidFill>
              </a:rPr>
              <a:t> з </a:t>
            </a:r>
            <a:r>
              <a:rPr lang="ru-RU" sz="1800" b="1" dirty="0" err="1">
                <a:solidFill>
                  <a:srgbClr val="FFFF00"/>
                </a:solidFill>
              </a:rPr>
              <a:t>певного</a:t>
            </a:r>
            <a:r>
              <a:rPr lang="ru-RU" sz="1800" b="1" dirty="0">
                <a:solidFill>
                  <a:srgbClr val="FFFF00"/>
                </a:solidFill>
              </a:rPr>
              <a:t> приводу, </a:t>
            </a:r>
            <a:r>
              <a:rPr lang="ru-RU" sz="1800" b="1" dirty="0" err="1">
                <a:solidFill>
                  <a:srgbClr val="FFFF00"/>
                </a:solidFill>
              </a:rPr>
              <a:t>наукову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конференцію</a:t>
            </a:r>
            <a:r>
              <a:rPr lang="ru-RU" sz="1800" b="1" dirty="0">
                <a:solidFill>
                  <a:srgbClr val="FFFF00"/>
                </a:solidFill>
              </a:rPr>
              <a:t>, </a:t>
            </a:r>
            <a:r>
              <a:rPr lang="ru-RU" sz="1800" b="1" dirty="0" err="1">
                <a:solidFill>
                  <a:srgbClr val="FFFF00"/>
                </a:solidFill>
              </a:rPr>
              <a:t>святкову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подію</a:t>
            </a:r>
            <a:r>
              <a:rPr lang="ru-RU" sz="1800" b="1" dirty="0">
                <a:solidFill>
                  <a:srgbClr val="FFFF00"/>
                </a:solidFill>
              </a:rPr>
              <a:t>, на концерт </a:t>
            </a:r>
            <a:r>
              <a:rPr lang="ru-RU" sz="1800" b="1" dirty="0" err="1">
                <a:solidFill>
                  <a:srgbClr val="FFFF00"/>
                </a:solidFill>
              </a:rPr>
              <a:t>чи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вечір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відпочинку</a:t>
            </a:r>
            <a:r>
              <a:rPr lang="ru-RU" sz="1800" b="1" dirty="0">
                <a:solidFill>
                  <a:srgbClr val="FFFF00"/>
                </a:solidFill>
              </a:rPr>
              <a:t>. 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 </a:t>
            </a:r>
            <a:r>
              <a:rPr lang="ru-RU" sz="1800" b="1" dirty="0">
                <a:solidFill>
                  <a:srgbClr val="FFFF00"/>
                </a:solidFill>
              </a:rPr>
              <a:t/>
            </a:r>
            <a:br>
              <a:rPr lang="ru-RU" sz="1800" b="1" dirty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2684" y="1576136"/>
            <a:ext cx="11169317" cy="54124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b="1" i="1" dirty="0" smtClean="0">
                <a:solidFill>
                  <a:srgbClr val="FF3399"/>
                </a:solidFill>
              </a:rPr>
              <a:t>ЗАПРОШЕННЯ/ОГОЛОШЕННЯ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 smtClean="0">
                <a:solidFill>
                  <a:srgbClr val="FFFFCC"/>
                </a:solidFill>
              </a:rPr>
              <a:t>СПОРТИВНИЙ </a:t>
            </a:r>
            <a:r>
              <a:rPr lang="uk-UA" b="1" i="1" dirty="0">
                <a:solidFill>
                  <a:srgbClr val="FFFFCC"/>
                </a:solidFill>
              </a:rPr>
              <a:t>КОМПЛЕКС «АДР</a:t>
            </a:r>
            <a:r>
              <a:rPr lang="uk-UA" b="1" i="1" dirty="0">
                <a:solidFill>
                  <a:srgbClr val="FF3399"/>
                </a:solidFill>
              </a:rPr>
              <a:t>І</a:t>
            </a:r>
            <a:r>
              <a:rPr lang="uk-UA" b="1" i="1" dirty="0">
                <a:solidFill>
                  <a:srgbClr val="FFFFCC"/>
                </a:solidFill>
              </a:rPr>
              <a:t>НАЛІН»</a:t>
            </a:r>
            <a:endParaRPr lang="ru-RU" b="1" dirty="0">
              <a:solidFill>
                <a:srgbClr val="FFFF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>
                <a:solidFill>
                  <a:srgbClr val="FFFFCC"/>
                </a:solidFill>
              </a:rPr>
              <a:t>запрошує до співробітництва фірми, організації,  підприємства, </a:t>
            </a:r>
            <a:r>
              <a:rPr lang="uk-UA" b="1" i="1" dirty="0">
                <a:solidFill>
                  <a:srgbClr val="FF3399"/>
                </a:solidFill>
              </a:rPr>
              <a:t>учбові</a:t>
            </a:r>
            <a:r>
              <a:rPr lang="uk-UA" b="1" i="1" dirty="0">
                <a:solidFill>
                  <a:srgbClr val="FFFFCC"/>
                </a:solidFill>
              </a:rPr>
              <a:t> заклади, страхові компанії </a:t>
            </a:r>
            <a:endParaRPr lang="uk-UA" b="1" i="1" dirty="0" smtClean="0">
              <a:solidFill>
                <a:srgbClr val="FFFF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 smtClean="0">
                <a:solidFill>
                  <a:srgbClr val="FF3399"/>
                </a:solidFill>
              </a:rPr>
              <a:t>ДЛЯ ОРГАНІЗАЦІЇ:</a:t>
            </a:r>
            <a:endParaRPr lang="ru-RU" b="1" dirty="0" smtClean="0">
              <a:solidFill>
                <a:srgbClr val="FF3399"/>
              </a:solidFill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uk-UA" b="1" i="1" dirty="0" smtClean="0">
                <a:solidFill>
                  <a:srgbClr val="FFFFCC"/>
                </a:solidFill>
              </a:rPr>
              <a:t>змагань</a:t>
            </a:r>
            <a:r>
              <a:rPr lang="uk-UA" b="1" i="1" dirty="0">
                <a:solidFill>
                  <a:srgbClr val="FFFFCC"/>
                </a:solidFill>
              </a:rPr>
              <a:t>, турнірів;</a:t>
            </a:r>
            <a:endParaRPr lang="ru-RU" b="1" dirty="0">
              <a:solidFill>
                <a:srgbClr val="FFFFCC"/>
              </a:solidFill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uk-UA" b="1" i="1" dirty="0">
                <a:solidFill>
                  <a:srgbClr val="FFFFCC"/>
                </a:solidFill>
              </a:rPr>
              <a:t>оздоровлення співробітників, учнів, студентів;</a:t>
            </a:r>
            <a:endParaRPr lang="ru-RU" b="1" dirty="0">
              <a:solidFill>
                <a:srgbClr val="FFFFCC"/>
              </a:solidFill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uk-UA" b="1" i="1" dirty="0">
                <a:solidFill>
                  <a:srgbClr val="FFFFCC"/>
                </a:solidFill>
              </a:rPr>
              <a:t>оздоровлення за страховими полісами;</a:t>
            </a:r>
            <a:endParaRPr lang="ru-RU" b="1" dirty="0">
              <a:solidFill>
                <a:srgbClr val="FFFFCC"/>
              </a:solidFill>
            </a:endParaRPr>
          </a:p>
          <a:p>
            <a:pPr marL="0" lvl="0" indent="0" algn="ctr">
              <a:lnSpc>
                <a:spcPct val="120000"/>
              </a:lnSpc>
              <a:buNone/>
            </a:pPr>
            <a:r>
              <a:rPr lang="uk-UA" b="1" i="1" dirty="0">
                <a:solidFill>
                  <a:srgbClr val="FFFFCC"/>
                </a:solidFill>
              </a:rPr>
              <a:t>оренди спортивних залів.</a:t>
            </a:r>
            <a:endParaRPr lang="ru-RU" b="1" dirty="0">
              <a:solidFill>
                <a:srgbClr val="FFFF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>
                <a:solidFill>
                  <a:srgbClr val="FFFFCC"/>
                </a:solidFill>
              </a:rPr>
              <a:t> </a:t>
            </a:r>
            <a:endParaRPr lang="ru-RU" b="1" dirty="0">
              <a:solidFill>
                <a:srgbClr val="FFFF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>
                <a:solidFill>
                  <a:srgbClr val="FFFFCC"/>
                </a:solidFill>
              </a:rPr>
              <a:t>Заявки подавати </a:t>
            </a:r>
            <a:r>
              <a:rPr lang="uk-UA" b="1" i="1" dirty="0">
                <a:solidFill>
                  <a:srgbClr val="FF3399"/>
                </a:solidFill>
              </a:rPr>
              <a:t>на протязі </a:t>
            </a:r>
            <a:r>
              <a:rPr lang="uk-UA" b="1" i="1" dirty="0">
                <a:solidFill>
                  <a:srgbClr val="FFFFCC"/>
                </a:solidFill>
              </a:rPr>
              <a:t>місяця з дня надрукування </a:t>
            </a:r>
            <a:r>
              <a:rPr lang="uk-UA" b="1" i="1" dirty="0">
                <a:solidFill>
                  <a:srgbClr val="FF3399"/>
                </a:solidFill>
              </a:rPr>
              <a:t>об’яви</a:t>
            </a:r>
            <a:r>
              <a:rPr lang="uk-UA" b="1" i="1" dirty="0">
                <a:solidFill>
                  <a:srgbClr val="FFFFCC"/>
                </a:solidFill>
              </a:rPr>
              <a:t> за адрес</a:t>
            </a:r>
            <a:r>
              <a:rPr lang="uk-UA" b="1" i="1" dirty="0">
                <a:solidFill>
                  <a:srgbClr val="FF3399"/>
                </a:solidFill>
              </a:rPr>
              <a:t>ом</a:t>
            </a:r>
            <a:r>
              <a:rPr lang="uk-UA" b="1" i="1" dirty="0" smtClean="0">
                <a:solidFill>
                  <a:srgbClr val="FFFFCC"/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 smtClean="0">
                <a:solidFill>
                  <a:srgbClr val="FFFFCC"/>
                </a:solidFill>
              </a:rPr>
              <a:t> </a:t>
            </a:r>
            <a:r>
              <a:rPr lang="uk-UA" b="1" i="1" dirty="0">
                <a:solidFill>
                  <a:srgbClr val="FFFFCC"/>
                </a:solidFill>
              </a:rPr>
              <a:t>м. Запоріжжя, вул. Чарівна, 8</a:t>
            </a:r>
            <a:endParaRPr lang="ru-RU" b="1" dirty="0">
              <a:solidFill>
                <a:srgbClr val="FFFF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>
                <a:solidFill>
                  <a:srgbClr val="FFFFCC"/>
                </a:solidFill>
              </a:rPr>
              <a:t>За </a:t>
            </a:r>
            <a:r>
              <a:rPr lang="uk-UA" b="1" i="1" dirty="0" err="1">
                <a:solidFill>
                  <a:srgbClr val="FF3399"/>
                </a:solidFill>
              </a:rPr>
              <a:t>справками</a:t>
            </a:r>
            <a:r>
              <a:rPr lang="uk-UA" b="1" i="1" dirty="0">
                <a:solidFill>
                  <a:srgbClr val="FFFFCC"/>
                </a:solidFill>
              </a:rPr>
              <a:t> звертатися телефоном : 061-720-44-72 </a:t>
            </a:r>
            <a:r>
              <a:rPr lang="uk-UA" b="1" i="1" dirty="0" smtClean="0">
                <a:solidFill>
                  <a:srgbClr val="FF3399"/>
                </a:solidFill>
              </a:rPr>
              <a:t>(ІМ’Я)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b="1" i="1" dirty="0" smtClean="0">
                <a:solidFill>
                  <a:srgbClr val="FFFFCC"/>
                </a:solidFill>
              </a:rPr>
              <a:t>Або </a:t>
            </a:r>
            <a:r>
              <a:rPr lang="uk-UA" b="1" i="1" dirty="0">
                <a:solidFill>
                  <a:srgbClr val="FFFFCC"/>
                </a:solidFill>
              </a:rPr>
              <a:t>електронною поштою: ХХХХХХХХ</a:t>
            </a:r>
            <a:endParaRPr lang="ru-RU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8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FF00"/>
                </a:solidFill>
              </a:rPr>
              <a:t>1</a:t>
            </a:r>
            <a:r>
              <a:rPr lang="uk-UA" b="1" dirty="0" smtClean="0">
                <a:solidFill>
                  <a:srgbClr val="FFFF00"/>
                </a:solidFill>
              </a:rPr>
              <a:t> Інформаційно-лекційний блок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00B0F0"/>
                </a:solidFill>
              </a:rPr>
              <a:t>Ділова українська мова на щодень</a:t>
            </a:r>
            <a:endParaRPr lang="ru-RU" sz="4000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73" y="830179"/>
            <a:ext cx="3199648" cy="4619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167" y="914400"/>
            <a:ext cx="3629959" cy="52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627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3111</TotalTime>
  <Words>1467</Words>
  <Application>Microsoft Office PowerPoint</Application>
  <PresentationFormat>Широкоэкранный</PresentationFormat>
  <Paragraphs>303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След самолета</vt:lpstr>
      <vt:lpstr>Ділова українська мова на щодень </vt:lpstr>
      <vt:lpstr>Ділова українська мова на щодень </vt:lpstr>
      <vt:lpstr>Презентация PowerPoint</vt:lpstr>
      <vt:lpstr>Стилістична порада</vt:lpstr>
      <vt:lpstr>Складові курсу                                           "Ділова українська мова на щодень"</vt:lpstr>
      <vt:lpstr>МЕТА КУРСУ</vt:lpstr>
      <vt:lpstr>Чи правильно ми говоримо?</vt:lpstr>
      <vt:lpstr> Запрошення – це коротке повідомлення про певну подію і запрошення взяти у ній Запрошення бувають іменні (вони вимагають документа, що засвідчує запрошену особу) та неіменні – офіційна листівка (запрошення) є вхідною перепусткою на урочисті збори, засідання з певного приводу, наукову конференцію, святкову подію, на концерт чи вечір відпочинку.    </vt:lpstr>
      <vt:lpstr>1 Інформаційно-лекційний блок </vt:lpstr>
      <vt:lpstr>Українська мова</vt:lpstr>
      <vt:lpstr>Як давно існує Українська мова?  А діловий стиль нашої мови?</vt:lpstr>
      <vt:lpstr>Які функції виконує   українська мова?</vt:lpstr>
      <vt:lpstr>Які форми української мови?</vt:lpstr>
      <vt:lpstr>Стилі й регістри української мови</vt:lpstr>
      <vt:lpstr>Наскільки нормативна українська мова?</vt:lpstr>
      <vt:lpstr>Своє ЧИ ЧУЖЕ ?</vt:lpstr>
      <vt:lpstr>Чи унікальна українська мова?</vt:lpstr>
      <vt:lpstr>У Якій сфері української мови ми працюємо? </vt:lpstr>
      <vt:lpstr>ПРАКТИЧНИЙ БЛОК</vt:lpstr>
      <vt:lpstr>Практичні поради, завдання і вправи</vt:lpstr>
      <vt:lpstr>як правильно сказати</vt:lpstr>
      <vt:lpstr>Уникаймо помилок (борімося з кальками)</vt:lpstr>
      <vt:lpstr>Практичні поради, завдання і вправи</vt:lpstr>
      <vt:lpstr>Правописна порада</vt:lpstr>
      <vt:lpstr>Історія термінів справочинства</vt:lpstr>
      <vt:lpstr>Практичні поради, завдання і вправи</vt:lpstr>
      <vt:lpstr>Практичні поради, завдання і вправи</vt:lpstr>
      <vt:lpstr>Користні (!)   посилання / покликання  (!)</vt:lpstr>
      <vt:lpstr>Орфоепічний практикум</vt:lpstr>
      <vt:lpstr>Правописна порада: подвоєння приголосних в іншомовних словах</vt:lpstr>
      <vt:lpstr>Стилістична порада</vt:lpstr>
      <vt:lpstr>ПРАВОПИСНА ПОРАДА (правопис 2019 року) </vt:lpstr>
      <vt:lpstr>Норма – це про нас!</vt:lpstr>
      <vt:lpstr>Виправте помилки</vt:lpstr>
      <vt:lpstr>Презентация PowerPoint</vt:lpstr>
      <vt:lpstr>Як правильно написати?</vt:lpstr>
      <vt:lpstr>Корисні посилання й рекомендовані сайти</vt:lpstr>
      <vt:lpstr>Чи правильно ми говоримо?</vt:lpstr>
      <vt:lpstr>насамкінець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Ділова українська мова на щодень</dc:title>
  <dc:creator>admin</dc:creator>
  <cp:lastModifiedBy>admin</cp:lastModifiedBy>
  <cp:revision>223</cp:revision>
  <dcterms:created xsi:type="dcterms:W3CDTF">2022-12-09T09:33:20Z</dcterms:created>
  <dcterms:modified xsi:type="dcterms:W3CDTF">2025-10-01T09:49:08Z</dcterms:modified>
</cp:coreProperties>
</file>