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67" r:id="rId5"/>
    <p:sldId id="270" r:id="rId6"/>
    <p:sldId id="260" r:id="rId7"/>
    <p:sldId id="265" r:id="rId8"/>
    <p:sldId id="261" r:id="rId9"/>
    <p:sldId id="286" r:id="rId10"/>
    <p:sldId id="262" r:id="rId11"/>
    <p:sldId id="266" r:id="rId12"/>
    <p:sldId id="259" r:id="rId13"/>
    <p:sldId id="263" r:id="rId14"/>
    <p:sldId id="264" r:id="rId15"/>
    <p:sldId id="268" r:id="rId16"/>
    <p:sldId id="279" r:id="rId17"/>
    <p:sldId id="272" r:id="rId18"/>
    <p:sldId id="273" r:id="rId19"/>
    <p:sldId id="271" r:id="rId20"/>
    <p:sldId id="275" r:id="rId21"/>
    <p:sldId id="285" r:id="rId22"/>
    <p:sldId id="282" r:id="rId23"/>
    <p:sldId id="284" r:id="rId24"/>
    <p:sldId id="283" r:id="rId25"/>
    <p:sldId id="274" r:id="rId26"/>
    <p:sldId id="276" r:id="rId27"/>
    <p:sldId id="277" r:id="rId28"/>
    <p:sldId id="278" r:id="rId29"/>
    <p:sldId id="280" r:id="rId30"/>
    <p:sldId id="28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740DF5-AF94-4DFD-94F6-8CBBEF2445F0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6A88C974-1FC1-4F75-80B2-C2282691EB67}">
      <dgm:prSet/>
      <dgm:spPr/>
      <dgm:t>
        <a:bodyPr/>
        <a:lstStyle/>
        <a:p>
          <a:pPr rtl="0"/>
          <a:r>
            <a:rPr lang="ru-RU" b="1" dirty="0" err="1" smtClean="0"/>
            <a:t>Територія</a:t>
          </a:r>
          <a:r>
            <a:rPr lang="ru-RU" b="1" dirty="0" smtClean="0"/>
            <a:t> </a:t>
          </a:r>
          <a:r>
            <a:rPr lang="ru-RU" b="1" dirty="0" err="1" smtClean="0"/>
            <a:t>діалогу</a:t>
          </a:r>
          <a:r>
            <a:rPr lang="ru-RU" b="1" dirty="0" smtClean="0"/>
            <a:t> </a:t>
          </a:r>
          <a:r>
            <a:rPr lang="ru-RU" b="1" dirty="0" err="1" smtClean="0"/>
            <a:t>між</a:t>
          </a:r>
          <a:r>
            <a:rPr lang="ru-RU" b="1" dirty="0" smtClean="0"/>
            <a:t> </a:t>
          </a:r>
          <a:r>
            <a:rPr lang="ru-RU" b="1" dirty="0" err="1" smtClean="0"/>
            <a:t>рівнями</a:t>
          </a:r>
          <a:r>
            <a:rPr lang="ru-RU" b="1" dirty="0" smtClean="0"/>
            <a:t> </a:t>
          </a:r>
          <a:r>
            <a:rPr lang="ru-RU" b="1" dirty="0" err="1" smtClean="0"/>
            <a:t>влади</a:t>
          </a:r>
          <a:endParaRPr lang="ru-RU" dirty="0"/>
        </a:p>
      </dgm:t>
    </dgm:pt>
    <dgm:pt modelId="{91DB50D3-3EFD-4C65-804B-B11B90DCBD1C}" type="parTrans" cxnId="{3F907207-68AA-4C17-A61D-DCA6D7CC5757}">
      <dgm:prSet/>
      <dgm:spPr/>
      <dgm:t>
        <a:bodyPr/>
        <a:lstStyle/>
        <a:p>
          <a:endParaRPr lang="ru-RU"/>
        </a:p>
      </dgm:t>
    </dgm:pt>
    <dgm:pt modelId="{2CFE2037-5356-4929-905A-CC6749BF5021}" type="sibTrans" cxnId="{3F907207-68AA-4C17-A61D-DCA6D7CC5757}">
      <dgm:prSet/>
      <dgm:spPr/>
      <dgm:t>
        <a:bodyPr/>
        <a:lstStyle/>
        <a:p>
          <a:endParaRPr lang="ru-RU"/>
        </a:p>
      </dgm:t>
    </dgm:pt>
    <dgm:pt modelId="{DC9A325E-3950-4444-B0C3-3CB8B5626CBB}">
      <dgm:prSet/>
      <dgm:spPr/>
      <dgm:t>
        <a:bodyPr/>
        <a:lstStyle/>
        <a:p>
          <a:pPr rtl="0"/>
          <a:r>
            <a:rPr lang="ru-RU" b="1" smtClean="0"/>
            <a:t>справжнє розуміння країни можливе тільки при врахуванні регіональних факторів</a:t>
          </a:r>
          <a:endParaRPr lang="ru-RU"/>
        </a:p>
      </dgm:t>
    </dgm:pt>
    <dgm:pt modelId="{BE7C591C-3621-4FCC-A161-4E1975F8CB79}" type="parTrans" cxnId="{66144CAD-A920-45C2-95FD-E19260E5F1CC}">
      <dgm:prSet/>
      <dgm:spPr/>
      <dgm:t>
        <a:bodyPr/>
        <a:lstStyle/>
        <a:p>
          <a:endParaRPr lang="ru-RU"/>
        </a:p>
      </dgm:t>
    </dgm:pt>
    <dgm:pt modelId="{1AF6A4A6-A328-47CC-B6C3-630DD20508EE}" type="sibTrans" cxnId="{66144CAD-A920-45C2-95FD-E19260E5F1CC}">
      <dgm:prSet/>
      <dgm:spPr/>
      <dgm:t>
        <a:bodyPr/>
        <a:lstStyle/>
        <a:p>
          <a:endParaRPr lang="ru-RU"/>
        </a:p>
      </dgm:t>
    </dgm:pt>
    <dgm:pt modelId="{0A0920D2-574E-4242-8F82-7EF57CE1232F}">
      <dgm:prSet/>
      <dgm:spPr/>
      <dgm:t>
        <a:bodyPr/>
        <a:lstStyle/>
        <a:p>
          <a:pPr rtl="0"/>
          <a:r>
            <a:rPr lang="ru-RU" b="1" smtClean="0"/>
            <a:t>глобалізаційні процеси у світі</a:t>
          </a:r>
          <a:endParaRPr lang="ru-RU"/>
        </a:p>
      </dgm:t>
    </dgm:pt>
    <dgm:pt modelId="{1969E451-1516-417F-8E16-CF503E07CEE4}" type="parTrans" cxnId="{B6B5992D-5834-49D7-B923-FEE6DA4B8C9D}">
      <dgm:prSet/>
      <dgm:spPr/>
      <dgm:t>
        <a:bodyPr/>
        <a:lstStyle/>
        <a:p>
          <a:endParaRPr lang="ru-RU"/>
        </a:p>
      </dgm:t>
    </dgm:pt>
    <dgm:pt modelId="{10226E3C-06DC-4DD7-B6DC-2E9B7C0C646C}" type="sibTrans" cxnId="{B6B5992D-5834-49D7-B923-FEE6DA4B8C9D}">
      <dgm:prSet/>
      <dgm:spPr/>
      <dgm:t>
        <a:bodyPr/>
        <a:lstStyle/>
        <a:p>
          <a:endParaRPr lang="ru-RU"/>
        </a:p>
      </dgm:t>
    </dgm:pt>
    <dgm:pt modelId="{A24D0E3D-A044-46E1-80D7-35E34F22B040}" type="pres">
      <dgm:prSet presAssocID="{7B740DF5-AF94-4DFD-94F6-8CBBEF2445F0}" presName="compositeShape" presStyleCnt="0">
        <dgm:presLayoutVars>
          <dgm:chMax val="7"/>
          <dgm:dir/>
          <dgm:resizeHandles val="exact"/>
        </dgm:presLayoutVars>
      </dgm:prSet>
      <dgm:spPr/>
    </dgm:pt>
    <dgm:pt modelId="{9B601AF4-F27E-4202-ACC5-CA5502CB3A88}" type="pres">
      <dgm:prSet presAssocID="{6A88C974-1FC1-4F75-80B2-C2282691EB67}" presName="circ1" presStyleLbl="vennNode1" presStyleIdx="0" presStyleCnt="3"/>
      <dgm:spPr/>
    </dgm:pt>
    <dgm:pt modelId="{F746814B-32E3-4AFF-8A28-2D68CC3F8859}" type="pres">
      <dgm:prSet presAssocID="{6A88C974-1FC1-4F75-80B2-C2282691EB6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48D88B9-F594-4415-B0F7-82BB816566E5}" type="pres">
      <dgm:prSet presAssocID="{DC9A325E-3950-4444-B0C3-3CB8B5626CBB}" presName="circ2" presStyleLbl="vennNode1" presStyleIdx="1" presStyleCnt="3"/>
      <dgm:spPr/>
    </dgm:pt>
    <dgm:pt modelId="{0D4420E0-38AE-4B79-A0A9-964977F15129}" type="pres">
      <dgm:prSet presAssocID="{DC9A325E-3950-4444-B0C3-3CB8B5626CB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4F50B74-88A0-40D4-B9DA-CC4BC8CBBB66}" type="pres">
      <dgm:prSet presAssocID="{0A0920D2-574E-4242-8F82-7EF57CE1232F}" presName="circ3" presStyleLbl="vennNode1" presStyleIdx="2" presStyleCnt="3"/>
      <dgm:spPr/>
    </dgm:pt>
    <dgm:pt modelId="{157A5ABB-E14A-41AE-92FF-40C6FA2C64FD}" type="pres">
      <dgm:prSet presAssocID="{0A0920D2-574E-4242-8F82-7EF57CE1232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F907207-68AA-4C17-A61D-DCA6D7CC5757}" srcId="{7B740DF5-AF94-4DFD-94F6-8CBBEF2445F0}" destId="{6A88C974-1FC1-4F75-80B2-C2282691EB67}" srcOrd="0" destOrd="0" parTransId="{91DB50D3-3EFD-4C65-804B-B11B90DCBD1C}" sibTransId="{2CFE2037-5356-4929-905A-CC6749BF5021}"/>
    <dgm:cxn modelId="{688B3073-2976-49D7-B360-10EEB1191B95}" type="presOf" srcId="{6A88C974-1FC1-4F75-80B2-C2282691EB67}" destId="{F746814B-32E3-4AFF-8A28-2D68CC3F8859}" srcOrd="1" destOrd="0" presId="urn:microsoft.com/office/officeart/2005/8/layout/venn1"/>
    <dgm:cxn modelId="{FE9AD662-B7C2-4B34-8644-FFB830727E6D}" type="presOf" srcId="{0A0920D2-574E-4242-8F82-7EF57CE1232F}" destId="{157A5ABB-E14A-41AE-92FF-40C6FA2C64FD}" srcOrd="1" destOrd="0" presId="urn:microsoft.com/office/officeart/2005/8/layout/venn1"/>
    <dgm:cxn modelId="{66144CAD-A920-45C2-95FD-E19260E5F1CC}" srcId="{7B740DF5-AF94-4DFD-94F6-8CBBEF2445F0}" destId="{DC9A325E-3950-4444-B0C3-3CB8B5626CBB}" srcOrd="1" destOrd="0" parTransId="{BE7C591C-3621-4FCC-A161-4E1975F8CB79}" sibTransId="{1AF6A4A6-A328-47CC-B6C3-630DD20508EE}"/>
    <dgm:cxn modelId="{CAF30A9F-EA6F-498F-ACBE-1FE08ECB1593}" type="presOf" srcId="{DC9A325E-3950-4444-B0C3-3CB8B5626CBB}" destId="{0D4420E0-38AE-4B79-A0A9-964977F15129}" srcOrd="1" destOrd="0" presId="urn:microsoft.com/office/officeart/2005/8/layout/venn1"/>
    <dgm:cxn modelId="{B498445A-3A3D-441E-A4ED-6C0E6B308D9A}" type="presOf" srcId="{6A88C974-1FC1-4F75-80B2-C2282691EB67}" destId="{9B601AF4-F27E-4202-ACC5-CA5502CB3A88}" srcOrd="0" destOrd="0" presId="urn:microsoft.com/office/officeart/2005/8/layout/venn1"/>
    <dgm:cxn modelId="{3B06A60A-4B7B-4F64-B9A9-6CBA8BEC5997}" type="presOf" srcId="{0A0920D2-574E-4242-8F82-7EF57CE1232F}" destId="{24F50B74-88A0-40D4-B9DA-CC4BC8CBBB66}" srcOrd="0" destOrd="0" presId="urn:microsoft.com/office/officeart/2005/8/layout/venn1"/>
    <dgm:cxn modelId="{D479F958-862C-41D4-8C86-227AB837768D}" type="presOf" srcId="{7B740DF5-AF94-4DFD-94F6-8CBBEF2445F0}" destId="{A24D0E3D-A044-46E1-80D7-35E34F22B040}" srcOrd="0" destOrd="0" presId="urn:microsoft.com/office/officeart/2005/8/layout/venn1"/>
    <dgm:cxn modelId="{B6B5992D-5834-49D7-B923-FEE6DA4B8C9D}" srcId="{7B740DF5-AF94-4DFD-94F6-8CBBEF2445F0}" destId="{0A0920D2-574E-4242-8F82-7EF57CE1232F}" srcOrd="2" destOrd="0" parTransId="{1969E451-1516-417F-8E16-CF503E07CEE4}" sibTransId="{10226E3C-06DC-4DD7-B6DC-2E9B7C0C646C}"/>
    <dgm:cxn modelId="{7F12D52E-9F76-4DFE-B7D8-C886383379DC}" type="presOf" srcId="{DC9A325E-3950-4444-B0C3-3CB8B5626CBB}" destId="{748D88B9-F594-4415-B0F7-82BB816566E5}" srcOrd="0" destOrd="0" presId="urn:microsoft.com/office/officeart/2005/8/layout/venn1"/>
    <dgm:cxn modelId="{83DF5BD9-7BE8-45EB-918F-9A4ED963903F}" type="presParOf" srcId="{A24D0E3D-A044-46E1-80D7-35E34F22B040}" destId="{9B601AF4-F27E-4202-ACC5-CA5502CB3A88}" srcOrd="0" destOrd="0" presId="urn:microsoft.com/office/officeart/2005/8/layout/venn1"/>
    <dgm:cxn modelId="{BA651D91-B7B5-41D5-B227-79C8181CAB7C}" type="presParOf" srcId="{A24D0E3D-A044-46E1-80D7-35E34F22B040}" destId="{F746814B-32E3-4AFF-8A28-2D68CC3F8859}" srcOrd="1" destOrd="0" presId="urn:microsoft.com/office/officeart/2005/8/layout/venn1"/>
    <dgm:cxn modelId="{0E6579EF-DC77-4B39-B7BD-23DFC8587B35}" type="presParOf" srcId="{A24D0E3D-A044-46E1-80D7-35E34F22B040}" destId="{748D88B9-F594-4415-B0F7-82BB816566E5}" srcOrd="2" destOrd="0" presId="urn:microsoft.com/office/officeart/2005/8/layout/venn1"/>
    <dgm:cxn modelId="{386992A4-7058-465E-A186-6F2409355176}" type="presParOf" srcId="{A24D0E3D-A044-46E1-80D7-35E34F22B040}" destId="{0D4420E0-38AE-4B79-A0A9-964977F15129}" srcOrd="3" destOrd="0" presId="urn:microsoft.com/office/officeart/2005/8/layout/venn1"/>
    <dgm:cxn modelId="{8B031F56-A34B-4EF1-9886-D75B54CA4576}" type="presParOf" srcId="{A24D0E3D-A044-46E1-80D7-35E34F22B040}" destId="{24F50B74-88A0-40D4-B9DA-CC4BC8CBBB66}" srcOrd="4" destOrd="0" presId="urn:microsoft.com/office/officeart/2005/8/layout/venn1"/>
    <dgm:cxn modelId="{BB059873-146C-452E-9340-8F03B42015FA}" type="presParOf" srcId="{A24D0E3D-A044-46E1-80D7-35E34F22B040}" destId="{157A5ABB-E14A-41AE-92FF-40C6FA2C64F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167E2-8B6D-49E3-978B-7CEE5060AF7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706C924B-F04A-47AF-A21B-AED5347F4B30}">
      <dgm:prSet/>
      <dgm:spPr/>
      <dgm:t>
        <a:bodyPr/>
        <a:lstStyle/>
        <a:p>
          <a:pPr rtl="0"/>
          <a:r>
            <a:rPr lang="ru-RU" smtClean="0"/>
            <a:t>важливою причиною інтересу до регіону були процеси євроінтеграції, що розпочалися на рубежі 1950-1960-х рр.</a:t>
          </a:r>
          <a:endParaRPr lang="ru-RU"/>
        </a:p>
      </dgm:t>
    </dgm:pt>
    <dgm:pt modelId="{EC9AE42F-788C-408F-B6B3-B933458AFE55}" type="parTrans" cxnId="{A9C70F6A-78C9-414A-99AD-055ED15F93DF}">
      <dgm:prSet/>
      <dgm:spPr/>
      <dgm:t>
        <a:bodyPr/>
        <a:lstStyle/>
        <a:p>
          <a:endParaRPr lang="ru-RU"/>
        </a:p>
      </dgm:t>
    </dgm:pt>
    <dgm:pt modelId="{F09D399B-0223-4A1C-ADD5-DEB689385C34}" type="sibTrans" cxnId="{A9C70F6A-78C9-414A-99AD-055ED15F93DF}">
      <dgm:prSet/>
      <dgm:spPr/>
      <dgm:t>
        <a:bodyPr/>
        <a:lstStyle/>
        <a:p>
          <a:endParaRPr lang="ru-RU"/>
        </a:p>
      </dgm:t>
    </dgm:pt>
    <dgm:pt modelId="{56C86908-92D7-46B2-BBC7-BE24E6272E01}">
      <dgm:prSet/>
      <dgm:spPr/>
      <dgm:t>
        <a:bodyPr/>
        <a:lstStyle/>
        <a:p>
          <a:pPr rtl="0"/>
          <a:r>
            <a:rPr lang="ru-RU" smtClean="0"/>
            <a:t>Зародження політичної регіоналістики пов’язують з появою у 1960-1970-х рр. у країнах Західної Європи праць з регіональної економіки</a:t>
          </a:r>
          <a:endParaRPr lang="ru-RU"/>
        </a:p>
      </dgm:t>
    </dgm:pt>
    <dgm:pt modelId="{B5C2C0DD-9565-4DDE-A05D-BA1099F6A2AE}" type="parTrans" cxnId="{6CB0F0AF-7B60-4AD4-BE77-853360FF83DC}">
      <dgm:prSet/>
      <dgm:spPr/>
      <dgm:t>
        <a:bodyPr/>
        <a:lstStyle/>
        <a:p>
          <a:endParaRPr lang="ru-RU"/>
        </a:p>
      </dgm:t>
    </dgm:pt>
    <dgm:pt modelId="{A94D9103-10C7-4F2C-B43F-97E1605D29D8}" type="sibTrans" cxnId="{6CB0F0AF-7B60-4AD4-BE77-853360FF83DC}">
      <dgm:prSet/>
      <dgm:spPr/>
      <dgm:t>
        <a:bodyPr/>
        <a:lstStyle/>
        <a:p>
          <a:endParaRPr lang="ru-RU"/>
        </a:p>
      </dgm:t>
    </dgm:pt>
    <dgm:pt modelId="{18CBFDE7-2305-46D2-8C02-B09CB7889691}">
      <dgm:prSet/>
      <dgm:spPr/>
      <dgm:t>
        <a:bodyPr/>
        <a:lstStyle/>
        <a:p>
          <a:pPr rtl="0"/>
          <a:r>
            <a:rPr lang="ru-RU" smtClean="0"/>
            <a:t>У 1980-х рр. інтерес до регіонального політичного життя значно виріс у зв’язку з 6загостренням соціальних і етнічних протиріч у Західній Європі. </a:t>
          </a:r>
          <a:endParaRPr lang="ru-RU"/>
        </a:p>
      </dgm:t>
    </dgm:pt>
    <dgm:pt modelId="{91788A88-1745-45D1-931E-BC88452C8B96}" type="parTrans" cxnId="{FF155015-DF36-48E8-8657-14777D949D50}">
      <dgm:prSet/>
      <dgm:spPr/>
      <dgm:t>
        <a:bodyPr/>
        <a:lstStyle/>
        <a:p>
          <a:endParaRPr lang="ru-RU"/>
        </a:p>
      </dgm:t>
    </dgm:pt>
    <dgm:pt modelId="{05EDE90E-17F9-4C4A-9320-4FCD6863F552}" type="sibTrans" cxnId="{FF155015-DF36-48E8-8657-14777D949D50}">
      <dgm:prSet/>
      <dgm:spPr/>
      <dgm:t>
        <a:bodyPr/>
        <a:lstStyle/>
        <a:p>
          <a:endParaRPr lang="ru-RU"/>
        </a:p>
      </dgm:t>
    </dgm:pt>
    <dgm:pt modelId="{A571B389-C063-480F-A638-FE706D7B0347}">
      <dgm:prSet/>
      <dgm:spPr/>
      <dgm:t>
        <a:bodyPr/>
        <a:lstStyle/>
        <a:p>
          <a:pPr rtl="0"/>
          <a:r>
            <a:rPr lang="ru-RU" smtClean="0"/>
            <a:t>У США витоки політичної регіоналістики пов’язують з початком будівництва автодоріг у 1950-х рр., коли потрібно було дати оцінку попиту на транспортні потужності в різних регіонах. </a:t>
          </a:r>
          <a:endParaRPr lang="ru-RU"/>
        </a:p>
      </dgm:t>
    </dgm:pt>
    <dgm:pt modelId="{5FFDFA6C-1904-4FD7-A6CA-252BDEDC60B4}" type="parTrans" cxnId="{8A26DAED-AF21-4323-94C3-CAA9AFC66797}">
      <dgm:prSet/>
      <dgm:spPr/>
      <dgm:t>
        <a:bodyPr/>
        <a:lstStyle/>
        <a:p>
          <a:endParaRPr lang="ru-RU"/>
        </a:p>
      </dgm:t>
    </dgm:pt>
    <dgm:pt modelId="{E25EFAD6-ACED-450C-9A8D-56AA35EC2906}" type="sibTrans" cxnId="{8A26DAED-AF21-4323-94C3-CAA9AFC66797}">
      <dgm:prSet/>
      <dgm:spPr/>
      <dgm:t>
        <a:bodyPr/>
        <a:lstStyle/>
        <a:p>
          <a:endParaRPr lang="ru-RU"/>
        </a:p>
      </dgm:t>
    </dgm:pt>
    <dgm:pt modelId="{A4CD0D73-2E03-4069-8D27-A0F99F52E3AA}" type="pres">
      <dgm:prSet presAssocID="{52B167E2-8B6D-49E3-978B-7CEE5060AF7D}" presName="linear" presStyleCnt="0">
        <dgm:presLayoutVars>
          <dgm:animLvl val="lvl"/>
          <dgm:resizeHandles val="exact"/>
        </dgm:presLayoutVars>
      </dgm:prSet>
      <dgm:spPr/>
    </dgm:pt>
    <dgm:pt modelId="{213B8BA4-4C16-4B5D-BB63-86153175FC47}" type="pres">
      <dgm:prSet presAssocID="{706C924B-F04A-47AF-A21B-AED5347F4B3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C29A58D-56F8-4AFF-9FF4-F17D74A68633}" type="pres">
      <dgm:prSet presAssocID="{F09D399B-0223-4A1C-ADD5-DEB689385C34}" presName="spacer" presStyleCnt="0"/>
      <dgm:spPr/>
    </dgm:pt>
    <dgm:pt modelId="{E433D1BF-F19D-4F8B-8E7A-37DECA7E46D3}" type="pres">
      <dgm:prSet presAssocID="{56C86908-92D7-46B2-BBC7-BE24E6272E0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F85A03D-0B73-44C3-9AB0-28142A4FB5AE}" type="pres">
      <dgm:prSet presAssocID="{A94D9103-10C7-4F2C-B43F-97E1605D29D8}" presName="spacer" presStyleCnt="0"/>
      <dgm:spPr/>
    </dgm:pt>
    <dgm:pt modelId="{09E57F9A-D2F5-4155-89E0-A8CE85B4FFC2}" type="pres">
      <dgm:prSet presAssocID="{18CBFDE7-2305-46D2-8C02-B09CB788969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94F438D-D369-4A62-BD70-2EE09DB4E11F}" type="pres">
      <dgm:prSet presAssocID="{05EDE90E-17F9-4C4A-9320-4FCD6863F552}" presName="spacer" presStyleCnt="0"/>
      <dgm:spPr/>
    </dgm:pt>
    <dgm:pt modelId="{AF4D2402-11CF-44A1-B209-D12EB0BCC832}" type="pres">
      <dgm:prSet presAssocID="{A571B389-C063-480F-A638-FE706D7B034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F17EA3F-CFA5-4D1E-870B-6D1E8AE6488D}" type="presOf" srcId="{A571B389-C063-480F-A638-FE706D7B0347}" destId="{AF4D2402-11CF-44A1-B209-D12EB0BCC832}" srcOrd="0" destOrd="0" presId="urn:microsoft.com/office/officeart/2005/8/layout/vList2"/>
    <dgm:cxn modelId="{A9C70F6A-78C9-414A-99AD-055ED15F93DF}" srcId="{52B167E2-8B6D-49E3-978B-7CEE5060AF7D}" destId="{706C924B-F04A-47AF-A21B-AED5347F4B30}" srcOrd="0" destOrd="0" parTransId="{EC9AE42F-788C-408F-B6B3-B933458AFE55}" sibTransId="{F09D399B-0223-4A1C-ADD5-DEB689385C34}"/>
    <dgm:cxn modelId="{211CC31A-5607-493B-8FFE-5773D568AB28}" type="presOf" srcId="{18CBFDE7-2305-46D2-8C02-B09CB7889691}" destId="{09E57F9A-D2F5-4155-89E0-A8CE85B4FFC2}" srcOrd="0" destOrd="0" presId="urn:microsoft.com/office/officeart/2005/8/layout/vList2"/>
    <dgm:cxn modelId="{94BE555C-0208-4947-A61E-0B4ACCD364D7}" type="presOf" srcId="{56C86908-92D7-46B2-BBC7-BE24E6272E01}" destId="{E433D1BF-F19D-4F8B-8E7A-37DECA7E46D3}" srcOrd="0" destOrd="0" presId="urn:microsoft.com/office/officeart/2005/8/layout/vList2"/>
    <dgm:cxn modelId="{EB115B0C-339B-4B62-905B-0DC06B05EE17}" type="presOf" srcId="{706C924B-F04A-47AF-A21B-AED5347F4B30}" destId="{213B8BA4-4C16-4B5D-BB63-86153175FC47}" srcOrd="0" destOrd="0" presId="urn:microsoft.com/office/officeart/2005/8/layout/vList2"/>
    <dgm:cxn modelId="{8A26DAED-AF21-4323-94C3-CAA9AFC66797}" srcId="{52B167E2-8B6D-49E3-978B-7CEE5060AF7D}" destId="{A571B389-C063-480F-A638-FE706D7B0347}" srcOrd="3" destOrd="0" parTransId="{5FFDFA6C-1904-4FD7-A6CA-252BDEDC60B4}" sibTransId="{E25EFAD6-ACED-450C-9A8D-56AA35EC2906}"/>
    <dgm:cxn modelId="{D115FD75-9276-476A-B4D4-B41C9608FBA3}" type="presOf" srcId="{52B167E2-8B6D-49E3-978B-7CEE5060AF7D}" destId="{A4CD0D73-2E03-4069-8D27-A0F99F52E3AA}" srcOrd="0" destOrd="0" presId="urn:microsoft.com/office/officeart/2005/8/layout/vList2"/>
    <dgm:cxn modelId="{6CB0F0AF-7B60-4AD4-BE77-853360FF83DC}" srcId="{52B167E2-8B6D-49E3-978B-7CEE5060AF7D}" destId="{56C86908-92D7-46B2-BBC7-BE24E6272E01}" srcOrd="1" destOrd="0" parTransId="{B5C2C0DD-9565-4DDE-A05D-BA1099F6A2AE}" sibTransId="{A94D9103-10C7-4F2C-B43F-97E1605D29D8}"/>
    <dgm:cxn modelId="{FF155015-DF36-48E8-8657-14777D949D50}" srcId="{52B167E2-8B6D-49E3-978B-7CEE5060AF7D}" destId="{18CBFDE7-2305-46D2-8C02-B09CB7889691}" srcOrd="2" destOrd="0" parTransId="{91788A88-1745-45D1-931E-BC88452C8B96}" sibTransId="{05EDE90E-17F9-4C4A-9320-4FCD6863F552}"/>
    <dgm:cxn modelId="{0E325069-A391-4DDB-B94C-D7918635B31A}" type="presParOf" srcId="{A4CD0D73-2E03-4069-8D27-A0F99F52E3AA}" destId="{213B8BA4-4C16-4B5D-BB63-86153175FC47}" srcOrd="0" destOrd="0" presId="urn:microsoft.com/office/officeart/2005/8/layout/vList2"/>
    <dgm:cxn modelId="{88F1E0B4-B7AA-45F7-BAB1-2E1800C2FECD}" type="presParOf" srcId="{A4CD0D73-2E03-4069-8D27-A0F99F52E3AA}" destId="{9C29A58D-56F8-4AFF-9FF4-F17D74A68633}" srcOrd="1" destOrd="0" presId="urn:microsoft.com/office/officeart/2005/8/layout/vList2"/>
    <dgm:cxn modelId="{40024666-FD29-4B12-A949-AEB9D2795D08}" type="presParOf" srcId="{A4CD0D73-2E03-4069-8D27-A0F99F52E3AA}" destId="{E433D1BF-F19D-4F8B-8E7A-37DECA7E46D3}" srcOrd="2" destOrd="0" presId="urn:microsoft.com/office/officeart/2005/8/layout/vList2"/>
    <dgm:cxn modelId="{AB323056-BF2F-466A-97B6-DFF6246442B5}" type="presParOf" srcId="{A4CD0D73-2E03-4069-8D27-A0F99F52E3AA}" destId="{9F85A03D-0B73-44C3-9AB0-28142A4FB5AE}" srcOrd="3" destOrd="0" presId="urn:microsoft.com/office/officeart/2005/8/layout/vList2"/>
    <dgm:cxn modelId="{584A70EE-083F-489B-9842-069DC920DA05}" type="presParOf" srcId="{A4CD0D73-2E03-4069-8D27-A0F99F52E3AA}" destId="{09E57F9A-D2F5-4155-89E0-A8CE85B4FFC2}" srcOrd="4" destOrd="0" presId="urn:microsoft.com/office/officeart/2005/8/layout/vList2"/>
    <dgm:cxn modelId="{392F5ACE-AFBB-446D-906D-7BA2262DDC06}" type="presParOf" srcId="{A4CD0D73-2E03-4069-8D27-A0F99F52E3AA}" destId="{B94F438D-D369-4A62-BD70-2EE09DB4E11F}" srcOrd="5" destOrd="0" presId="urn:microsoft.com/office/officeart/2005/8/layout/vList2"/>
    <dgm:cxn modelId="{8C790768-BC09-46F0-8319-8CE7FDD4A66F}" type="presParOf" srcId="{A4CD0D73-2E03-4069-8D27-A0F99F52E3AA}" destId="{AF4D2402-11CF-44A1-B209-D12EB0BCC8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56649A-A3A2-494B-AD21-E72E734BE273}" type="doc">
      <dgm:prSet loTypeId="urn:microsoft.com/office/officeart/2005/8/layout/target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F17AF37-B152-4B85-B8AE-F3F7E721FCB5}">
      <dgm:prSet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ru-RU" smtClean="0"/>
            <a:t>окрема наука</a:t>
          </a:r>
          <a:endParaRPr lang="ru-RU"/>
        </a:p>
      </dgm:t>
    </dgm:pt>
    <dgm:pt modelId="{058141F9-FCDC-4694-BD04-055B5043DCD1}" type="parTrans" cxnId="{354EF22B-E7A4-419B-8717-499663C2E154}">
      <dgm:prSet/>
      <dgm:spPr/>
      <dgm:t>
        <a:bodyPr/>
        <a:lstStyle/>
        <a:p>
          <a:endParaRPr lang="ru-RU"/>
        </a:p>
      </dgm:t>
    </dgm:pt>
    <dgm:pt modelId="{172EFE8B-2658-45C1-AC6B-AF7076CB1CEE}" type="sibTrans" cxnId="{354EF22B-E7A4-419B-8717-499663C2E154}">
      <dgm:prSet/>
      <dgm:spPr/>
      <dgm:t>
        <a:bodyPr/>
        <a:lstStyle/>
        <a:p>
          <a:endParaRPr lang="ru-RU"/>
        </a:p>
      </dgm:t>
    </dgm:pt>
    <dgm:pt modelId="{ABED26CB-FF7F-48CC-A86A-1C7D34B3E703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dirty="0" err="1" smtClean="0"/>
            <a:t>складова</a:t>
          </a:r>
          <a:r>
            <a:rPr lang="ru-RU" dirty="0" smtClean="0"/>
            <a:t> </a:t>
          </a:r>
          <a:r>
            <a:rPr lang="ru-RU" dirty="0" err="1" smtClean="0"/>
            <a:t>регіонознавства</a:t>
          </a:r>
          <a:endParaRPr lang="ru-RU" dirty="0"/>
        </a:p>
      </dgm:t>
    </dgm:pt>
    <dgm:pt modelId="{64DE6EF0-C4B4-4F16-B14C-EB234A867530}" type="parTrans" cxnId="{C7F7E8D0-1B4C-4977-A100-CC12A680E9C9}">
      <dgm:prSet/>
      <dgm:spPr/>
      <dgm:t>
        <a:bodyPr/>
        <a:lstStyle/>
        <a:p>
          <a:endParaRPr lang="ru-RU"/>
        </a:p>
      </dgm:t>
    </dgm:pt>
    <dgm:pt modelId="{2FC5F8BE-B99D-42C3-BDA1-7B0751DDA862}" type="sibTrans" cxnId="{C7F7E8D0-1B4C-4977-A100-CC12A680E9C9}">
      <dgm:prSet/>
      <dgm:spPr/>
      <dgm:t>
        <a:bodyPr/>
        <a:lstStyle/>
        <a:p>
          <a:endParaRPr lang="ru-RU"/>
        </a:p>
      </dgm:t>
    </dgm:pt>
    <dgm:pt modelId="{9E7F5BB8-A145-44DB-8CCE-5EECC2CCA31B}">
      <dgm:prSet/>
      <dgm:spPr>
        <a:solidFill>
          <a:srgbClr val="FF0000"/>
        </a:solidFill>
      </dgm:spPr>
      <dgm:t>
        <a:bodyPr/>
        <a:lstStyle/>
        <a:p>
          <a:pPr rtl="0"/>
          <a:r>
            <a:rPr lang="ru-RU" dirty="0" err="1" smtClean="0"/>
            <a:t>субдисципліна</a:t>
          </a:r>
          <a:r>
            <a:rPr lang="ru-RU" dirty="0" smtClean="0"/>
            <a:t> </a:t>
          </a:r>
          <a:r>
            <a:rPr lang="ru-RU" dirty="0" err="1" smtClean="0"/>
            <a:t>політичної</a:t>
          </a:r>
          <a:r>
            <a:rPr lang="ru-RU" dirty="0" smtClean="0"/>
            <a:t> науки</a:t>
          </a:r>
          <a:endParaRPr lang="ru-RU" dirty="0"/>
        </a:p>
      </dgm:t>
    </dgm:pt>
    <dgm:pt modelId="{4E082BC8-CA09-4F3D-9BE2-3587388631A1}" type="parTrans" cxnId="{B78F0CC9-934E-4C17-A28A-BACD28CBA4BC}">
      <dgm:prSet/>
      <dgm:spPr/>
      <dgm:t>
        <a:bodyPr/>
        <a:lstStyle/>
        <a:p>
          <a:endParaRPr lang="ru-RU"/>
        </a:p>
      </dgm:t>
    </dgm:pt>
    <dgm:pt modelId="{2A91A6DA-123D-442F-941D-58B05AF69850}" type="sibTrans" cxnId="{B78F0CC9-934E-4C17-A28A-BACD28CBA4BC}">
      <dgm:prSet/>
      <dgm:spPr/>
      <dgm:t>
        <a:bodyPr/>
        <a:lstStyle/>
        <a:p>
          <a:endParaRPr lang="ru-RU"/>
        </a:p>
      </dgm:t>
    </dgm:pt>
    <dgm:pt modelId="{791EE7D2-E66F-494E-B4B1-50A5DFE68025}" type="pres">
      <dgm:prSet presAssocID="{C056649A-A3A2-494B-AD21-E72E734BE27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F7DE829-FB9C-468F-BD6B-04E21EA141F8}" type="pres">
      <dgm:prSet presAssocID="{FF17AF37-B152-4B85-B8AE-F3F7E721FCB5}" presName="circle1" presStyleLbl="node1" presStyleIdx="0" presStyleCnt="3"/>
      <dgm:spPr/>
    </dgm:pt>
    <dgm:pt modelId="{D04AD3CD-5503-4BDE-A5BE-DF67DF52AE7E}" type="pres">
      <dgm:prSet presAssocID="{FF17AF37-B152-4B85-B8AE-F3F7E721FCB5}" presName="space" presStyleCnt="0"/>
      <dgm:spPr/>
    </dgm:pt>
    <dgm:pt modelId="{962FC3DB-1573-46F3-AFD8-FFB54CA72E59}" type="pres">
      <dgm:prSet presAssocID="{FF17AF37-B152-4B85-B8AE-F3F7E721FCB5}" presName="rect1" presStyleLbl="alignAcc1" presStyleIdx="0" presStyleCnt="3"/>
      <dgm:spPr/>
    </dgm:pt>
    <dgm:pt modelId="{BD890F88-34A5-43F7-AF7E-C497AA77C930}" type="pres">
      <dgm:prSet presAssocID="{ABED26CB-FF7F-48CC-A86A-1C7D34B3E703}" presName="vertSpace2" presStyleLbl="node1" presStyleIdx="0" presStyleCnt="3"/>
      <dgm:spPr/>
    </dgm:pt>
    <dgm:pt modelId="{85D41B21-0EED-43BB-A90F-5548251A2964}" type="pres">
      <dgm:prSet presAssocID="{ABED26CB-FF7F-48CC-A86A-1C7D34B3E703}" presName="circle2" presStyleLbl="node1" presStyleIdx="1" presStyleCnt="3"/>
      <dgm:spPr/>
    </dgm:pt>
    <dgm:pt modelId="{F6452686-03B2-4686-B384-74AC53511D46}" type="pres">
      <dgm:prSet presAssocID="{ABED26CB-FF7F-48CC-A86A-1C7D34B3E703}" presName="rect2" presStyleLbl="alignAcc1" presStyleIdx="1" presStyleCnt="3"/>
      <dgm:spPr/>
    </dgm:pt>
    <dgm:pt modelId="{D1171477-72B0-429E-81B7-4C7CCD60B59F}" type="pres">
      <dgm:prSet presAssocID="{9E7F5BB8-A145-44DB-8CCE-5EECC2CCA31B}" presName="vertSpace3" presStyleLbl="node1" presStyleIdx="1" presStyleCnt="3"/>
      <dgm:spPr/>
    </dgm:pt>
    <dgm:pt modelId="{DCB0731C-5FFC-49B9-B6F4-4614046E0194}" type="pres">
      <dgm:prSet presAssocID="{9E7F5BB8-A145-44DB-8CCE-5EECC2CCA31B}" presName="circle3" presStyleLbl="node1" presStyleIdx="2" presStyleCnt="3"/>
      <dgm:spPr/>
    </dgm:pt>
    <dgm:pt modelId="{843E79EA-CB07-4BA4-A627-CC643F3E9D2D}" type="pres">
      <dgm:prSet presAssocID="{9E7F5BB8-A145-44DB-8CCE-5EECC2CCA31B}" presName="rect3" presStyleLbl="alignAcc1" presStyleIdx="2" presStyleCnt="3"/>
      <dgm:spPr/>
    </dgm:pt>
    <dgm:pt modelId="{0781AD53-2ACA-4C43-8126-3370F6A6BE24}" type="pres">
      <dgm:prSet presAssocID="{FF17AF37-B152-4B85-B8AE-F3F7E721FCB5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4861D7E7-B028-4F3F-8033-CD9BA2338D9D}" type="pres">
      <dgm:prSet presAssocID="{ABED26CB-FF7F-48CC-A86A-1C7D34B3E703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99AD4560-7EC0-4613-BD1D-0791B1618D66}" type="pres">
      <dgm:prSet presAssocID="{9E7F5BB8-A145-44DB-8CCE-5EECC2CCA31B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6E874F0C-2B87-489C-9572-410C61F3D4BD}" type="presOf" srcId="{ABED26CB-FF7F-48CC-A86A-1C7D34B3E703}" destId="{4861D7E7-B028-4F3F-8033-CD9BA2338D9D}" srcOrd="1" destOrd="0" presId="urn:microsoft.com/office/officeart/2005/8/layout/target3"/>
    <dgm:cxn modelId="{54EEB26A-5F75-4F56-AB1D-A5CD75473D44}" type="presOf" srcId="{C056649A-A3A2-494B-AD21-E72E734BE273}" destId="{791EE7D2-E66F-494E-B4B1-50A5DFE68025}" srcOrd="0" destOrd="0" presId="urn:microsoft.com/office/officeart/2005/8/layout/target3"/>
    <dgm:cxn modelId="{C7F7E8D0-1B4C-4977-A100-CC12A680E9C9}" srcId="{C056649A-A3A2-494B-AD21-E72E734BE273}" destId="{ABED26CB-FF7F-48CC-A86A-1C7D34B3E703}" srcOrd="1" destOrd="0" parTransId="{64DE6EF0-C4B4-4F16-B14C-EB234A867530}" sibTransId="{2FC5F8BE-B99D-42C3-BDA1-7B0751DDA862}"/>
    <dgm:cxn modelId="{B78F0CC9-934E-4C17-A28A-BACD28CBA4BC}" srcId="{C056649A-A3A2-494B-AD21-E72E734BE273}" destId="{9E7F5BB8-A145-44DB-8CCE-5EECC2CCA31B}" srcOrd="2" destOrd="0" parTransId="{4E082BC8-CA09-4F3D-9BE2-3587388631A1}" sibTransId="{2A91A6DA-123D-442F-941D-58B05AF69850}"/>
    <dgm:cxn modelId="{C599ED68-D894-4D04-AABA-1761FEE1341C}" type="presOf" srcId="{FF17AF37-B152-4B85-B8AE-F3F7E721FCB5}" destId="{0781AD53-2ACA-4C43-8126-3370F6A6BE24}" srcOrd="1" destOrd="0" presId="urn:microsoft.com/office/officeart/2005/8/layout/target3"/>
    <dgm:cxn modelId="{354EF22B-E7A4-419B-8717-499663C2E154}" srcId="{C056649A-A3A2-494B-AD21-E72E734BE273}" destId="{FF17AF37-B152-4B85-B8AE-F3F7E721FCB5}" srcOrd="0" destOrd="0" parTransId="{058141F9-FCDC-4694-BD04-055B5043DCD1}" sibTransId="{172EFE8B-2658-45C1-AC6B-AF7076CB1CEE}"/>
    <dgm:cxn modelId="{CA1DAF66-FE09-42C0-A3F3-FDB7AC4E1593}" type="presOf" srcId="{ABED26CB-FF7F-48CC-A86A-1C7D34B3E703}" destId="{F6452686-03B2-4686-B384-74AC53511D46}" srcOrd="0" destOrd="0" presId="urn:microsoft.com/office/officeart/2005/8/layout/target3"/>
    <dgm:cxn modelId="{77DEA224-1CF2-44D5-8814-BF042083C205}" type="presOf" srcId="{9E7F5BB8-A145-44DB-8CCE-5EECC2CCA31B}" destId="{99AD4560-7EC0-4613-BD1D-0791B1618D66}" srcOrd="1" destOrd="0" presId="urn:microsoft.com/office/officeart/2005/8/layout/target3"/>
    <dgm:cxn modelId="{75FBBC05-1189-4921-8861-379A3DB521AC}" type="presOf" srcId="{FF17AF37-B152-4B85-B8AE-F3F7E721FCB5}" destId="{962FC3DB-1573-46F3-AFD8-FFB54CA72E59}" srcOrd="0" destOrd="0" presId="urn:microsoft.com/office/officeart/2005/8/layout/target3"/>
    <dgm:cxn modelId="{19FCF0AA-803D-41B9-972F-49410317C4B4}" type="presOf" srcId="{9E7F5BB8-A145-44DB-8CCE-5EECC2CCA31B}" destId="{843E79EA-CB07-4BA4-A627-CC643F3E9D2D}" srcOrd="0" destOrd="0" presId="urn:microsoft.com/office/officeart/2005/8/layout/target3"/>
    <dgm:cxn modelId="{3694009B-3FC7-408F-AD4A-BE602CE14CDF}" type="presParOf" srcId="{791EE7D2-E66F-494E-B4B1-50A5DFE68025}" destId="{8F7DE829-FB9C-468F-BD6B-04E21EA141F8}" srcOrd="0" destOrd="0" presId="urn:microsoft.com/office/officeart/2005/8/layout/target3"/>
    <dgm:cxn modelId="{9BA98A19-5194-4F10-ACD2-A6C0241EDD7E}" type="presParOf" srcId="{791EE7D2-E66F-494E-B4B1-50A5DFE68025}" destId="{D04AD3CD-5503-4BDE-A5BE-DF67DF52AE7E}" srcOrd="1" destOrd="0" presId="urn:microsoft.com/office/officeart/2005/8/layout/target3"/>
    <dgm:cxn modelId="{8905073C-D5F0-4857-949B-9C7835DBC52C}" type="presParOf" srcId="{791EE7D2-E66F-494E-B4B1-50A5DFE68025}" destId="{962FC3DB-1573-46F3-AFD8-FFB54CA72E59}" srcOrd="2" destOrd="0" presId="urn:microsoft.com/office/officeart/2005/8/layout/target3"/>
    <dgm:cxn modelId="{12ED4790-D08A-4B8F-87F3-295409970789}" type="presParOf" srcId="{791EE7D2-E66F-494E-B4B1-50A5DFE68025}" destId="{BD890F88-34A5-43F7-AF7E-C497AA77C930}" srcOrd="3" destOrd="0" presId="urn:microsoft.com/office/officeart/2005/8/layout/target3"/>
    <dgm:cxn modelId="{9D99AB74-C58F-47AF-80CE-823672D827FA}" type="presParOf" srcId="{791EE7D2-E66F-494E-B4B1-50A5DFE68025}" destId="{85D41B21-0EED-43BB-A90F-5548251A2964}" srcOrd="4" destOrd="0" presId="urn:microsoft.com/office/officeart/2005/8/layout/target3"/>
    <dgm:cxn modelId="{7592614E-9DE8-4FA0-9BC3-B7E6FF35A045}" type="presParOf" srcId="{791EE7D2-E66F-494E-B4B1-50A5DFE68025}" destId="{F6452686-03B2-4686-B384-74AC53511D46}" srcOrd="5" destOrd="0" presId="urn:microsoft.com/office/officeart/2005/8/layout/target3"/>
    <dgm:cxn modelId="{AA09AC6D-7C14-4BAB-8507-0C7EB75F3EE9}" type="presParOf" srcId="{791EE7D2-E66F-494E-B4B1-50A5DFE68025}" destId="{D1171477-72B0-429E-81B7-4C7CCD60B59F}" srcOrd="6" destOrd="0" presId="urn:microsoft.com/office/officeart/2005/8/layout/target3"/>
    <dgm:cxn modelId="{8E124196-4502-42A3-99DE-982F1A29EF63}" type="presParOf" srcId="{791EE7D2-E66F-494E-B4B1-50A5DFE68025}" destId="{DCB0731C-5FFC-49B9-B6F4-4614046E0194}" srcOrd="7" destOrd="0" presId="urn:microsoft.com/office/officeart/2005/8/layout/target3"/>
    <dgm:cxn modelId="{6D4E85C8-B1BF-4098-8192-5B22F29E333E}" type="presParOf" srcId="{791EE7D2-E66F-494E-B4B1-50A5DFE68025}" destId="{843E79EA-CB07-4BA4-A627-CC643F3E9D2D}" srcOrd="8" destOrd="0" presId="urn:microsoft.com/office/officeart/2005/8/layout/target3"/>
    <dgm:cxn modelId="{776CBD33-B191-412B-8AFD-6535902DBB8D}" type="presParOf" srcId="{791EE7D2-E66F-494E-B4B1-50A5DFE68025}" destId="{0781AD53-2ACA-4C43-8126-3370F6A6BE24}" srcOrd="9" destOrd="0" presId="urn:microsoft.com/office/officeart/2005/8/layout/target3"/>
    <dgm:cxn modelId="{4274CE5B-9F56-46E3-8011-9C2B7F7D5C31}" type="presParOf" srcId="{791EE7D2-E66F-494E-B4B1-50A5DFE68025}" destId="{4861D7E7-B028-4F3F-8033-CD9BA2338D9D}" srcOrd="10" destOrd="0" presId="urn:microsoft.com/office/officeart/2005/8/layout/target3"/>
    <dgm:cxn modelId="{91D44FA2-F7AD-4B06-988D-0B92ABF778AA}" type="presParOf" srcId="{791EE7D2-E66F-494E-B4B1-50A5DFE68025}" destId="{99AD4560-7EC0-4613-BD1D-0791B1618D6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EFF1D7-849B-4A7D-81C2-6802519D79C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68866C10-33FD-47DB-A4BF-C1F28CE94D63}">
      <dgm:prSet/>
      <dgm:spPr/>
      <dgm:t>
        <a:bodyPr/>
        <a:lstStyle/>
        <a:p>
          <a:pPr rtl="0"/>
          <a:r>
            <a:rPr lang="ru-RU" smtClean="0"/>
            <a:t>Гносеологічна (пізнавальна) – пізнання політичної реальності, з’ясування тенденцій розвитку регіону. </a:t>
          </a:r>
          <a:endParaRPr lang="ru-RU"/>
        </a:p>
      </dgm:t>
    </dgm:pt>
    <dgm:pt modelId="{A4FE2023-5BAE-448A-98C7-F0C657638FEA}" type="parTrans" cxnId="{55DA5D56-547D-4DC6-89FA-4191B8EEDF4B}">
      <dgm:prSet/>
      <dgm:spPr/>
      <dgm:t>
        <a:bodyPr/>
        <a:lstStyle/>
        <a:p>
          <a:endParaRPr lang="ru-RU"/>
        </a:p>
      </dgm:t>
    </dgm:pt>
    <dgm:pt modelId="{48C2D73D-63EB-4602-A2E1-5A0578159E64}" type="sibTrans" cxnId="{55DA5D56-547D-4DC6-89FA-4191B8EEDF4B}">
      <dgm:prSet/>
      <dgm:spPr/>
      <dgm:t>
        <a:bodyPr/>
        <a:lstStyle/>
        <a:p>
          <a:endParaRPr lang="ru-RU"/>
        </a:p>
      </dgm:t>
    </dgm:pt>
    <dgm:pt modelId="{CB078F19-E333-4A16-9F25-038989B63B5B}">
      <dgm:prSet/>
      <dgm:spPr/>
      <dgm:t>
        <a:bodyPr/>
        <a:lstStyle/>
        <a:p>
          <a:pPr rtl="0"/>
          <a:r>
            <a:rPr lang="ru-RU" smtClean="0"/>
            <a:t>Прогностична – прогнозування перспектив політичного розвитку регіону</a:t>
          </a:r>
          <a:endParaRPr lang="ru-RU"/>
        </a:p>
      </dgm:t>
    </dgm:pt>
    <dgm:pt modelId="{662A6EB8-BE61-4981-9897-DE6004E15AEA}" type="parTrans" cxnId="{19D6911C-7C85-4F02-B3B9-46DA00DEA458}">
      <dgm:prSet/>
      <dgm:spPr/>
      <dgm:t>
        <a:bodyPr/>
        <a:lstStyle/>
        <a:p>
          <a:endParaRPr lang="ru-RU"/>
        </a:p>
      </dgm:t>
    </dgm:pt>
    <dgm:pt modelId="{56C2F64A-A7AF-4F3D-9234-D5A89F2D0F7D}" type="sibTrans" cxnId="{19D6911C-7C85-4F02-B3B9-46DA00DEA458}">
      <dgm:prSet/>
      <dgm:spPr/>
      <dgm:t>
        <a:bodyPr/>
        <a:lstStyle/>
        <a:p>
          <a:endParaRPr lang="ru-RU"/>
        </a:p>
      </dgm:t>
    </dgm:pt>
    <dgm:pt modelId="{FA315051-FF37-4D4D-94D2-A2BF78E096B3}">
      <dgm:prSet/>
      <dgm:spPr/>
      <dgm:t>
        <a:bodyPr/>
        <a:lstStyle/>
        <a:p>
          <a:pPr rtl="0"/>
          <a:r>
            <a:rPr lang="ru-RU" dirty="0" err="1" smtClean="0"/>
            <a:t>Діагностична</a:t>
          </a:r>
          <a:r>
            <a:rPr lang="ru-RU" dirty="0" smtClean="0"/>
            <a:t> – </a:t>
          </a:r>
          <a:r>
            <a:rPr lang="ru-RU" dirty="0" err="1" smtClean="0"/>
            <a:t>моніторинг</a:t>
          </a:r>
          <a:r>
            <a:rPr lang="ru-RU" dirty="0" smtClean="0"/>
            <a:t> </a:t>
          </a:r>
          <a:r>
            <a:rPr lang="ru-RU" dirty="0" err="1" smtClean="0"/>
            <a:t>реальної</a:t>
          </a:r>
          <a:r>
            <a:rPr lang="ru-RU" dirty="0" smtClean="0"/>
            <a:t> </a:t>
          </a:r>
          <a:r>
            <a:rPr lang="ru-RU" dirty="0" err="1" smtClean="0"/>
            <a:t>політичної</a:t>
          </a:r>
          <a:r>
            <a:rPr lang="ru-RU" dirty="0" smtClean="0"/>
            <a:t> </a:t>
          </a:r>
          <a:r>
            <a:rPr lang="ru-RU" dirty="0" err="1" smtClean="0"/>
            <a:t>дійсності</a:t>
          </a:r>
          <a:r>
            <a:rPr lang="ru-RU" dirty="0" smtClean="0"/>
            <a:t> в </a:t>
          </a:r>
          <a:r>
            <a:rPr lang="ru-RU" dirty="0" err="1" smtClean="0"/>
            <a:t>регіонах</a:t>
          </a:r>
          <a:r>
            <a:rPr lang="ru-RU" dirty="0" smtClean="0"/>
            <a:t> з метою </a:t>
          </a:r>
          <a:r>
            <a:rPr lang="ru-RU" dirty="0" err="1" smtClean="0"/>
            <a:t>виявлення</a:t>
          </a:r>
          <a:r>
            <a:rPr lang="ru-RU" dirty="0" smtClean="0"/>
            <a:t> </a:t>
          </a:r>
          <a:r>
            <a:rPr lang="ru-RU" dirty="0" err="1" smtClean="0"/>
            <a:t>потенційних</a:t>
          </a:r>
          <a:r>
            <a:rPr lang="ru-RU" dirty="0" smtClean="0"/>
            <a:t> </a:t>
          </a:r>
          <a:r>
            <a:rPr lang="ru-RU" dirty="0" err="1" smtClean="0"/>
            <a:t>суперечностей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проблем.</a:t>
          </a:r>
          <a:endParaRPr lang="ru-RU" dirty="0"/>
        </a:p>
      </dgm:t>
    </dgm:pt>
    <dgm:pt modelId="{1E53910F-47DB-4FF5-8CBB-FDE664D16A76}" type="parTrans" cxnId="{AD9D0A23-6A0A-444E-9A4B-BFA3C53E2CFE}">
      <dgm:prSet/>
      <dgm:spPr/>
      <dgm:t>
        <a:bodyPr/>
        <a:lstStyle/>
        <a:p>
          <a:endParaRPr lang="ru-RU"/>
        </a:p>
      </dgm:t>
    </dgm:pt>
    <dgm:pt modelId="{9B74960B-97F3-4F7A-B7C9-671DE0E2C9B7}" type="sibTrans" cxnId="{AD9D0A23-6A0A-444E-9A4B-BFA3C53E2CFE}">
      <dgm:prSet/>
      <dgm:spPr/>
      <dgm:t>
        <a:bodyPr/>
        <a:lstStyle/>
        <a:p>
          <a:endParaRPr lang="ru-RU"/>
        </a:p>
      </dgm:t>
    </dgm:pt>
    <dgm:pt modelId="{D8797C5B-621A-45A2-BAE1-E966E76076DB}">
      <dgm:prSet/>
      <dgm:spPr/>
      <dgm:t>
        <a:bodyPr/>
        <a:lstStyle/>
        <a:p>
          <a:pPr rtl="0"/>
          <a:r>
            <a:rPr lang="ru-RU" smtClean="0"/>
            <a:t>Організаційно-управлінська функція (прикладна) – обґрунтування необхідності створення або ліквідації певних регіональних політичних інститутів тощо</a:t>
          </a:r>
          <a:endParaRPr lang="ru-RU"/>
        </a:p>
      </dgm:t>
    </dgm:pt>
    <dgm:pt modelId="{4D4BF8EE-B080-4DA9-A731-66DB34472978}" type="parTrans" cxnId="{8F096A6A-3867-49F9-B59F-54862B8772D4}">
      <dgm:prSet/>
      <dgm:spPr/>
      <dgm:t>
        <a:bodyPr/>
        <a:lstStyle/>
        <a:p>
          <a:endParaRPr lang="ru-RU"/>
        </a:p>
      </dgm:t>
    </dgm:pt>
    <dgm:pt modelId="{B1BFE835-884C-4648-9B5B-196DEF0E4AEE}" type="sibTrans" cxnId="{8F096A6A-3867-49F9-B59F-54862B8772D4}">
      <dgm:prSet/>
      <dgm:spPr/>
      <dgm:t>
        <a:bodyPr/>
        <a:lstStyle/>
        <a:p>
          <a:endParaRPr lang="ru-RU"/>
        </a:p>
      </dgm:t>
    </dgm:pt>
    <dgm:pt modelId="{E98BF482-E324-47D9-B618-84E98D0DFA34}">
      <dgm:prSet/>
      <dgm:spPr/>
      <dgm:t>
        <a:bodyPr/>
        <a:lstStyle/>
        <a:p>
          <a:pPr rtl="0"/>
          <a:r>
            <a:rPr lang="ru-RU" smtClean="0"/>
            <a:t>Інструментальна – вдосконалення методів вивчення політичних процесів в регіонах і розробка нових методів і методик дослідження.</a:t>
          </a:r>
          <a:endParaRPr lang="ru-RU"/>
        </a:p>
      </dgm:t>
    </dgm:pt>
    <dgm:pt modelId="{DF2E67C5-C41F-4790-9B35-189335D610B7}" type="parTrans" cxnId="{5635CA44-408A-49E1-8E1D-196207939913}">
      <dgm:prSet/>
      <dgm:spPr/>
      <dgm:t>
        <a:bodyPr/>
        <a:lstStyle/>
        <a:p>
          <a:endParaRPr lang="ru-RU"/>
        </a:p>
      </dgm:t>
    </dgm:pt>
    <dgm:pt modelId="{A928508C-B49B-4953-AA1B-8A519390A73A}" type="sibTrans" cxnId="{5635CA44-408A-49E1-8E1D-196207939913}">
      <dgm:prSet/>
      <dgm:spPr/>
      <dgm:t>
        <a:bodyPr/>
        <a:lstStyle/>
        <a:p>
          <a:endParaRPr lang="ru-RU"/>
        </a:p>
      </dgm:t>
    </dgm:pt>
    <dgm:pt modelId="{B4C25630-011F-4C81-9625-4E45681DC43B}" type="pres">
      <dgm:prSet presAssocID="{02EFF1D7-849B-4A7D-81C2-6802519D79CD}" presName="linear" presStyleCnt="0">
        <dgm:presLayoutVars>
          <dgm:animLvl val="lvl"/>
          <dgm:resizeHandles val="exact"/>
        </dgm:presLayoutVars>
      </dgm:prSet>
      <dgm:spPr/>
    </dgm:pt>
    <dgm:pt modelId="{646B13B2-F9A6-4AE7-B425-F04085040886}" type="pres">
      <dgm:prSet presAssocID="{68866C10-33FD-47DB-A4BF-C1F28CE94D6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CDE86D0-9272-48D4-95DF-B0DEF763E49B}" type="pres">
      <dgm:prSet presAssocID="{48C2D73D-63EB-4602-A2E1-5A0578159E64}" presName="spacer" presStyleCnt="0"/>
      <dgm:spPr/>
    </dgm:pt>
    <dgm:pt modelId="{EB8ED335-C4F2-44B4-924D-230CB9725F99}" type="pres">
      <dgm:prSet presAssocID="{CB078F19-E333-4A16-9F25-038989B63B5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40C8474-4134-4489-AF54-391B22B59C4A}" type="pres">
      <dgm:prSet presAssocID="{56C2F64A-A7AF-4F3D-9234-D5A89F2D0F7D}" presName="spacer" presStyleCnt="0"/>
      <dgm:spPr/>
    </dgm:pt>
    <dgm:pt modelId="{AB9E6379-4126-40FF-897A-10794150E686}" type="pres">
      <dgm:prSet presAssocID="{FA315051-FF37-4D4D-94D2-A2BF78E096B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9604525-F6DF-48AF-B308-C8E9AD9B2996}" type="pres">
      <dgm:prSet presAssocID="{9B74960B-97F3-4F7A-B7C9-671DE0E2C9B7}" presName="spacer" presStyleCnt="0"/>
      <dgm:spPr/>
    </dgm:pt>
    <dgm:pt modelId="{84E38CF4-301C-4F06-B9EF-65106992C45C}" type="pres">
      <dgm:prSet presAssocID="{D8797C5B-621A-45A2-BAE1-E966E76076D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EA09672-A661-4421-9A40-F75B2D41FF28}" type="pres">
      <dgm:prSet presAssocID="{B1BFE835-884C-4648-9B5B-196DEF0E4AEE}" presName="spacer" presStyleCnt="0"/>
      <dgm:spPr/>
    </dgm:pt>
    <dgm:pt modelId="{0D111B7B-7838-4974-92BD-442B07AD47B8}" type="pres">
      <dgm:prSet presAssocID="{E98BF482-E324-47D9-B618-84E98D0DFA3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6E9CA11-1384-436F-B2D9-BEDD758F36CE}" type="presOf" srcId="{68866C10-33FD-47DB-A4BF-C1F28CE94D63}" destId="{646B13B2-F9A6-4AE7-B425-F04085040886}" srcOrd="0" destOrd="0" presId="urn:microsoft.com/office/officeart/2005/8/layout/vList2"/>
    <dgm:cxn modelId="{AD9D0A23-6A0A-444E-9A4B-BFA3C53E2CFE}" srcId="{02EFF1D7-849B-4A7D-81C2-6802519D79CD}" destId="{FA315051-FF37-4D4D-94D2-A2BF78E096B3}" srcOrd="2" destOrd="0" parTransId="{1E53910F-47DB-4FF5-8CBB-FDE664D16A76}" sibTransId="{9B74960B-97F3-4F7A-B7C9-671DE0E2C9B7}"/>
    <dgm:cxn modelId="{BB9CA26A-17B4-400C-90FC-732B58355C51}" type="presOf" srcId="{02EFF1D7-849B-4A7D-81C2-6802519D79CD}" destId="{B4C25630-011F-4C81-9625-4E45681DC43B}" srcOrd="0" destOrd="0" presId="urn:microsoft.com/office/officeart/2005/8/layout/vList2"/>
    <dgm:cxn modelId="{55DA5D56-547D-4DC6-89FA-4191B8EEDF4B}" srcId="{02EFF1D7-849B-4A7D-81C2-6802519D79CD}" destId="{68866C10-33FD-47DB-A4BF-C1F28CE94D63}" srcOrd="0" destOrd="0" parTransId="{A4FE2023-5BAE-448A-98C7-F0C657638FEA}" sibTransId="{48C2D73D-63EB-4602-A2E1-5A0578159E64}"/>
    <dgm:cxn modelId="{5635CA44-408A-49E1-8E1D-196207939913}" srcId="{02EFF1D7-849B-4A7D-81C2-6802519D79CD}" destId="{E98BF482-E324-47D9-B618-84E98D0DFA34}" srcOrd="4" destOrd="0" parTransId="{DF2E67C5-C41F-4790-9B35-189335D610B7}" sibTransId="{A928508C-B49B-4953-AA1B-8A519390A73A}"/>
    <dgm:cxn modelId="{19D6911C-7C85-4F02-B3B9-46DA00DEA458}" srcId="{02EFF1D7-849B-4A7D-81C2-6802519D79CD}" destId="{CB078F19-E333-4A16-9F25-038989B63B5B}" srcOrd="1" destOrd="0" parTransId="{662A6EB8-BE61-4981-9897-DE6004E15AEA}" sibTransId="{56C2F64A-A7AF-4F3D-9234-D5A89F2D0F7D}"/>
    <dgm:cxn modelId="{8F096A6A-3867-49F9-B59F-54862B8772D4}" srcId="{02EFF1D7-849B-4A7D-81C2-6802519D79CD}" destId="{D8797C5B-621A-45A2-BAE1-E966E76076DB}" srcOrd="3" destOrd="0" parTransId="{4D4BF8EE-B080-4DA9-A731-66DB34472978}" sibTransId="{B1BFE835-884C-4648-9B5B-196DEF0E4AEE}"/>
    <dgm:cxn modelId="{C95DCEF6-683E-4F41-BB90-2AD7F89F7DB1}" type="presOf" srcId="{E98BF482-E324-47D9-B618-84E98D0DFA34}" destId="{0D111B7B-7838-4974-92BD-442B07AD47B8}" srcOrd="0" destOrd="0" presId="urn:microsoft.com/office/officeart/2005/8/layout/vList2"/>
    <dgm:cxn modelId="{CBFA05B3-E406-4DCD-A448-8D7F47BDE44B}" type="presOf" srcId="{FA315051-FF37-4D4D-94D2-A2BF78E096B3}" destId="{AB9E6379-4126-40FF-897A-10794150E686}" srcOrd="0" destOrd="0" presId="urn:microsoft.com/office/officeart/2005/8/layout/vList2"/>
    <dgm:cxn modelId="{444EE60B-7A7B-464A-AE98-7CD8179314C5}" type="presOf" srcId="{CB078F19-E333-4A16-9F25-038989B63B5B}" destId="{EB8ED335-C4F2-44B4-924D-230CB9725F99}" srcOrd="0" destOrd="0" presId="urn:microsoft.com/office/officeart/2005/8/layout/vList2"/>
    <dgm:cxn modelId="{C570A264-DA11-46B9-983F-18462E0951BE}" type="presOf" srcId="{D8797C5B-621A-45A2-BAE1-E966E76076DB}" destId="{84E38CF4-301C-4F06-B9EF-65106992C45C}" srcOrd="0" destOrd="0" presId="urn:microsoft.com/office/officeart/2005/8/layout/vList2"/>
    <dgm:cxn modelId="{8DC161DE-3B02-4A66-8172-02D1605EA674}" type="presParOf" srcId="{B4C25630-011F-4C81-9625-4E45681DC43B}" destId="{646B13B2-F9A6-4AE7-B425-F04085040886}" srcOrd="0" destOrd="0" presId="urn:microsoft.com/office/officeart/2005/8/layout/vList2"/>
    <dgm:cxn modelId="{2AECEAF3-7607-4FD4-8102-0440EA9F626F}" type="presParOf" srcId="{B4C25630-011F-4C81-9625-4E45681DC43B}" destId="{7CDE86D0-9272-48D4-95DF-B0DEF763E49B}" srcOrd="1" destOrd="0" presId="urn:microsoft.com/office/officeart/2005/8/layout/vList2"/>
    <dgm:cxn modelId="{A8375806-CF13-42E7-A213-C20CF9149893}" type="presParOf" srcId="{B4C25630-011F-4C81-9625-4E45681DC43B}" destId="{EB8ED335-C4F2-44B4-924D-230CB9725F99}" srcOrd="2" destOrd="0" presId="urn:microsoft.com/office/officeart/2005/8/layout/vList2"/>
    <dgm:cxn modelId="{FBD3291B-3431-45BF-B34B-3622EE78ABBA}" type="presParOf" srcId="{B4C25630-011F-4C81-9625-4E45681DC43B}" destId="{840C8474-4134-4489-AF54-391B22B59C4A}" srcOrd="3" destOrd="0" presId="urn:microsoft.com/office/officeart/2005/8/layout/vList2"/>
    <dgm:cxn modelId="{1BC25052-2BD1-4311-96F4-78CCA2C6F514}" type="presParOf" srcId="{B4C25630-011F-4C81-9625-4E45681DC43B}" destId="{AB9E6379-4126-40FF-897A-10794150E686}" srcOrd="4" destOrd="0" presId="urn:microsoft.com/office/officeart/2005/8/layout/vList2"/>
    <dgm:cxn modelId="{74890F91-DDF6-4942-B658-455E47B7DC8D}" type="presParOf" srcId="{B4C25630-011F-4C81-9625-4E45681DC43B}" destId="{39604525-F6DF-48AF-B308-C8E9AD9B2996}" srcOrd="5" destOrd="0" presId="urn:microsoft.com/office/officeart/2005/8/layout/vList2"/>
    <dgm:cxn modelId="{210F18B0-BE32-4CD2-BE26-23D7543A568C}" type="presParOf" srcId="{B4C25630-011F-4C81-9625-4E45681DC43B}" destId="{84E38CF4-301C-4F06-B9EF-65106992C45C}" srcOrd="6" destOrd="0" presId="urn:microsoft.com/office/officeart/2005/8/layout/vList2"/>
    <dgm:cxn modelId="{B7A0E3E2-7BCB-4134-B7F6-75DBAF568A08}" type="presParOf" srcId="{B4C25630-011F-4C81-9625-4E45681DC43B}" destId="{AEA09672-A661-4421-9A40-F75B2D41FF28}" srcOrd="7" destOrd="0" presId="urn:microsoft.com/office/officeart/2005/8/layout/vList2"/>
    <dgm:cxn modelId="{BB9C748F-BC3B-4C90-B39A-45928A64D3FF}" type="presParOf" srcId="{B4C25630-011F-4C81-9625-4E45681DC43B}" destId="{0D111B7B-7838-4974-92BD-442B07AD47B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3F6B95-371C-444F-B06D-E5FEDCF29CCE}" type="doc">
      <dgm:prSet loTypeId="urn:microsoft.com/office/officeart/2005/8/layout/target3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E674E084-FF91-4667-B4A7-0AA0D539F0B3}">
      <dgm:prSet custT="1"/>
      <dgm:spPr/>
      <dgm:t>
        <a:bodyPr/>
        <a:lstStyle/>
        <a:p>
          <a:pPr rtl="0"/>
          <a:r>
            <a:rPr lang="ru-RU" sz="1600" dirty="0" err="1" smtClean="0"/>
            <a:t>Теорія</a:t>
          </a:r>
          <a:r>
            <a:rPr lang="ru-RU" sz="1600" dirty="0" smtClean="0"/>
            <a:t> </a:t>
          </a:r>
          <a:r>
            <a:rPr lang="ru-RU" sz="1600" dirty="0" err="1" smtClean="0"/>
            <a:t>політики</a:t>
          </a:r>
          <a:r>
            <a:rPr lang="ru-RU" sz="1600" dirty="0" smtClean="0"/>
            <a:t> - </a:t>
          </a:r>
          <a:r>
            <a:rPr lang="ru-RU" sz="1600" dirty="0" err="1" smtClean="0"/>
            <a:t>місце</a:t>
          </a:r>
          <a:r>
            <a:rPr lang="ru-RU" sz="1600" dirty="0" smtClean="0"/>
            <a:t> і </a:t>
          </a:r>
          <a:r>
            <a:rPr lang="ru-RU" sz="1600" dirty="0" err="1" smtClean="0"/>
            <a:t>політичне</a:t>
          </a:r>
          <a:r>
            <a:rPr lang="ru-RU" sz="1600" dirty="0" smtClean="0"/>
            <a:t> </a:t>
          </a:r>
          <a:r>
            <a:rPr lang="ru-RU" sz="1600" dirty="0" err="1" smtClean="0"/>
            <a:t>значення</a:t>
          </a:r>
          <a:r>
            <a:rPr lang="ru-RU" sz="1600" dirty="0" smtClean="0"/>
            <a:t> </a:t>
          </a:r>
          <a:r>
            <a:rPr lang="ru-RU" sz="1600" dirty="0" err="1" smtClean="0"/>
            <a:t>регіону</a:t>
          </a:r>
          <a:r>
            <a:rPr lang="ru-RU" sz="1600" dirty="0" smtClean="0"/>
            <a:t> як </a:t>
          </a:r>
          <a:r>
            <a:rPr lang="ru-RU" sz="1600" dirty="0" err="1" smtClean="0"/>
            <a:t>елемента</a:t>
          </a:r>
          <a:r>
            <a:rPr lang="ru-RU" sz="1600" dirty="0" smtClean="0"/>
            <a:t> </a:t>
          </a:r>
          <a:r>
            <a:rPr lang="ru-RU" sz="1600" dirty="0" err="1" smtClean="0"/>
            <a:t>політичної</a:t>
          </a:r>
          <a:r>
            <a:rPr lang="ru-RU" sz="1600" dirty="0" smtClean="0"/>
            <a:t> </a:t>
          </a:r>
          <a:r>
            <a:rPr lang="ru-RU" sz="1600" dirty="0" err="1" smtClean="0"/>
            <a:t>системи</a:t>
          </a:r>
          <a:r>
            <a:rPr lang="ru-RU" sz="1300" dirty="0" smtClean="0"/>
            <a:t>. </a:t>
          </a:r>
          <a:endParaRPr lang="ru-RU" sz="1300" dirty="0"/>
        </a:p>
      </dgm:t>
    </dgm:pt>
    <dgm:pt modelId="{CD285132-B039-4061-B76F-53DD8F487BA6}" type="parTrans" cxnId="{EB093A3F-BB27-498B-A5E4-4D7FE7A4C740}">
      <dgm:prSet/>
      <dgm:spPr/>
      <dgm:t>
        <a:bodyPr/>
        <a:lstStyle/>
        <a:p>
          <a:endParaRPr lang="ru-RU"/>
        </a:p>
      </dgm:t>
    </dgm:pt>
    <dgm:pt modelId="{880BD2DB-C792-449A-94FB-BE5DFAA3B74C}" type="sibTrans" cxnId="{EB093A3F-BB27-498B-A5E4-4D7FE7A4C740}">
      <dgm:prSet/>
      <dgm:spPr/>
      <dgm:t>
        <a:bodyPr/>
        <a:lstStyle/>
        <a:p>
          <a:endParaRPr lang="ru-RU"/>
        </a:p>
      </dgm:t>
    </dgm:pt>
    <dgm:pt modelId="{18676481-8A72-462C-8DFD-848AEF76E622}">
      <dgm:prSet custT="1"/>
      <dgm:spPr/>
      <dgm:t>
        <a:bodyPr/>
        <a:lstStyle/>
        <a:p>
          <a:pPr rtl="0"/>
          <a:r>
            <a:rPr lang="ru-RU" sz="1400" dirty="0" err="1" smtClean="0"/>
            <a:t>Регіонознавство</a:t>
          </a:r>
          <a:r>
            <a:rPr lang="ru-RU" sz="1400" dirty="0" smtClean="0"/>
            <a:t> (</a:t>
          </a:r>
          <a:r>
            <a:rPr lang="ru-RU" sz="1400" dirty="0" err="1" smtClean="0"/>
            <a:t>регіонологія</a:t>
          </a:r>
          <a:r>
            <a:rPr lang="ru-RU" sz="1400" dirty="0" smtClean="0"/>
            <a:t>) - </a:t>
          </a:r>
          <a:r>
            <a:rPr lang="ru-RU" sz="1400" dirty="0" err="1" smtClean="0"/>
            <a:t>специфіка</a:t>
          </a:r>
          <a:r>
            <a:rPr lang="ru-RU" sz="1400" dirty="0" smtClean="0"/>
            <a:t> </a:t>
          </a:r>
          <a:r>
            <a:rPr lang="ru-RU" sz="1400" dirty="0" err="1" smtClean="0"/>
            <a:t>регіонів</a:t>
          </a:r>
          <a:r>
            <a:rPr lang="ru-RU" sz="1400" dirty="0" smtClean="0"/>
            <a:t> </a:t>
          </a:r>
          <a:r>
            <a:rPr lang="ru-RU" sz="1400" dirty="0" err="1" smtClean="0"/>
            <a:t>планети</a:t>
          </a:r>
          <a:r>
            <a:rPr lang="ru-RU" sz="1400" dirty="0" smtClean="0"/>
            <a:t>. </a:t>
          </a:r>
          <a:endParaRPr lang="ru-RU" sz="1400" dirty="0"/>
        </a:p>
      </dgm:t>
    </dgm:pt>
    <dgm:pt modelId="{56D06251-3989-46C6-87F4-B3F745C33525}" type="parTrans" cxnId="{7B7C9941-72E9-4F93-99DC-BCEEBB4BD80F}">
      <dgm:prSet/>
      <dgm:spPr/>
      <dgm:t>
        <a:bodyPr/>
        <a:lstStyle/>
        <a:p>
          <a:endParaRPr lang="ru-RU"/>
        </a:p>
      </dgm:t>
    </dgm:pt>
    <dgm:pt modelId="{FD92DABB-DF57-4ABE-B0AB-F631809C228D}" type="sibTrans" cxnId="{7B7C9941-72E9-4F93-99DC-BCEEBB4BD80F}">
      <dgm:prSet/>
      <dgm:spPr/>
      <dgm:t>
        <a:bodyPr/>
        <a:lstStyle/>
        <a:p>
          <a:endParaRPr lang="ru-RU"/>
        </a:p>
      </dgm:t>
    </dgm:pt>
    <dgm:pt modelId="{625CDB9A-BB9B-4B32-9988-BD4A0E797D35}">
      <dgm:prSet/>
      <dgm:spPr/>
      <dgm:t>
        <a:bodyPr/>
        <a:lstStyle/>
        <a:p>
          <a:pPr rtl="0"/>
          <a:r>
            <a:rPr lang="ru-RU" dirty="0" err="1" smtClean="0"/>
            <a:t>Регіональна</a:t>
          </a:r>
          <a:r>
            <a:rPr lang="ru-RU" dirty="0" smtClean="0"/>
            <a:t> </a:t>
          </a:r>
          <a:r>
            <a:rPr lang="ru-RU" dirty="0" err="1" smtClean="0"/>
            <a:t>економіка</a:t>
          </a:r>
          <a:r>
            <a:rPr lang="ru-RU" dirty="0" smtClean="0"/>
            <a:t> - </a:t>
          </a:r>
          <a:r>
            <a:rPr lang="ru-RU" dirty="0" err="1" smtClean="0"/>
            <a:t>вплив</a:t>
          </a:r>
          <a:r>
            <a:rPr lang="ru-RU" dirty="0" smtClean="0"/>
            <a:t> </a:t>
          </a:r>
          <a:r>
            <a:rPr lang="ru-RU" dirty="0" err="1" smtClean="0"/>
            <a:t>рівня</a:t>
          </a:r>
          <a:r>
            <a:rPr lang="ru-RU" dirty="0" smtClean="0"/>
            <a:t> </a:t>
          </a:r>
          <a:r>
            <a:rPr lang="ru-RU" dirty="0" err="1" smtClean="0"/>
            <a:t>економічного</a:t>
          </a:r>
          <a:r>
            <a:rPr lang="ru-RU" dirty="0" smtClean="0"/>
            <a:t> </a:t>
          </a:r>
          <a:r>
            <a:rPr lang="ru-RU" dirty="0" err="1" smtClean="0"/>
            <a:t>розвитку</a:t>
          </a:r>
          <a:r>
            <a:rPr lang="ru-RU" dirty="0" smtClean="0"/>
            <a:t> </a:t>
          </a:r>
          <a:r>
            <a:rPr lang="ru-RU" dirty="0" err="1" smtClean="0"/>
            <a:t>регіонів</a:t>
          </a:r>
          <a:r>
            <a:rPr lang="ru-RU" dirty="0" smtClean="0"/>
            <a:t> на </a:t>
          </a:r>
          <a:r>
            <a:rPr lang="ru-RU" dirty="0" err="1" smtClean="0"/>
            <a:t>політику</a:t>
          </a:r>
          <a:r>
            <a:rPr lang="ru-RU" dirty="0" smtClean="0"/>
            <a:t> </a:t>
          </a:r>
          <a:r>
            <a:rPr lang="ru-RU" dirty="0" err="1" smtClean="0"/>
            <a:t>регіонів</a:t>
          </a:r>
          <a:r>
            <a:rPr lang="ru-RU" dirty="0" smtClean="0"/>
            <a:t>. </a:t>
          </a:r>
          <a:endParaRPr lang="ru-RU" dirty="0"/>
        </a:p>
      </dgm:t>
    </dgm:pt>
    <dgm:pt modelId="{DCCB3034-A834-49A9-A6D1-352E7E57B5DB}" type="parTrans" cxnId="{AA721A45-2F6C-44EB-ADB7-0DCD6C9F84FF}">
      <dgm:prSet/>
      <dgm:spPr/>
      <dgm:t>
        <a:bodyPr/>
        <a:lstStyle/>
        <a:p>
          <a:endParaRPr lang="ru-RU"/>
        </a:p>
      </dgm:t>
    </dgm:pt>
    <dgm:pt modelId="{130DB2B6-E851-4655-A210-CE1DCBE6752A}" type="sibTrans" cxnId="{AA721A45-2F6C-44EB-ADB7-0DCD6C9F84FF}">
      <dgm:prSet/>
      <dgm:spPr/>
      <dgm:t>
        <a:bodyPr/>
        <a:lstStyle/>
        <a:p>
          <a:endParaRPr lang="ru-RU"/>
        </a:p>
      </dgm:t>
    </dgm:pt>
    <dgm:pt modelId="{440E2DC4-C055-453E-AB5C-E1D961144676}">
      <dgm:prSet/>
      <dgm:spPr/>
      <dgm:t>
        <a:bodyPr/>
        <a:lstStyle/>
        <a:p>
          <a:pPr rtl="0"/>
          <a:r>
            <a:rPr lang="ru-RU" dirty="0" err="1" smtClean="0"/>
            <a:t>Політична</a:t>
          </a:r>
          <a:r>
            <a:rPr lang="ru-RU" dirty="0" smtClean="0"/>
            <a:t> </a:t>
          </a:r>
          <a:r>
            <a:rPr lang="ru-RU" dirty="0" err="1" smtClean="0"/>
            <a:t>географія</a:t>
          </a:r>
          <a:r>
            <a:rPr lang="ru-RU" dirty="0" smtClean="0"/>
            <a:t> - </a:t>
          </a:r>
          <a:r>
            <a:rPr lang="ru-RU" dirty="0" err="1" smtClean="0"/>
            <a:t>вплив</a:t>
          </a:r>
          <a:r>
            <a:rPr lang="ru-RU" dirty="0" smtClean="0"/>
            <a:t> ландшафту і </a:t>
          </a:r>
          <a:r>
            <a:rPr lang="ru-RU" dirty="0" err="1" smtClean="0"/>
            <a:t>клімату</a:t>
          </a:r>
          <a:r>
            <a:rPr lang="ru-RU" dirty="0" smtClean="0"/>
            <a:t> </a:t>
          </a:r>
          <a:r>
            <a:rPr lang="ru-RU" dirty="0" err="1" smtClean="0"/>
            <a:t>регіону</a:t>
          </a:r>
          <a:r>
            <a:rPr lang="ru-RU" dirty="0" smtClean="0"/>
            <a:t> на статус і </a:t>
          </a:r>
          <a:r>
            <a:rPr lang="ru-RU" dirty="0" err="1" smtClean="0"/>
            <a:t>політичну</a:t>
          </a:r>
          <a:r>
            <a:rPr lang="ru-RU" dirty="0" smtClean="0"/>
            <a:t> </a:t>
          </a:r>
          <a:r>
            <a:rPr lang="ru-RU" dirty="0" err="1" smtClean="0"/>
            <a:t>могутність</a:t>
          </a:r>
          <a:r>
            <a:rPr lang="ru-RU" dirty="0" smtClean="0"/>
            <a:t> </a:t>
          </a:r>
          <a:r>
            <a:rPr lang="ru-RU" dirty="0" err="1" smtClean="0"/>
            <a:t>регіону</a:t>
          </a:r>
          <a:r>
            <a:rPr lang="ru-RU" dirty="0" smtClean="0"/>
            <a:t>. </a:t>
          </a:r>
          <a:endParaRPr lang="ru-RU" dirty="0"/>
        </a:p>
      </dgm:t>
    </dgm:pt>
    <dgm:pt modelId="{6A33D9FB-26DC-48A3-B948-197860599087}" type="parTrans" cxnId="{8219B29B-E81F-458A-A504-53DDD75BFE8E}">
      <dgm:prSet/>
      <dgm:spPr/>
      <dgm:t>
        <a:bodyPr/>
        <a:lstStyle/>
        <a:p>
          <a:endParaRPr lang="ru-RU"/>
        </a:p>
      </dgm:t>
    </dgm:pt>
    <dgm:pt modelId="{5F9F0DCF-955F-40FF-A2EF-E5BA7BA31E30}" type="sibTrans" cxnId="{8219B29B-E81F-458A-A504-53DDD75BFE8E}">
      <dgm:prSet/>
      <dgm:spPr/>
      <dgm:t>
        <a:bodyPr/>
        <a:lstStyle/>
        <a:p>
          <a:endParaRPr lang="ru-RU"/>
        </a:p>
      </dgm:t>
    </dgm:pt>
    <dgm:pt modelId="{3E853281-21D7-46AD-92A0-5698637923ED}">
      <dgm:prSet/>
      <dgm:spPr/>
      <dgm:t>
        <a:bodyPr/>
        <a:lstStyle/>
        <a:p>
          <a:pPr rtl="0"/>
          <a:r>
            <a:rPr lang="ru-RU" smtClean="0"/>
            <a:t>Історія -  історичний досвід регіонального політичного розвитку. </a:t>
          </a:r>
          <a:endParaRPr lang="ru-RU"/>
        </a:p>
      </dgm:t>
    </dgm:pt>
    <dgm:pt modelId="{EBC08D3D-BA78-4FAA-BB6A-01B0F5F04094}" type="parTrans" cxnId="{3F3190A4-CA0B-4FDB-AADC-551B007038E2}">
      <dgm:prSet/>
      <dgm:spPr/>
      <dgm:t>
        <a:bodyPr/>
        <a:lstStyle/>
        <a:p>
          <a:endParaRPr lang="ru-RU"/>
        </a:p>
      </dgm:t>
    </dgm:pt>
    <dgm:pt modelId="{4E73F0F8-6113-4E20-92DC-37D8BB428747}" type="sibTrans" cxnId="{3F3190A4-CA0B-4FDB-AADC-551B007038E2}">
      <dgm:prSet/>
      <dgm:spPr/>
      <dgm:t>
        <a:bodyPr/>
        <a:lstStyle/>
        <a:p>
          <a:endParaRPr lang="ru-RU"/>
        </a:p>
      </dgm:t>
    </dgm:pt>
    <dgm:pt modelId="{0671B259-340C-4732-8383-70313AAB14A0}">
      <dgm:prSet/>
      <dgm:spPr/>
      <dgm:t>
        <a:bodyPr/>
        <a:lstStyle/>
        <a:p>
          <a:pPr rtl="0"/>
          <a:r>
            <a:rPr lang="ru-RU" smtClean="0"/>
            <a:t>політична конфліктологія - на рубежі ХХ – ХХІ століть практично всі перманентні конфлікти мають регіональний характер. </a:t>
          </a:r>
          <a:endParaRPr lang="ru-RU"/>
        </a:p>
      </dgm:t>
    </dgm:pt>
    <dgm:pt modelId="{FF0B5F51-0F17-4361-B047-5A788ADCC716}" type="parTrans" cxnId="{3CAE772D-E29C-4B6C-B2F0-75A8784D5E7B}">
      <dgm:prSet/>
      <dgm:spPr/>
      <dgm:t>
        <a:bodyPr/>
        <a:lstStyle/>
        <a:p>
          <a:endParaRPr lang="ru-RU"/>
        </a:p>
      </dgm:t>
    </dgm:pt>
    <dgm:pt modelId="{3F216DC7-7E25-4D08-BB18-EB55E0124716}" type="sibTrans" cxnId="{3CAE772D-E29C-4B6C-B2F0-75A8784D5E7B}">
      <dgm:prSet/>
      <dgm:spPr/>
      <dgm:t>
        <a:bodyPr/>
        <a:lstStyle/>
        <a:p>
          <a:endParaRPr lang="ru-RU"/>
        </a:p>
      </dgm:t>
    </dgm:pt>
    <dgm:pt modelId="{4CD9BE77-B99C-4592-B381-7B5C8F1BB96B}">
      <dgm:prSet/>
      <dgm:spPr/>
      <dgm:t>
        <a:bodyPr/>
        <a:lstStyle/>
        <a:p>
          <a:pPr rtl="0"/>
          <a:r>
            <a:rPr lang="ru-RU" smtClean="0"/>
            <a:t>Політична психологія - ментальні процеси в регіонах. </a:t>
          </a:r>
          <a:endParaRPr lang="ru-RU"/>
        </a:p>
      </dgm:t>
    </dgm:pt>
    <dgm:pt modelId="{F9F88442-2578-433B-B6ED-4115AC0C975F}" type="parTrans" cxnId="{04B6D4E7-6F1B-46D1-AB52-815F1E8F2ED0}">
      <dgm:prSet/>
      <dgm:spPr/>
      <dgm:t>
        <a:bodyPr/>
        <a:lstStyle/>
        <a:p>
          <a:endParaRPr lang="ru-RU"/>
        </a:p>
      </dgm:t>
    </dgm:pt>
    <dgm:pt modelId="{B78E3005-FA4E-4F0F-BE86-F887A11C8FB1}" type="sibTrans" cxnId="{04B6D4E7-6F1B-46D1-AB52-815F1E8F2ED0}">
      <dgm:prSet/>
      <dgm:spPr/>
      <dgm:t>
        <a:bodyPr/>
        <a:lstStyle/>
        <a:p>
          <a:endParaRPr lang="ru-RU"/>
        </a:p>
      </dgm:t>
    </dgm:pt>
    <dgm:pt modelId="{5BB9C660-FD79-4CA4-90EE-6D175AA2375B}">
      <dgm:prSet/>
      <dgm:spPr/>
    </dgm:pt>
    <dgm:pt modelId="{A41EF3D8-603D-499C-84A1-C9FCB3BA0A9C}" type="parTrans" cxnId="{13FDDC71-75C7-47F1-9442-4E8960784FD1}">
      <dgm:prSet/>
      <dgm:spPr/>
      <dgm:t>
        <a:bodyPr/>
        <a:lstStyle/>
        <a:p>
          <a:endParaRPr lang="ru-RU"/>
        </a:p>
      </dgm:t>
    </dgm:pt>
    <dgm:pt modelId="{B4197E1A-4AA9-4BEC-B827-5CAA164BEB3D}" type="sibTrans" cxnId="{13FDDC71-75C7-47F1-9442-4E8960784FD1}">
      <dgm:prSet/>
      <dgm:spPr/>
      <dgm:t>
        <a:bodyPr/>
        <a:lstStyle/>
        <a:p>
          <a:endParaRPr lang="ru-RU"/>
        </a:p>
      </dgm:t>
    </dgm:pt>
    <dgm:pt modelId="{1D09BC30-A44E-4EE9-B34F-9615D144CFAD}">
      <dgm:prSet/>
      <dgm:spPr/>
    </dgm:pt>
    <dgm:pt modelId="{8A67AE2F-EBFF-4A0C-9BA4-724B06DDD1A4}" type="parTrans" cxnId="{15D1AA27-CBD6-420E-8F86-E10064C748B5}">
      <dgm:prSet/>
      <dgm:spPr/>
      <dgm:t>
        <a:bodyPr/>
        <a:lstStyle/>
        <a:p>
          <a:endParaRPr lang="ru-RU"/>
        </a:p>
      </dgm:t>
    </dgm:pt>
    <dgm:pt modelId="{334D2F6D-30BF-4FC0-A685-657365DD4C18}" type="sibTrans" cxnId="{15D1AA27-CBD6-420E-8F86-E10064C748B5}">
      <dgm:prSet/>
      <dgm:spPr/>
      <dgm:t>
        <a:bodyPr/>
        <a:lstStyle/>
        <a:p>
          <a:endParaRPr lang="ru-RU"/>
        </a:p>
      </dgm:t>
    </dgm:pt>
    <dgm:pt modelId="{79C18324-744E-4BD2-A8EA-3C997CCA23F0}">
      <dgm:prSet/>
      <dgm:spPr/>
    </dgm:pt>
    <dgm:pt modelId="{D2A53015-AC71-42D9-955A-430E659BED5E}" type="parTrans" cxnId="{7B2ED170-71C3-4265-9FCE-301525D64BC7}">
      <dgm:prSet/>
      <dgm:spPr/>
      <dgm:t>
        <a:bodyPr/>
        <a:lstStyle/>
        <a:p>
          <a:endParaRPr lang="ru-RU"/>
        </a:p>
      </dgm:t>
    </dgm:pt>
    <dgm:pt modelId="{E1369E30-672B-4246-8894-F148E979865D}" type="sibTrans" cxnId="{7B2ED170-71C3-4265-9FCE-301525D64BC7}">
      <dgm:prSet/>
      <dgm:spPr/>
      <dgm:t>
        <a:bodyPr/>
        <a:lstStyle/>
        <a:p>
          <a:endParaRPr lang="ru-RU"/>
        </a:p>
      </dgm:t>
    </dgm:pt>
    <dgm:pt modelId="{9C5A1EAC-5FFD-4F35-904F-44A6889C6E9F}" type="pres">
      <dgm:prSet presAssocID="{423F6B95-371C-444F-B06D-E5FEDCF29CCE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3441E97-6FAA-4B42-A1FC-87823C10672E}" type="pres">
      <dgm:prSet presAssocID="{E674E084-FF91-4667-B4A7-0AA0D539F0B3}" presName="circle1" presStyleLbl="node1" presStyleIdx="0" presStyleCnt="7"/>
      <dgm:spPr/>
    </dgm:pt>
    <dgm:pt modelId="{570B1EC7-1077-479A-83D0-A41D08F934DA}" type="pres">
      <dgm:prSet presAssocID="{E674E084-FF91-4667-B4A7-0AA0D539F0B3}" presName="space" presStyleCnt="0"/>
      <dgm:spPr/>
    </dgm:pt>
    <dgm:pt modelId="{80B6150A-156D-4CF9-829E-01D4B61510A0}" type="pres">
      <dgm:prSet presAssocID="{E674E084-FF91-4667-B4A7-0AA0D539F0B3}" presName="rect1" presStyleLbl="alignAcc1" presStyleIdx="0" presStyleCnt="7"/>
      <dgm:spPr/>
    </dgm:pt>
    <dgm:pt modelId="{E868DC51-8D23-487B-A8B1-9A03B1078256}" type="pres">
      <dgm:prSet presAssocID="{18676481-8A72-462C-8DFD-848AEF76E622}" presName="vertSpace2" presStyleLbl="node1" presStyleIdx="0" presStyleCnt="7"/>
      <dgm:spPr/>
    </dgm:pt>
    <dgm:pt modelId="{E45E285A-ACAE-4583-A4B1-FAD6C6F11A0D}" type="pres">
      <dgm:prSet presAssocID="{18676481-8A72-462C-8DFD-848AEF76E622}" presName="circle2" presStyleLbl="node1" presStyleIdx="1" presStyleCnt="7"/>
      <dgm:spPr/>
    </dgm:pt>
    <dgm:pt modelId="{A49AFA82-39F1-49CA-929F-DF62FA90D10E}" type="pres">
      <dgm:prSet presAssocID="{18676481-8A72-462C-8DFD-848AEF76E622}" presName="rect2" presStyleLbl="alignAcc1" presStyleIdx="1" presStyleCnt="7"/>
      <dgm:spPr/>
    </dgm:pt>
    <dgm:pt modelId="{EC782992-C688-45F8-AB05-C291CF00EACD}" type="pres">
      <dgm:prSet presAssocID="{625CDB9A-BB9B-4B32-9988-BD4A0E797D35}" presName="vertSpace3" presStyleLbl="node1" presStyleIdx="1" presStyleCnt="7"/>
      <dgm:spPr/>
    </dgm:pt>
    <dgm:pt modelId="{24469323-043F-4A04-94AB-CEAA50E84E8F}" type="pres">
      <dgm:prSet presAssocID="{625CDB9A-BB9B-4B32-9988-BD4A0E797D35}" presName="circle3" presStyleLbl="node1" presStyleIdx="2" presStyleCnt="7"/>
      <dgm:spPr/>
    </dgm:pt>
    <dgm:pt modelId="{73D34ECD-75D7-4E61-8792-0E0AB5C1A06B}" type="pres">
      <dgm:prSet presAssocID="{625CDB9A-BB9B-4B32-9988-BD4A0E797D35}" presName="rect3" presStyleLbl="alignAcc1" presStyleIdx="2" presStyleCnt="7"/>
      <dgm:spPr/>
    </dgm:pt>
    <dgm:pt modelId="{FFE3B87C-0D1B-43AF-9B56-CA575FD11A99}" type="pres">
      <dgm:prSet presAssocID="{440E2DC4-C055-453E-AB5C-E1D961144676}" presName="vertSpace4" presStyleLbl="node1" presStyleIdx="2" presStyleCnt="7"/>
      <dgm:spPr/>
    </dgm:pt>
    <dgm:pt modelId="{42030951-67D3-48E2-9982-C9466396680E}" type="pres">
      <dgm:prSet presAssocID="{440E2DC4-C055-453E-AB5C-E1D961144676}" presName="circle4" presStyleLbl="node1" presStyleIdx="3" presStyleCnt="7"/>
      <dgm:spPr/>
    </dgm:pt>
    <dgm:pt modelId="{10062A83-58FA-4DC9-9D92-AC201D303CBE}" type="pres">
      <dgm:prSet presAssocID="{440E2DC4-C055-453E-AB5C-E1D961144676}" presName="rect4" presStyleLbl="alignAcc1" presStyleIdx="3" presStyleCnt="7"/>
      <dgm:spPr/>
    </dgm:pt>
    <dgm:pt modelId="{1265DA7A-8F98-423D-BEDD-B9B7BFE3F283}" type="pres">
      <dgm:prSet presAssocID="{3E853281-21D7-46AD-92A0-5698637923ED}" presName="vertSpace5" presStyleLbl="node1" presStyleIdx="3" presStyleCnt="7"/>
      <dgm:spPr/>
    </dgm:pt>
    <dgm:pt modelId="{5F3F0B2C-B474-42E7-B6CC-CBBA630E049F}" type="pres">
      <dgm:prSet presAssocID="{3E853281-21D7-46AD-92A0-5698637923ED}" presName="circle5" presStyleLbl="node1" presStyleIdx="4" presStyleCnt="7"/>
      <dgm:spPr/>
    </dgm:pt>
    <dgm:pt modelId="{B4E2E52A-F8B1-42D4-9AEF-ECFF75F7C009}" type="pres">
      <dgm:prSet presAssocID="{3E853281-21D7-46AD-92A0-5698637923ED}" presName="rect5" presStyleLbl="alignAcc1" presStyleIdx="4" presStyleCnt="7" custLinFactNeighborX="-934" custLinFactNeighborY="1715"/>
      <dgm:spPr/>
    </dgm:pt>
    <dgm:pt modelId="{42ABA6B5-E85A-4429-9269-BC6F2ADA973B}" type="pres">
      <dgm:prSet presAssocID="{0671B259-340C-4732-8383-70313AAB14A0}" presName="vertSpace6" presStyleLbl="node1" presStyleIdx="4" presStyleCnt="7"/>
      <dgm:spPr/>
    </dgm:pt>
    <dgm:pt modelId="{5FFDF568-10F6-44A5-A34E-FB833C787E94}" type="pres">
      <dgm:prSet presAssocID="{0671B259-340C-4732-8383-70313AAB14A0}" presName="circle6" presStyleLbl="node1" presStyleIdx="5" presStyleCnt="7"/>
      <dgm:spPr/>
    </dgm:pt>
    <dgm:pt modelId="{36F731F9-6365-4CE8-A391-46A8A8E10A4D}" type="pres">
      <dgm:prSet presAssocID="{0671B259-340C-4732-8383-70313AAB14A0}" presName="rect6" presStyleLbl="alignAcc1" presStyleIdx="5" presStyleCnt="7"/>
      <dgm:spPr/>
    </dgm:pt>
    <dgm:pt modelId="{8FA7B9B7-82C3-442C-AD87-50ADABFB1D43}" type="pres">
      <dgm:prSet presAssocID="{4CD9BE77-B99C-4592-B381-7B5C8F1BB96B}" presName="vertSpace7" presStyleLbl="node1" presStyleIdx="5" presStyleCnt="7"/>
      <dgm:spPr/>
    </dgm:pt>
    <dgm:pt modelId="{BC2DE3A6-48BB-404A-A88D-7F4E3B8B5440}" type="pres">
      <dgm:prSet presAssocID="{4CD9BE77-B99C-4592-B381-7B5C8F1BB96B}" presName="circle7" presStyleLbl="node1" presStyleIdx="6" presStyleCnt="7"/>
      <dgm:spPr/>
    </dgm:pt>
    <dgm:pt modelId="{CC9EB54E-E8F9-4586-8F1F-12498A4950EA}" type="pres">
      <dgm:prSet presAssocID="{4CD9BE77-B99C-4592-B381-7B5C8F1BB96B}" presName="rect7" presStyleLbl="alignAcc1" presStyleIdx="6" presStyleCnt="7"/>
      <dgm:spPr/>
    </dgm:pt>
    <dgm:pt modelId="{06756D4C-E250-4A30-AF78-98E8862E95F5}" type="pres">
      <dgm:prSet presAssocID="{E674E084-FF91-4667-B4A7-0AA0D539F0B3}" presName="rect1ParTxNoCh" presStyleLbl="alignAcc1" presStyleIdx="6" presStyleCnt="7">
        <dgm:presLayoutVars>
          <dgm:chMax val="1"/>
          <dgm:bulletEnabled val="1"/>
        </dgm:presLayoutVars>
      </dgm:prSet>
      <dgm:spPr/>
    </dgm:pt>
    <dgm:pt modelId="{6E22CE2C-264C-4FA4-B6A3-F72881025638}" type="pres">
      <dgm:prSet presAssocID="{18676481-8A72-462C-8DFD-848AEF76E622}" presName="rect2ParTxNoCh" presStyleLbl="alignAcc1" presStyleIdx="6" presStyleCnt="7">
        <dgm:presLayoutVars>
          <dgm:chMax val="1"/>
          <dgm:bulletEnabled val="1"/>
        </dgm:presLayoutVars>
      </dgm:prSet>
      <dgm:spPr/>
    </dgm:pt>
    <dgm:pt modelId="{7F7618EA-4DAF-481E-83CE-00D2D75823DF}" type="pres">
      <dgm:prSet presAssocID="{625CDB9A-BB9B-4B32-9988-BD4A0E797D35}" presName="rect3ParTxNoCh" presStyleLbl="alignAcc1" presStyleIdx="6" presStyleCnt="7">
        <dgm:presLayoutVars>
          <dgm:chMax val="1"/>
          <dgm:bulletEnabled val="1"/>
        </dgm:presLayoutVars>
      </dgm:prSet>
      <dgm:spPr/>
    </dgm:pt>
    <dgm:pt modelId="{619958F6-5214-4E47-9B31-497F5E52B7E5}" type="pres">
      <dgm:prSet presAssocID="{440E2DC4-C055-453E-AB5C-E1D961144676}" presName="rect4ParTxNoCh" presStyleLbl="alignAcc1" presStyleIdx="6" presStyleCnt="7">
        <dgm:presLayoutVars>
          <dgm:chMax val="1"/>
          <dgm:bulletEnabled val="1"/>
        </dgm:presLayoutVars>
      </dgm:prSet>
      <dgm:spPr/>
    </dgm:pt>
    <dgm:pt modelId="{A080BC3B-3383-4AB5-BA46-47CF87776100}" type="pres">
      <dgm:prSet presAssocID="{3E853281-21D7-46AD-92A0-5698637923ED}" presName="rect5ParTxNoCh" presStyleLbl="alignAcc1" presStyleIdx="6" presStyleCnt="7">
        <dgm:presLayoutVars>
          <dgm:chMax val="1"/>
          <dgm:bulletEnabled val="1"/>
        </dgm:presLayoutVars>
      </dgm:prSet>
      <dgm:spPr/>
    </dgm:pt>
    <dgm:pt modelId="{405E4181-1CD6-4AFC-91C9-1A3EC1A52282}" type="pres">
      <dgm:prSet presAssocID="{0671B259-340C-4732-8383-70313AAB14A0}" presName="rect6ParTxNoCh" presStyleLbl="alignAcc1" presStyleIdx="6" presStyleCnt="7">
        <dgm:presLayoutVars>
          <dgm:chMax val="1"/>
          <dgm:bulletEnabled val="1"/>
        </dgm:presLayoutVars>
      </dgm:prSet>
      <dgm:spPr/>
    </dgm:pt>
    <dgm:pt modelId="{0BD26437-F2B4-4056-A8D4-9332A004AFF2}" type="pres">
      <dgm:prSet presAssocID="{4CD9BE77-B99C-4592-B381-7B5C8F1BB96B}" presName="rect7ParTxNoCh" presStyleLbl="alignAcc1" presStyleIdx="6" presStyleCnt="7">
        <dgm:presLayoutVars>
          <dgm:chMax val="1"/>
          <dgm:bulletEnabled val="1"/>
        </dgm:presLayoutVars>
      </dgm:prSet>
      <dgm:spPr/>
    </dgm:pt>
  </dgm:ptLst>
  <dgm:cxnLst>
    <dgm:cxn modelId="{41A51D1B-192E-4E37-B135-398C39139134}" type="presOf" srcId="{4CD9BE77-B99C-4592-B381-7B5C8F1BB96B}" destId="{CC9EB54E-E8F9-4586-8F1F-12498A4950EA}" srcOrd="0" destOrd="0" presId="urn:microsoft.com/office/officeart/2005/8/layout/target3"/>
    <dgm:cxn modelId="{13FDDC71-75C7-47F1-9442-4E8960784FD1}" srcId="{423F6B95-371C-444F-B06D-E5FEDCF29CCE}" destId="{5BB9C660-FD79-4CA4-90EE-6D175AA2375B}" srcOrd="7" destOrd="0" parTransId="{A41EF3D8-603D-499C-84A1-C9FCB3BA0A9C}" sibTransId="{B4197E1A-4AA9-4BEC-B827-5CAA164BEB3D}"/>
    <dgm:cxn modelId="{3F3190A4-CA0B-4FDB-AADC-551B007038E2}" srcId="{423F6B95-371C-444F-B06D-E5FEDCF29CCE}" destId="{3E853281-21D7-46AD-92A0-5698637923ED}" srcOrd="4" destOrd="0" parTransId="{EBC08D3D-BA78-4FAA-BB6A-01B0F5F04094}" sibTransId="{4E73F0F8-6113-4E20-92DC-37D8BB428747}"/>
    <dgm:cxn modelId="{3CAE772D-E29C-4B6C-B2F0-75A8784D5E7B}" srcId="{423F6B95-371C-444F-B06D-E5FEDCF29CCE}" destId="{0671B259-340C-4732-8383-70313AAB14A0}" srcOrd="5" destOrd="0" parTransId="{FF0B5F51-0F17-4361-B047-5A788ADCC716}" sibTransId="{3F216DC7-7E25-4D08-BB18-EB55E0124716}"/>
    <dgm:cxn modelId="{EC12E7BD-F6EC-4999-A7BF-EA11473C3A4E}" type="presOf" srcId="{3E853281-21D7-46AD-92A0-5698637923ED}" destId="{B4E2E52A-F8B1-42D4-9AEF-ECFF75F7C009}" srcOrd="0" destOrd="0" presId="urn:microsoft.com/office/officeart/2005/8/layout/target3"/>
    <dgm:cxn modelId="{A359CB5B-BA10-4C25-B621-2A9C89DBFCDB}" type="presOf" srcId="{0671B259-340C-4732-8383-70313AAB14A0}" destId="{36F731F9-6365-4CE8-A391-46A8A8E10A4D}" srcOrd="0" destOrd="0" presId="urn:microsoft.com/office/officeart/2005/8/layout/target3"/>
    <dgm:cxn modelId="{5773D3F4-85FA-4C29-8590-8EF72335D5ED}" type="presOf" srcId="{18676481-8A72-462C-8DFD-848AEF76E622}" destId="{A49AFA82-39F1-49CA-929F-DF62FA90D10E}" srcOrd="0" destOrd="0" presId="urn:microsoft.com/office/officeart/2005/8/layout/target3"/>
    <dgm:cxn modelId="{45286BEE-C90C-4DE4-B3FA-D3D3D4146DFA}" type="presOf" srcId="{E674E084-FF91-4667-B4A7-0AA0D539F0B3}" destId="{80B6150A-156D-4CF9-829E-01D4B61510A0}" srcOrd="0" destOrd="0" presId="urn:microsoft.com/office/officeart/2005/8/layout/target3"/>
    <dgm:cxn modelId="{8219B29B-E81F-458A-A504-53DDD75BFE8E}" srcId="{423F6B95-371C-444F-B06D-E5FEDCF29CCE}" destId="{440E2DC4-C055-453E-AB5C-E1D961144676}" srcOrd="3" destOrd="0" parTransId="{6A33D9FB-26DC-48A3-B948-197860599087}" sibTransId="{5F9F0DCF-955F-40FF-A2EF-E5BA7BA31E30}"/>
    <dgm:cxn modelId="{FA8AA559-992C-4B39-9185-1D4F69E07D09}" type="presOf" srcId="{423F6B95-371C-444F-B06D-E5FEDCF29CCE}" destId="{9C5A1EAC-5FFD-4F35-904F-44A6889C6E9F}" srcOrd="0" destOrd="0" presId="urn:microsoft.com/office/officeart/2005/8/layout/target3"/>
    <dgm:cxn modelId="{7B7C9941-72E9-4F93-99DC-BCEEBB4BD80F}" srcId="{423F6B95-371C-444F-B06D-E5FEDCF29CCE}" destId="{18676481-8A72-462C-8DFD-848AEF76E622}" srcOrd="1" destOrd="0" parTransId="{56D06251-3989-46C6-87F4-B3F745C33525}" sibTransId="{FD92DABB-DF57-4ABE-B0AB-F631809C228D}"/>
    <dgm:cxn modelId="{01ADFE60-1E6A-4144-902F-C21EE840667A}" type="presOf" srcId="{3E853281-21D7-46AD-92A0-5698637923ED}" destId="{A080BC3B-3383-4AB5-BA46-47CF87776100}" srcOrd="1" destOrd="0" presId="urn:microsoft.com/office/officeart/2005/8/layout/target3"/>
    <dgm:cxn modelId="{EB093A3F-BB27-498B-A5E4-4D7FE7A4C740}" srcId="{423F6B95-371C-444F-B06D-E5FEDCF29CCE}" destId="{E674E084-FF91-4667-B4A7-0AA0D539F0B3}" srcOrd="0" destOrd="0" parTransId="{CD285132-B039-4061-B76F-53DD8F487BA6}" sibTransId="{880BD2DB-C792-449A-94FB-BE5DFAA3B74C}"/>
    <dgm:cxn modelId="{AA721A45-2F6C-44EB-ADB7-0DCD6C9F84FF}" srcId="{423F6B95-371C-444F-B06D-E5FEDCF29CCE}" destId="{625CDB9A-BB9B-4B32-9988-BD4A0E797D35}" srcOrd="2" destOrd="0" parTransId="{DCCB3034-A834-49A9-A6D1-352E7E57B5DB}" sibTransId="{130DB2B6-E851-4655-A210-CE1DCBE6752A}"/>
    <dgm:cxn modelId="{9696E117-8179-4367-AFBA-435CB0AA3A0A}" type="presOf" srcId="{625CDB9A-BB9B-4B32-9988-BD4A0E797D35}" destId="{73D34ECD-75D7-4E61-8792-0E0AB5C1A06B}" srcOrd="0" destOrd="0" presId="urn:microsoft.com/office/officeart/2005/8/layout/target3"/>
    <dgm:cxn modelId="{15D1AA27-CBD6-420E-8F86-E10064C748B5}" srcId="{423F6B95-371C-444F-B06D-E5FEDCF29CCE}" destId="{1D09BC30-A44E-4EE9-B34F-9615D144CFAD}" srcOrd="8" destOrd="0" parTransId="{8A67AE2F-EBFF-4A0C-9BA4-724B06DDD1A4}" sibTransId="{334D2F6D-30BF-4FC0-A685-657365DD4C18}"/>
    <dgm:cxn modelId="{10425670-1A74-40AE-8B39-A6D7B9F9616C}" type="presOf" srcId="{625CDB9A-BB9B-4B32-9988-BD4A0E797D35}" destId="{7F7618EA-4DAF-481E-83CE-00D2D75823DF}" srcOrd="1" destOrd="0" presId="urn:microsoft.com/office/officeart/2005/8/layout/target3"/>
    <dgm:cxn modelId="{EB9D8AEE-DE51-4C4D-9669-DAD537EB1F70}" type="presOf" srcId="{0671B259-340C-4732-8383-70313AAB14A0}" destId="{405E4181-1CD6-4AFC-91C9-1A3EC1A52282}" srcOrd="1" destOrd="0" presId="urn:microsoft.com/office/officeart/2005/8/layout/target3"/>
    <dgm:cxn modelId="{7B2ED170-71C3-4265-9FCE-301525D64BC7}" srcId="{423F6B95-371C-444F-B06D-E5FEDCF29CCE}" destId="{79C18324-744E-4BD2-A8EA-3C997CCA23F0}" srcOrd="9" destOrd="0" parTransId="{D2A53015-AC71-42D9-955A-430E659BED5E}" sibTransId="{E1369E30-672B-4246-8894-F148E979865D}"/>
    <dgm:cxn modelId="{04B6D4E7-6F1B-46D1-AB52-815F1E8F2ED0}" srcId="{423F6B95-371C-444F-B06D-E5FEDCF29CCE}" destId="{4CD9BE77-B99C-4592-B381-7B5C8F1BB96B}" srcOrd="6" destOrd="0" parTransId="{F9F88442-2578-433B-B6ED-4115AC0C975F}" sibTransId="{B78E3005-FA4E-4F0F-BE86-F887A11C8FB1}"/>
    <dgm:cxn modelId="{8BCF39CA-56DE-4195-AB59-35D12A2AD3F9}" type="presOf" srcId="{E674E084-FF91-4667-B4A7-0AA0D539F0B3}" destId="{06756D4C-E250-4A30-AF78-98E8862E95F5}" srcOrd="1" destOrd="0" presId="urn:microsoft.com/office/officeart/2005/8/layout/target3"/>
    <dgm:cxn modelId="{9234A828-33CE-4096-A4DF-57EE1464A240}" type="presOf" srcId="{18676481-8A72-462C-8DFD-848AEF76E622}" destId="{6E22CE2C-264C-4FA4-B6A3-F72881025638}" srcOrd="1" destOrd="0" presId="urn:microsoft.com/office/officeart/2005/8/layout/target3"/>
    <dgm:cxn modelId="{B6AA7A92-173C-40D2-A827-A505034EC985}" type="presOf" srcId="{440E2DC4-C055-453E-AB5C-E1D961144676}" destId="{10062A83-58FA-4DC9-9D92-AC201D303CBE}" srcOrd="0" destOrd="0" presId="urn:microsoft.com/office/officeart/2005/8/layout/target3"/>
    <dgm:cxn modelId="{1D038F20-6F4D-4EDC-BC43-72C1686865E0}" type="presOf" srcId="{440E2DC4-C055-453E-AB5C-E1D961144676}" destId="{619958F6-5214-4E47-9B31-497F5E52B7E5}" srcOrd="1" destOrd="0" presId="urn:microsoft.com/office/officeart/2005/8/layout/target3"/>
    <dgm:cxn modelId="{282CDF5F-39EF-4E6B-ADFF-E6508D0FD701}" type="presOf" srcId="{4CD9BE77-B99C-4592-B381-7B5C8F1BB96B}" destId="{0BD26437-F2B4-4056-A8D4-9332A004AFF2}" srcOrd="1" destOrd="0" presId="urn:microsoft.com/office/officeart/2005/8/layout/target3"/>
    <dgm:cxn modelId="{DA831B68-A28D-4272-A321-26304F018B84}" type="presParOf" srcId="{9C5A1EAC-5FFD-4F35-904F-44A6889C6E9F}" destId="{D3441E97-6FAA-4B42-A1FC-87823C10672E}" srcOrd="0" destOrd="0" presId="urn:microsoft.com/office/officeart/2005/8/layout/target3"/>
    <dgm:cxn modelId="{1C9077D6-DB41-429A-A5F3-72665537D354}" type="presParOf" srcId="{9C5A1EAC-5FFD-4F35-904F-44A6889C6E9F}" destId="{570B1EC7-1077-479A-83D0-A41D08F934DA}" srcOrd="1" destOrd="0" presId="urn:microsoft.com/office/officeart/2005/8/layout/target3"/>
    <dgm:cxn modelId="{C65C61BC-A5E4-428D-937C-504FEE3AF06C}" type="presParOf" srcId="{9C5A1EAC-5FFD-4F35-904F-44A6889C6E9F}" destId="{80B6150A-156D-4CF9-829E-01D4B61510A0}" srcOrd="2" destOrd="0" presId="urn:microsoft.com/office/officeart/2005/8/layout/target3"/>
    <dgm:cxn modelId="{5B7AD1E3-68AA-4E3F-A36B-180836106832}" type="presParOf" srcId="{9C5A1EAC-5FFD-4F35-904F-44A6889C6E9F}" destId="{E868DC51-8D23-487B-A8B1-9A03B1078256}" srcOrd="3" destOrd="0" presId="urn:microsoft.com/office/officeart/2005/8/layout/target3"/>
    <dgm:cxn modelId="{98E59712-8612-4DCC-99C7-4BA8BC9B6252}" type="presParOf" srcId="{9C5A1EAC-5FFD-4F35-904F-44A6889C6E9F}" destId="{E45E285A-ACAE-4583-A4B1-FAD6C6F11A0D}" srcOrd="4" destOrd="0" presId="urn:microsoft.com/office/officeart/2005/8/layout/target3"/>
    <dgm:cxn modelId="{7C6413D8-BE3C-4F93-A3A1-C64A95DFA056}" type="presParOf" srcId="{9C5A1EAC-5FFD-4F35-904F-44A6889C6E9F}" destId="{A49AFA82-39F1-49CA-929F-DF62FA90D10E}" srcOrd="5" destOrd="0" presId="urn:microsoft.com/office/officeart/2005/8/layout/target3"/>
    <dgm:cxn modelId="{F26C8993-7966-489F-AACC-970A8CB96E91}" type="presParOf" srcId="{9C5A1EAC-5FFD-4F35-904F-44A6889C6E9F}" destId="{EC782992-C688-45F8-AB05-C291CF00EACD}" srcOrd="6" destOrd="0" presId="urn:microsoft.com/office/officeart/2005/8/layout/target3"/>
    <dgm:cxn modelId="{A01DE0B5-9567-4F28-BE8D-017BE7D21BF4}" type="presParOf" srcId="{9C5A1EAC-5FFD-4F35-904F-44A6889C6E9F}" destId="{24469323-043F-4A04-94AB-CEAA50E84E8F}" srcOrd="7" destOrd="0" presId="urn:microsoft.com/office/officeart/2005/8/layout/target3"/>
    <dgm:cxn modelId="{B95D9DA6-C40A-4605-81D9-BD1E7FA24C04}" type="presParOf" srcId="{9C5A1EAC-5FFD-4F35-904F-44A6889C6E9F}" destId="{73D34ECD-75D7-4E61-8792-0E0AB5C1A06B}" srcOrd="8" destOrd="0" presId="urn:microsoft.com/office/officeart/2005/8/layout/target3"/>
    <dgm:cxn modelId="{8B83A7F1-539E-444A-8613-58D8D4C4164E}" type="presParOf" srcId="{9C5A1EAC-5FFD-4F35-904F-44A6889C6E9F}" destId="{FFE3B87C-0D1B-43AF-9B56-CA575FD11A99}" srcOrd="9" destOrd="0" presId="urn:microsoft.com/office/officeart/2005/8/layout/target3"/>
    <dgm:cxn modelId="{038EA842-7A2F-4180-BE0E-677F017F5074}" type="presParOf" srcId="{9C5A1EAC-5FFD-4F35-904F-44A6889C6E9F}" destId="{42030951-67D3-48E2-9982-C9466396680E}" srcOrd="10" destOrd="0" presId="urn:microsoft.com/office/officeart/2005/8/layout/target3"/>
    <dgm:cxn modelId="{421E5061-DA81-4661-B203-363CBE0DB7E5}" type="presParOf" srcId="{9C5A1EAC-5FFD-4F35-904F-44A6889C6E9F}" destId="{10062A83-58FA-4DC9-9D92-AC201D303CBE}" srcOrd="11" destOrd="0" presId="urn:microsoft.com/office/officeart/2005/8/layout/target3"/>
    <dgm:cxn modelId="{537FE34B-EDF8-43D1-91AF-597C3F1EF70B}" type="presParOf" srcId="{9C5A1EAC-5FFD-4F35-904F-44A6889C6E9F}" destId="{1265DA7A-8F98-423D-BEDD-B9B7BFE3F283}" srcOrd="12" destOrd="0" presId="urn:microsoft.com/office/officeart/2005/8/layout/target3"/>
    <dgm:cxn modelId="{69B13864-7DC1-4AC6-9C48-FEDAE037A55C}" type="presParOf" srcId="{9C5A1EAC-5FFD-4F35-904F-44A6889C6E9F}" destId="{5F3F0B2C-B474-42E7-B6CC-CBBA630E049F}" srcOrd="13" destOrd="0" presId="urn:microsoft.com/office/officeart/2005/8/layout/target3"/>
    <dgm:cxn modelId="{E73E7B75-86F8-493E-BA54-7834D205CC83}" type="presParOf" srcId="{9C5A1EAC-5FFD-4F35-904F-44A6889C6E9F}" destId="{B4E2E52A-F8B1-42D4-9AEF-ECFF75F7C009}" srcOrd="14" destOrd="0" presId="urn:microsoft.com/office/officeart/2005/8/layout/target3"/>
    <dgm:cxn modelId="{72FB922E-A12C-41D7-B0B3-8E07BF853EBD}" type="presParOf" srcId="{9C5A1EAC-5FFD-4F35-904F-44A6889C6E9F}" destId="{42ABA6B5-E85A-4429-9269-BC6F2ADA973B}" srcOrd="15" destOrd="0" presId="urn:microsoft.com/office/officeart/2005/8/layout/target3"/>
    <dgm:cxn modelId="{51289A08-C7C9-458A-AD16-6F46E0F3653B}" type="presParOf" srcId="{9C5A1EAC-5FFD-4F35-904F-44A6889C6E9F}" destId="{5FFDF568-10F6-44A5-A34E-FB833C787E94}" srcOrd="16" destOrd="0" presId="urn:microsoft.com/office/officeart/2005/8/layout/target3"/>
    <dgm:cxn modelId="{1F3253ED-D2A8-4F2B-A4FE-E8E04CBC023F}" type="presParOf" srcId="{9C5A1EAC-5FFD-4F35-904F-44A6889C6E9F}" destId="{36F731F9-6365-4CE8-A391-46A8A8E10A4D}" srcOrd="17" destOrd="0" presId="urn:microsoft.com/office/officeart/2005/8/layout/target3"/>
    <dgm:cxn modelId="{7C1A2AED-95DD-4FBB-9170-BF4E0894A18A}" type="presParOf" srcId="{9C5A1EAC-5FFD-4F35-904F-44A6889C6E9F}" destId="{8FA7B9B7-82C3-442C-AD87-50ADABFB1D43}" srcOrd="18" destOrd="0" presId="urn:microsoft.com/office/officeart/2005/8/layout/target3"/>
    <dgm:cxn modelId="{AC02C39D-58C9-41A9-B2DA-8F359E472968}" type="presParOf" srcId="{9C5A1EAC-5FFD-4F35-904F-44A6889C6E9F}" destId="{BC2DE3A6-48BB-404A-A88D-7F4E3B8B5440}" srcOrd="19" destOrd="0" presId="urn:microsoft.com/office/officeart/2005/8/layout/target3"/>
    <dgm:cxn modelId="{1FD25DEA-0D80-40B2-AB64-AEBE7E8B0FB0}" type="presParOf" srcId="{9C5A1EAC-5FFD-4F35-904F-44A6889C6E9F}" destId="{CC9EB54E-E8F9-4586-8F1F-12498A4950EA}" srcOrd="20" destOrd="0" presId="urn:microsoft.com/office/officeart/2005/8/layout/target3"/>
    <dgm:cxn modelId="{490ED84F-F254-417B-82DB-25180261DB3E}" type="presParOf" srcId="{9C5A1EAC-5FFD-4F35-904F-44A6889C6E9F}" destId="{06756D4C-E250-4A30-AF78-98E8862E95F5}" srcOrd="21" destOrd="0" presId="urn:microsoft.com/office/officeart/2005/8/layout/target3"/>
    <dgm:cxn modelId="{5EC5AEF3-0E26-4BCA-9A8F-797CB88A6310}" type="presParOf" srcId="{9C5A1EAC-5FFD-4F35-904F-44A6889C6E9F}" destId="{6E22CE2C-264C-4FA4-B6A3-F72881025638}" srcOrd="22" destOrd="0" presId="urn:microsoft.com/office/officeart/2005/8/layout/target3"/>
    <dgm:cxn modelId="{C59FA130-7D02-459D-AB65-64220AEC0C79}" type="presParOf" srcId="{9C5A1EAC-5FFD-4F35-904F-44A6889C6E9F}" destId="{7F7618EA-4DAF-481E-83CE-00D2D75823DF}" srcOrd="23" destOrd="0" presId="urn:microsoft.com/office/officeart/2005/8/layout/target3"/>
    <dgm:cxn modelId="{AC32EE6F-15C6-45F7-BB9E-2045E4E38512}" type="presParOf" srcId="{9C5A1EAC-5FFD-4F35-904F-44A6889C6E9F}" destId="{619958F6-5214-4E47-9B31-497F5E52B7E5}" srcOrd="24" destOrd="0" presId="urn:microsoft.com/office/officeart/2005/8/layout/target3"/>
    <dgm:cxn modelId="{EC7FDCD2-6A65-4F94-9A0D-652039F0A7ED}" type="presParOf" srcId="{9C5A1EAC-5FFD-4F35-904F-44A6889C6E9F}" destId="{A080BC3B-3383-4AB5-BA46-47CF87776100}" srcOrd="25" destOrd="0" presId="urn:microsoft.com/office/officeart/2005/8/layout/target3"/>
    <dgm:cxn modelId="{D5724E48-A867-4AC0-80A0-89BBCBEF7176}" type="presParOf" srcId="{9C5A1EAC-5FFD-4F35-904F-44A6889C6E9F}" destId="{405E4181-1CD6-4AFC-91C9-1A3EC1A52282}" srcOrd="26" destOrd="0" presId="urn:microsoft.com/office/officeart/2005/8/layout/target3"/>
    <dgm:cxn modelId="{D28C2FB4-4B3E-4414-908E-A8CF8717071C}" type="presParOf" srcId="{9C5A1EAC-5FFD-4F35-904F-44A6889C6E9F}" destId="{0BD26437-F2B4-4056-A8D4-9332A004AFF2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59E3DBB-BA4F-411A-AAC4-16D93892E1FF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B38171D-A5C7-446F-AA48-1F3635FF9C23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посилення</a:t>
          </a:r>
          <a:r>
            <a:rPr lang="ru-RU" dirty="0" smtClean="0"/>
            <a:t> </a:t>
          </a:r>
          <a:r>
            <a:rPr lang="ru-RU" dirty="0" err="1" smtClean="0"/>
            <a:t>нерівномірності</a:t>
          </a:r>
          <a:r>
            <a:rPr lang="ru-RU" dirty="0" smtClean="0"/>
            <a:t> </a:t>
          </a:r>
          <a:r>
            <a:rPr lang="ru-RU" dirty="0" err="1" smtClean="0"/>
            <a:t>економічного</a:t>
          </a:r>
          <a:r>
            <a:rPr lang="ru-RU" dirty="0" smtClean="0"/>
            <a:t> </a:t>
          </a:r>
          <a:r>
            <a:rPr lang="ru-RU" dirty="0" err="1" smtClean="0"/>
            <a:t>розвитку</a:t>
          </a:r>
          <a:r>
            <a:rPr lang="ru-RU" dirty="0" smtClean="0"/>
            <a:t> </a:t>
          </a:r>
          <a:r>
            <a:rPr lang="ru-RU" dirty="0" err="1" smtClean="0"/>
            <a:t>регіону</a:t>
          </a:r>
          <a:r>
            <a:rPr lang="ru-RU" dirty="0" smtClean="0"/>
            <a:t> і </a:t>
          </a:r>
          <a:r>
            <a:rPr lang="ru-RU" dirty="0" err="1" smtClean="0"/>
            <a:t>поява</a:t>
          </a:r>
          <a:r>
            <a:rPr lang="ru-RU" dirty="0" smtClean="0"/>
            <a:t> феномену „</a:t>
          </a:r>
          <a:r>
            <a:rPr lang="ru-RU" dirty="0" err="1" smtClean="0"/>
            <a:t>депресивного</a:t>
          </a:r>
          <a:r>
            <a:rPr lang="ru-RU" dirty="0" smtClean="0"/>
            <a:t> </a:t>
          </a:r>
          <a:r>
            <a:rPr lang="ru-RU" dirty="0" err="1" smtClean="0"/>
            <a:t>регіону</a:t>
          </a:r>
          <a:r>
            <a:rPr lang="ru-RU" dirty="0" smtClean="0"/>
            <a:t>”; </a:t>
          </a:r>
          <a:endParaRPr lang="ru-RU" dirty="0"/>
        </a:p>
      </dgm:t>
    </dgm:pt>
    <dgm:pt modelId="{A2C068C1-DA81-439A-82DA-5ED8F0730C53}" type="parTrans" cxnId="{2DAC2D21-7024-40C5-8D8A-002F1ABF790F}">
      <dgm:prSet/>
      <dgm:spPr/>
      <dgm:t>
        <a:bodyPr/>
        <a:lstStyle/>
        <a:p>
          <a:endParaRPr lang="ru-RU"/>
        </a:p>
      </dgm:t>
    </dgm:pt>
    <dgm:pt modelId="{B80A1FEF-1B88-46E5-9157-52175F64EA0C}" type="sibTrans" cxnId="{2DAC2D21-7024-40C5-8D8A-002F1ABF790F}">
      <dgm:prSet/>
      <dgm:spPr/>
      <dgm:t>
        <a:bodyPr/>
        <a:lstStyle/>
        <a:p>
          <a:endParaRPr lang="ru-RU"/>
        </a:p>
      </dgm:t>
    </dgm:pt>
    <dgm:pt modelId="{BA0320A9-99C0-42D0-9D84-E0965B619258}">
      <dgm:prSet/>
      <dgm:spPr/>
      <dgm:t>
        <a:bodyPr/>
        <a:lstStyle/>
        <a:p>
          <a:pPr rtl="0"/>
          <a:r>
            <a:rPr lang="ru-RU" dirty="0" smtClean="0"/>
            <a:t>2) культурна </a:t>
          </a:r>
          <a:r>
            <a:rPr lang="ru-RU" dirty="0" err="1" smtClean="0"/>
            <a:t>гомогенізація</a:t>
          </a:r>
          <a:r>
            <a:rPr lang="ru-RU" dirty="0" smtClean="0"/>
            <a:t> у </a:t>
          </a:r>
          <a:r>
            <a:rPr lang="ru-RU" dirty="0" err="1" smtClean="0"/>
            <a:t>Західній</a:t>
          </a:r>
          <a:r>
            <a:rPr lang="ru-RU" dirty="0" smtClean="0"/>
            <a:t> </a:t>
          </a:r>
          <a:r>
            <a:rPr lang="ru-RU" dirty="0" err="1" smtClean="0"/>
            <a:t>Європі</a:t>
          </a:r>
          <a:r>
            <a:rPr lang="ru-RU" dirty="0" smtClean="0"/>
            <a:t> і, </a:t>
          </a:r>
          <a:r>
            <a:rPr lang="ru-RU" dirty="0" err="1" smtClean="0"/>
            <a:t>відповідно</a:t>
          </a:r>
          <a:r>
            <a:rPr lang="ru-RU" dirty="0" smtClean="0"/>
            <a:t>, </a:t>
          </a:r>
          <a:r>
            <a:rPr lang="ru-RU" dirty="0" err="1" smtClean="0"/>
            <a:t>намагання</a:t>
          </a:r>
          <a:r>
            <a:rPr lang="ru-RU" dirty="0" smtClean="0"/>
            <a:t> кожного </a:t>
          </a:r>
          <a:r>
            <a:rPr lang="ru-RU" dirty="0" err="1" smtClean="0"/>
            <a:t>регіону</a:t>
          </a:r>
          <a:r>
            <a:rPr lang="ru-RU" dirty="0" smtClean="0"/>
            <a:t> </a:t>
          </a:r>
          <a:r>
            <a:rPr lang="ru-RU" dirty="0" err="1" smtClean="0"/>
            <a:t>відстояти</a:t>
          </a:r>
          <a:r>
            <a:rPr lang="ru-RU" dirty="0" smtClean="0"/>
            <a:t> свою </a:t>
          </a:r>
          <a:r>
            <a:rPr lang="ru-RU" dirty="0" err="1" smtClean="0"/>
            <a:t>самобутність</a:t>
          </a:r>
          <a:r>
            <a:rPr lang="ru-RU" dirty="0" smtClean="0"/>
            <a:t>; </a:t>
          </a:r>
          <a:endParaRPr lang="ru-RU" dirty="0"/>
        </a:p>
      </dgm:t>
    </dgm:pt>
    <dgm:pt modelId="{351326C8-C2E0-4F4C-A00F-684C7DC021CE}" type="parTrans" cxnId="{0F6AA666-FAC9-4590-B81C-06A19D96E96F}">
      <dgm:prSet/>
      <dgm:spPr/>
      <dgm:t>
        <a:bodyPr/>
        <a:lstStyle/>
        <a:p>
          <a:endParaRPr lang="ru-RU"/>
        </a:p>
      </dgm:t>
    </dgm:pt>
    <dgm:pt modelId="{E3A7C856-70BD-46B9-9AF3-D96D09C6BE08}" type="sibTrans" cxnId="{0F6AA666-FAC9-4590-B81C-06A19D96E96F}">
      <dgm:prSet/>
      <dgm:spPr/>
      <dgm:t>
        <a:bodyPr/>
        <a:lstStyle/>
        <a:p>
          <a:endParaRPr lang="ru-RU"/>
        </a:p>
      </dgm:t>
    </dgm:pt>
    <dgm:pt modelId="{522E71B6-91BE-49B8-93B8-B13D784C37F4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європейська</a:t>
          </a:r>
          <a:r>
            <a:rPr lang="ru-RU" dirty="0" smtClean="0"/>
            <a:t> </a:t>
          </a:r>
          <a:r>
            <a:rPr lang="ru-RU" dirty="0" err="1" smtClean="0"/>
            <a:t>інтеграція</a:t>
          </a:r>
          <a:r>
            <a:rPr lang="ru-RU" dirty="0" smtClean="0"/>
            <a:t> і </a:t>
          </a:r>
          <a:r>
            <a:rPr lang="ru-RU" dirty="0" err="1" smtClean="0"/>
            <a:t>зміцнення</a:t>
          </a:r>
          <a:r>
            <a:rPr lang="ru-RU" dirty="0" smtClean="0"/>
            <a:t> </a:t>
          </a:r>
          <a:r>
            <a:rPr lang="ru-RU" dirty="0" err="1" smtClean="0"/>
            <a:t>регіонального</a:t>
          </a:r>
          <a:r>
            <a:rPr lang="ru-RU" dirty="0" smtClean="0"/>
            <a:t> </a:t>
          </a:r>
          <a:r>
            <a:rPr lang="ru-RU" dirty="0" err="1" smtClean="0"/>
            <a:t>виміру</a:t>
          </a:r>
          <a:r>
            <a:rPr lang="ru-RU" dirty="0" smtClean="0"/>
            <a:t>. </a:t>
          </a:r>
          <a:endParaRPr lang="ru-RU" dirty="0"/>
        </a:p>
      </dgm:t>
    </dgm:pt>
    <dgm:pt modelId="{59582B89-3980-4426-8DD4-024604F46C5A}" type="parTrans" cxnId="{1B8F99E9-4102-45BC-84E1-9059EF158B69}">
      <dgm:prSet/>
      <dgm:spPr/>
      <dgm:t>
        <a:bodyPr/>
        <a:lstStyle/>
        <a:p>
          <a:endParaRPr lang="ru-RU"/>
        </a:p>
      </dgm:t>
    </dgm:pt>
    <dgm:pt modelId="{91C039EE-BAF9-494A-A0D5-C3A1AD628EF8}" type="sibTrans" cxnId="{1B8F99E9-4102-45BC-84E1-9059EF158B69}">
      <dgm:prSet/>
      <dgm:spPr/>
      <dgm:t>
        <a:bodyPr/>
        <a:lstStyle/>
        <a:p>
          <a:endParaRPr lang="ru-RU"/>
        </a:p>
      </dgm:t>
    </dgm:pt>
    <dgm:pt modelId="{27FF82CE-2783-4543-B97B-4E052C2531C9}">
      <dgm:prSet custT="1"/>
      <dgm:spPr/>
      <dgm:t>
        <a:bodyPr/>
        <a:lstStyle/>
        <a:p>
          <a:pPr rtl="0"/>
          <a:r>
            <a:rPr lang="uk-UA" sz="2400" dirty="0" smtClean="0"/>
            <a:t>чинники</a:t>
          </a:r>
          <a:endParaRPr lang="ru-RU" sz="2400" dirty="0"/>
        </a:p>
      </dgm:t>
    </dgm:pt>
    <dgm:pt modelId="{95F4FFE7-BF54-478C-A372-9E717C82AD9D}" type="sibTrans" cxnId="{50C45F1F-1A2D-4409-8F60-25BEAB327E82}">
      <dgm:prSet/>
      <dgm:spPr/>
      <dgm:t>
        <a:bodyPr/>
        <a:lstStyle/>
        <a:p>
          <a:endParaRPr lang="ru-RU"/>
        </a:p>
      </dgm:t>
    </dgm:pt>
    <dgm:pt modelId="{C3F6C1B5-9FDA-4611-B316-4E51F699D684}" type="parTrans" cxnId="{50C45F1F-1A2D-4409-8F60-25BEAB327E82}">
      <dgm:prSet/>
      <dgm:spPr/>
      <dgm:t>
        <a:bodyPr/>
        <a:lstStyle/>
        <a:p>
          <a:endParaRPr lang="ru-RU"/>
        </a:p>
      </dgm:t>
    </dgm:pt>
    <dgm:pt modelId="{117A16CA-F983-4F82-88EC-F47CDEF60721}" type="pres">
      <dgm:prSet presAssocID="{659E3DBB-BA4F-411A-AAC4-16D93892E1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192D7C-2BBB-4A8D-ADBA-5F2DCE77C925}" type="pres">
      <dgm:prSet presAssocID="{27FF82CE-2783-4543-B97B-4E052C2531C9}" presName="hierRoot1" presStyleCnt="0">
        <dgm:presLayoutVars>
          <dgm:hierBranch val="init"/>
        </dgm:presLayoutVars>
      </dgm:prSet>
      <dgm:spPr/>
    </dgm:pt>
    <dgm:pt modelId="{D858CC33-DE14-4B9B-AEE6-DDDDFEC63A9F}" type="pres">
      <dgm:prSet presAssocID="{27FF82CE-2783-4543-B97B-4E052C2531C9}" presName="rootComposite1" presStyleCnt="0"/>
      <dgm:spPr/>
    </dgm:pt>
    <dgm:pt modelId="{335315AE-3236-4F56-8257-6770AE87F6E4}" type="pres">
      <dgm:prSet presAssocID="{27FF82CE-2783-4543-B97B-4E052C2531C9}" presName="rootText1" presStyleLbl="node0" presStyleIdx="0" presStyleCnt="1" custLinFactNeighborX="-942" custLinFactNeighborY="-699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BE671E-3644-401E-9C4E-07EE6C68E9BC}" type="pres">
      <dgm:prSet presAssocID="{27FF82CE-2783-4543-B97B-4E052C2531C9}" presName="rootConnector1" presStyleLbl="node1" presStyleIdx="0" presStyleCnt="0"/>
      <dgm:spPr/>
    </dgm:pt>
    <dgm:pt modelId="{BEB45805-220C-4E1E-89E3-86C1E2371C22}" type="pres">
      <dgm:prSet presAssocID="{27FF82CE-2783-4543-B97B-4E052C2531C9}" presName="hierChild2" presStyleCnt="0"/>
      <dgm:spPr/>
    </dgm:pt>
    <dgm:pt modelId="{C6665362-3B74-4501-BF24-461BB523D384}" type="pres">
      <dgm:prSet presAssocID="{A2C068C1-DA81-439A-82DA-5ED8F0730C53}" presName="Name37" presStyleLbl="parChTrans1D2" presStyleIdx="0" presStyleCnt="3"/>
      <dgm:spPr/>
    </dgm:pt>
    <dgm:pt modelId="{19A7A296-87B5-4F21-B81C-8D08F16991CC}" type="pres">
      <dgm:prSet presAssocID="{0B38171D-A5C7-446F-AA48-1F3635FF9C23}" presName="hierRoot2" presStyleCnt="0">
        <dgm:presLayoutVars>
          <dgm:hierBranch val="init"/>
        </dgm:presLayoutVars>
      </dgm:prSet>
      <dgm:spPr/>
    </dgm:pt>
    <dgm:pt modelId="{FB959AEC-02D7-4BF3-9D72-72DDFCB6F6C7}" type="pres">
      <dgm:prSet presAssocID="{0B38171D-A5C7-446F-AA48-1F3635FF9C23}" presName="rootComposite" presStyleCnt="0"/>
      <dgm:spPr/>
    </dgm:pt>
    <dgm:pt modelId="{77D9636E-2050-464E-AA9A-9B2B0ACF4EE7}" type="pres">
      <dgm:prSet presAssocID="{0B38171D-A5C7-446F-AA48-1F3635FF9C23}" presName="rootText" presStyleLbl="node2" presStyleIdx="0" presStyleCnt="3" custScaleX="208509" custScaleY="514744">
        <dgm:presLayoutVars>
          <dgm:chPref val="3"/>
        </dgm:presLayoutVars>
      </dgm:prSet>
      <dgm:spPr/>
    </dgm:pt>
    <dgm:pt modelId="{E94CF802-10A9-41CD-AFEE-F41F8010742B}" type="pres">
      <dgm:prSet presAssocID="{0B38171D-A5C7-446F-AA48-1F3635FF9C23}" presName="rootConnector" presStyleLbl="node2" presStyleIdx="0" presStyleCnt="3"/>
      <dgm:spPr/>
    </dgm:pt>
    <dgm:pt modelId="{FB81BA17-C38E-4439-9AC4-E29946CB188D}" type="pres">
      <dgm:prSet presAssocID="{0B38171D-A5C7-446F-AA48-1F3635FF9C23}" presName="hierChild4" presStyleCnt="0"/>
      <dgm:spPr/>
    </dgm:pt>
    <dgm:pt modelId="{251BBEF9-76A9-46EB-B0A7-0FF5B2AEA0D9}" type="pres">
      <dgm:prSet presAssocID="{0B38171D-A5C7-446F-AA48-1F3635FF9C23}" presName="hierChild5" presStyleCnt="0"/>
      <dgm:spPr/>
    </dgm:pt>
    <dgm:pt modelId="{8E8CD086-428B-4343-9C49-3414FDEEBB7C}" type="pres">
      <dgm:prSet presAssocID="{351326C8-C2E0-4F4C-A00F-684C7DC021CE}" presName="Name37" presStyleLbl="parChTrans1D2" presStyleIdx="1" presStyleCnt="3"/>
      <dgm:spPr/>
    </dgm:pt>
    <dgm:pt modelId="{F6C6E300-0E4A-4CF8-8F66-4593D4E0C08D}" type="pres">
      <dgm:prSet presAssocID="{BA0320A9-99C0-42D0-9D84-E0965B619258}" presName="hierRoot2" presStyleCnt="0">
        <dgm:presLayoutVars>
          <dgm:hierBranch val="init"/>
        </dgm:presLayoutVars>
      </dgm:prSet>
      <dgm:spPr/>
    </dgm:pt>
    <dgm:pt modelId="{3171B3EF-4F29-4E1D-9BD5-026837B30DCF}" type="pres">
      <dgm:prSet presAssocID="{BA0320A9-99C0-42D0-9D84-E0965B619258}" presName="rootComposite" presStyleCnt="0"/>
      <dgm:spPr/>
    </dgm:pt>
    <dgm:pt modelId="{161E7595-B491-490D-A2B1-02F616E06482}" type="pres">
      <dgm:prSet presAssocID="{BA0320A9-99C0-42D0-9D84-E0965B619258}" presName="rootText" presStyleLbl="node2" presStyleIdx="1" presStyleCnt="3" custScaleX="173460" custScaleY="657665">
        <dgm:presLayoutVars>
          <dgm:chPref val="3"/>
        </dgm:presLayoutVars>
      </dgm:prSet>
      <dgm:spPr/>
    </dgm:pt>
    <dgm:pt modelId="{712662D4-F35D-41F9-8D87-E20AB3D91028}" type="pres">
      <dgm:prSet presAssocID="{BA0320A9-99C0-42D0-9D84-E0965B619258}" presName="rootConnector" presStyleLbl="node2" presStyleIdx="1" presStyleCnt="3"/>
      <dgm:spPr/>
    </dgm:pt>
    <dgm:pt modelId="{D06F3F4A-FBB1-4C6D-9EFD-0CEDB5A429DB}" type="pres">
      <dgm:prSet presAssocID="{BA0320A9-99C0-42D0-9D84-E0965B619258}" presName="hierChild4" presStyleCnt="0"/>
      <dgm:spPr/>
    </dgm:pt>
    <dgm:pt modelId="{699E6FB5-1314-431C-BD90-4E370D51C8DC}" type="pres">
      <dgm:prSet presAssocID="{BA0320A9-99C0-42D0-9D84-E0965B619258}" presName="hierChild5" presStyleCnt="0"/>
      <dgm:spPr/>
    </dgm:pt>
    <dgm:pt modelId="{56714473-FAAF-44EA-890B-0FAFC5380B15}" type="pres">
      <dgm:prSet presAssocID="{59582B89-3980-4426-8DD4-024604F46C5A}" presName="Name37" presStyleLbl="parChTrans1D2" presStyleIdx="2" presStyleCnt="3"/>
      <dgm:spPr/>
    </dgm:pt>
    <dgm:pt modelId="{12F8B6FF-D9A2-4EE3-AE44-016D5F005D27}" type="pres">
      <dgm:prSet presAssocID="{522E71B6-91BE-49B8-93B8-B13D784C37F4}" presName="hierRoot2" presStyleCnt="0">
        <dgm:presLayoutVars>
          <dgm:hierBranch val="init"/>
        </dgm:presLayoutVars>
      </dgm:prSet>
      <dgm:spPr/>
    </dgm:pt>
    <dgm:pt modelId="{560404AA-0479-4710-8587-EEFC7A4690F1}" type="pres">
      <dgm:prSet presAssocID="{522E71B6-91BE-49B8-93B8-B13D784C37F4}" presName="rootComposite" presStyleCnt="0"/>
      <dgm:spPr/>
    </dgm:pt>
    <dgm:pt modelId="{7A7D4343-2119-4C11-8114-5F3CC979A561}" type="pres">
      <dgm:prSet presAssocID="{522E71B6-91BE-49B8-93B8-B13D784C37F4}" presName="rootText" presStyleLbl="node2" presStyleIdx="2" presStyleCnt="3" custScaleX="207906" custScaleY="472512">
        <dgm:presLayoutVars>
          <dgm:chPref val="3"/>
        </dgm:presLayoutVars>
      </dgm:prSet>
      <dgm:spPr/>
    </dgm:pt>
    <dgm:pt modelId="{C42D3A45-14EA-438B-AA9B-DB7844931AE2}" type="pres">
      <dgm:prSet presAssocID="{522E71B6-91BE-49B8-93B8-B13D784C37F4}" presName="rootConnector" presStyleLbl="node2" presStyleIdx="2" presStyleCnt="3"/>
      <dgm:spPr/>
    </dgm:pt>
    <dgm:pt modelId="{D01BCBE7-C354-47DF-B202-9A55727ED197}" type="pres">
      <dgm:prSet presAssocID="{522E71B6-91BE-49B8-93B8-B13D784C37F4}" presName="hierChild4" presStyleCnt="0"/>
      <dgm:spPr/>
    </dgm:pt>
    <dgm:pt modelId="{3EC74505-3A49-456E-BBCB-61EB1FCF19DB}" type="pres">
      <dgm:prSet presAssocID="{522E71B6-91BE-49B8-93B8-B13D784C37F4}" presName="hierChild5" presStyleCnt="0"/>
      <dgm:spPr/>
    </dgm:pt>
    <dgm:pt modelId="{854A91F1-CC27-4554-8975-0F6FA6624E83}" type="pres">
      <dgm:prSet presAssocID="{27FF82CE-2783-4543-B97B-4E052C2531C9}" presName="hierChild3" presStyleCnt="0"/>
      <dgm:spPr/>
    </dgm:pt>
  </dgm:ptLst>
  <dgm:cxnLst>
    <dgm:cxn modelId="{A1C8DECA-278D-4AF9-BD1D-75EC85DFE98C}" type="presOf" srcId="{27FF82CE-2783-4543-B97B-4E052C2531C9}" destId="{335315AE-3236-4F56-8257-6770AE87F6E4}" srcOrd="0" destOrd="0" presId="urn:microsoft.com/office/officeart/2005/8/layout/orgChart1"/>
    <dgm:cxn modelId="{FDD59656-DFCC-48E6-85DF-B1406A00F1E0}" type="presOf" srcId="{0B38171D-A5C7-446F-AA48-1F3635FF9C23}" destId="{E94CF802-10A9-41CD-AFEE-F41F8010742B}" srcOrd="1" destOrd="0" presId="urn:microsoft.com/office/officeart/2005/8/layout/orgChart1"/>
    <dgm:cxn modelId="{3C5E8355-BA18-4BCC-AFAE-2139A7C8BCA9}" type="presOf" srcId="{BA0320A9-99C0-42D0-9D84-E0965B619258}" destId="{161E7595-B491-490D-A2B1-02F616E06482}" srcOrd="0" destOrd="0" presId="urn:microsoft.com/office/officeart/2005/8/layout/orgChart1"/>
    <dgm:cxn modelId="{56EF7F9B-5108-4FF7-95D8-EFC7FDA36343}" type="presOf" srcId="{27FF82CE-2783-4543-B97B-4E052C2531C9}" destId="{DCBE671E-3644-401E-9C4E-07EE6C68E9BC}" srcOrd="1" destOrd="0" presId="urn:microsoft.com/office/officeart/2005/8/layout/orgChart1"/>
    <dgm:cxn modelId="{1E1936E7-91A7-4474-9A17-FEC6135D5599}" type="presOf" srcId="{522E71B6-91BE-49B8-93B8-B13D784C37F4}" destId="{7A7D4343-2119-4C11-8114-5F3CC979A561}" srcOrd="0" destOrd="0" presId="urn:microsoft.com/office/officeart/2005/8/layout/orgChart1"/>
    <dgm:cxn modelId="{1EADB8DB-DDB1-4E69-B2EB-16A2C8373ADB}" type="presOf" srcId="{659E3DBB-BA4F-411A-AAC4-16D93892E1FF}" destId="{117A16CA-F983-4F82-88EC-F47CDEF60721}" srcOrd="0" destOrd="0" presId="urn:microsoft.com/office/officeart/2005/8/layout/orgChart1"/>
    <dgm:cxn modelId="{5248F64D-1526-4961-BDA8-E9B9394E951B}" type="presOf" srcId="{0B38171D-A5C7-446F-AA48-1F3635FF9C23}" destId="{77D9636E-2050-464E-AA9A-9B2B0ACF4EE7}" srcOrd="0" destOrd="0" presId="urn:microsoft.com/office/officeart/2005/8/layout/orgChart1"/>
    <dgm:cxn modelId="{50C45F1F-1A2D-4409-8F60-25BEAB327E82}" srcId="{659E3DBB-BA4F-411A-AAC4-16D93892E1FF}" destId="{27FF82CE-2783-4543-B97B-4E052C2531C9}" srcOrd="0" destOrd="0" parTransId="{C3F6C1B5-9FDA-4611-B316-4E51F699D684}" sibTransId="{95F4FFE7-BF54-478C-A372-9E717C82AD9D}"/>
    <dgm:cxn modelId="{0838BF1B-1F9A-4419-8375-35ED6CE70CEF}" type="presOf" srcId="{BA0320A9-99C0-42D0-9D84-E0965B619258}" destId="{712662D4-F35D-41F9-8D87-E20AB3D91028}" srcOrd="1" destOrd="0" presId="urn:microsoft.com/office/officeart/2005/8/layout/orgChart1"/>
    <dgm:cxn modelId="{39EF59C4-FF9B-4D50-BAD8-A8BEEEA92A7F}" type="presOf" srcId="{A2C068C1-DA81-439A-82DA-5ED8F0730C53}" destId="{C6665362-3B74-4501-BF24-461BB523D384}" srcOrd="0" destOrd="0" presId="urn:microsoft.com/office/officeart/2005/8/layout/orgChart1"/>
    <dgm:cxn modelId="{0F6AA666-FAC9-4590-B81C-06A19D96E96F}" srcId="{27FF82CE-2783-4543-B97B-4E052C2531C9}" destId="{BA0320A9-99C0-42D0-9D84-E0965B619258}" srcOrd="1" destOrd="0" parTransId="{351326C8-C2E0-4F4C-A00F-684C7DC021CE}" sibTransId="{E3A7C856-70BD-46B9-9AF3-D96D09C6BE08}"/>
    <dgm:cxn modelId="{537D9DFB-FD69-426F-93E4-60CDBA125AB6}" type="presOf" srcId="{522E71B6-91BE-49B8-93B8-B13D784C37F4}" destId="{C42D3A45-14EA-438B-AA9B-DB7844931AE2}" srcOrd="1" destOrd="0" presId="urn:microsoft.com/office/officeart/2005/8/layout/orgChart1"/>
    <dgm:cxn modelId="{2DAC2D21-7024-40C5-8D8A-002F1ABF790F}" srcId="{27FF82CE-2783-4543-B97B-4E052C2531C9}" destId="{0B38171D-A5C7-446F-AA48-1F3635FF9C23}" srcOrd="0" destOrd="0" parTransId="{A2C068C1-DA81-439A-82DA-5ED8F0730C53}" sibTransId="{B80A1FEF-1B88-46E5-9157-52175F64EA0C}"/>
    <dgm:cxn modelId="{1B8F99E9-4102-45BC-84E1-9059EF158B69}" srcId="{27FF82CE-2783-4543-B97B-4E052C2531C9}" destId="{522E71B6-91BE-49B8-93B8-B13D784C37F4}" srcOrd="2" destOrd="0" parTransId="{59582B89-3980-4426-8DD4-024604F46C5A}" sibTransId="{91C039EE-BAF9-494A-A0D5-C3A1AD628EF8}"/>
    <dgm:cxn modelId="{B2C98277-4776-48D9-BF90-A7506C7B66FD}" type="presOf" srcId="{351326C8-C2E0-4F4C-A00F-684C7DC021CE}" destId="{8E8CD086-428B-4343-9C49-3414FDEEBB7C}" srcOrd="0" destOrd="0" presId="urn:microsoft.com/office/officeart/2005/8/layout/orgChart1"/>
    <dgm:cxn modelId="{638EDC66-6EDC-4B16-B026-41925E74CD90}" type="presOf" srcId="{59582B89-3980-4426-8DD4-024604F46C5A}" destId="{56714473-FAAF-44EA-890B-0FAFC5380B15}" srcOrd="0" destOrd="0" presId="urn:microsoft.com/office/officeart/2005/8/layout/orgChart1"/>
    <dgm:cxn modelId="{2E19FDFB-9753-4D28-9E0D-C271DA6E9A71}" type="presParOf" srcId="{117A16CA-F983-4F82-88EC-F47CDEF60721}" destId="{74192D7C-2BBB-4A8D-ADBA-5F2DCE77C925}" srcOrd="0" destOrd="0" presId="urn:microsoft.com/office/officeart/2005/8/layout/orgChart1"/>
    <dgm:cxn modelId="{58072B69-A742-4A63-8942-3B5FBDA773FC}" type="presParOf" srcId="{74192D7C-2BBB-4A8D-ADBA-5F2DCE77C925}" destId="{D858CC33-DE14-4B9B-AEE6-DDDDFEC63A9F}" srcOrd="0" destOrd="0" presId="urn:microsoft.com/office/officeart/2005/8/layout/orgChart1"/>
    <dgm:cxn modelId="{939EE50F-2492-4528-9DFC-2CDC2BDF3999}" type="presParOf" srcId="{D858CC33-DE14-4B9B-AEE6-DDDDFEC63A9F}" destId="{335315AE-3236-4F56-8257-6770AE87F6E4}" srcOrd="0" destOrd="0" presId="urn:microsoft.com/office/officeart/2005/8/layout/orgChart1"/>
    <dgm:cxn modelId="{FBA82CE0-7EE4-4FD6-BA54-E80A2EA65D99}" type="presParOf" srcId="{D858CC33-DE14-4B9B-AEE6-DDDDFEC63A9F}" destId="{DCBE671E-3644-401E-9C4E-07EE6C68E9BC}" srcOrd="1" destOrd="0" presId="urn:microsoft.com/office/officeart/2005/8/layout/orgChart1"/>
    <dgm:cxn modelId="{A041532A-259F-4CA8-894F-88A77C836675}" type="presParOf" srcId="{74192D7C-2BBB-4A8D-ADBA-5F2DCE77C925}" destId="{BEB45805-220C-4E1E-89E3-86C1E2371C22}" srcOrd="1" destOrd="0" presId="urn:microsoft.com/office/officeart/2005/8/layout/orgChart1"/>
    <dgm:cxn modelId="{754D4DEA-4A4D-4349-8517-BB959402250C}" type="presParOf" srcId="{BEB45805-220C-4E1E-89E3-86C1E2371C22}" destId="{C6665362-3B74-4501-BF24-461BB523D384}" srcOrd="0" destOrd="0" presId="urn:microsoft.com/office/officeart/2005/8/layout/orgChart1"/>
    <dgm:cxn modelId="{FC192C67-3C5E-4180-B593-004EF495C946}" type="presParOf" srcId="{BEB45805-220C-4E1E-89E3-86C1E2371C22}" destId="{19A7A296-87B5-4F21-B81C-8D08F16991CC}" srcOrd="1" destOrd="0" presId="urn:microsoft.com/office/officeart/2005/8/layout/orgChart1"/>
    <dgm:cxn modelId="{F397F362-DC73-4CBB-BAC7-364472FF63C9}" type="presParOf" srcId="{19A7A296-87B5-4F21-B81C-8D08F16991CC}" destId="{FB959AEC-02D7-4BF3-9D72-72DDFCB6F6C7}" srcOrd="0" destOrd="0" presId="urn:microsoft.com/office/officeart/2005/8/layout/orgChart1"/>
    <dgm:cxn modelId="{4851C849-8CAA-4CCE-B30E-F6F9A966E47F}" type="presParOf" srcId="{FB959AEC-02D7-4BF3-9D72-72DDFCB6F6C7}" destId="{77D9636E-2050-464E-AA9A-9B2B0ACF4EE7}" srcOrd="0" destOrd="0" presId="urn:microsoft.com/office/officeart/2005/8/layout/orgChart1"/>
    <dgm:cxn modelId="{D2E291B3-0DC6-44A2-835B-9F48911523DA}" type="presParOf" srcId="{FB959AEC-02D7-4BF3-9D72-72DDFCB6F6C7}" destId="{E94CF802-10A9-41CD-AFEE-F41F8010742B}" srcOrd="1" destOrd="0" presId="urn:microsoft.com/office/officeart/2005/8/layout/orgChart1"/>
    <dgm:cxn modelId="{C17E5C1A-8279-4C42-B163-BE282D2DAC05}" type="presParOf" srcId="{19A7A296-87B5-4F21-B81C-8D08F16991CC}" destId="{FB81BA17-C38E-4439-9AC4-E29946CB188D}" srcOrd="1" destOrd="0" presId="urn:microsoft.com/office/officeart/2005/8/layout/orgChart1"/>
    <dgm:cxn modelId="{7A1C6593-C72A-4302-8D89-DD6913AACD9D}" type="presParOf" srcId="{19A7A296-87B5-4F21-B81C-8D08F16991CC}" destId="{251BBEF9-76A9-46EB-B0A7-0FF5B2AEA0D9}" srcOrd="2" destOrd="0" presId="urn:microsoft.com/office/officeart/2005/8/layout/orgChart1"/>
    <dgm:cxn modelId="{7ABA4D90-6D54-493C-9A33-E7D00EAC3BE3}" type="presParOf" srcId="{BEB45805-220C-4E1E-89E3-86C1E2371C22}" destId="{8E8CD086-428B-4343-9C49-3414FDEEBB7C}" srcOrd="2" destOrd="0" presId="urn:microsoft.com/office/officeart/2005/8/layout/orgChart1"/>
    <dgm:cxn modelId="{DB92B304-5618-4C49-81D2-E15B5E3A0236}" type="presParOf" srcId="{BEB45805-220C-4E1E-89E3-86C1E2371C22}" destId="{F6C6E300-0E4A-4CF8-8F66-4593D4E0C08D}" srcOrd="3" destOrd="0" presId="urn:microsoft.com/office/officeart/2005/8/layout/orgChart1"/>
    <dgm:cxn modelId="{BFEB39C7-FD31-4E1E-A337-34952E4596BC}" type="presParOf" srcId="{F6C6E300-0E4A-4CF8-8F66-4593D4E0C08D}" destId="{3171B3EF-4F29-4E1D-9BD5-026837B30DCF}" srcOrd="0" destOrd="0" presId="urn:microsoft.com/office/officeart/2005/8/layout/orgChart1"/>
    <dgm:cxn modelId="{5DA84A31-6452-4746-AD47-2A5825E4A7D3}" type="presParOf" srcId="{3171B3EF-4F29-4E1D-9BD5-026837B30DCF}" destId="{161E7595-B491-490D-A2B1-02F616E06482}" srcOrd="0" destOrd="0" presId="urn:microsoft.com/office/officeart/2005/8/layout/orgChart1"/>
    <dgm:cxn modelId="{69B4E6D9-E2B5-4621-8858-2EF43173549B}" type="presParOf" srcId="{3171B3EF-4F29-4E1D-9BD5-026837B30DCF}" destId="{712662D4-F35D-41F9-8D87-E20AB3D91028}" srcOrd="1" destOrd="0" presId="urn:microsoft.com/office/officeart/2005/8/layout/orgChart1"/>
    <dgm:cxn modelId="{E817FCE7-306E-4988-A68E-073B4407F95F}" type="presParOf" srcId="{F6C6E300-0E4A-4CF8-8F66-4593D4E0C08D}" destId="{D06F3F4A-FBB1-4C6D-9EFD-0CEDB5A429DB}" srcOrd="1" destOrd="0" presId="urn:microsoft.com/office/officeart/2005/8/layout/orgChart1"/>
    <dgm:cxn modelId="{56A05467-1704-4EE7-BE0C-39008789B028}" type="presParOf" srcId="{F6C6E300-0E4A-4CF8-8F66-4593D4E0C08D}" destId="{699E6FB5-1314-431C-BD90-4E370D51C8DC}" srcOrd="2" destOrd="0" presId="urn:microsoft.com/office/officeart/2005/8/layout/orgChart1"/>
    <dgm:cxn modelId="{B85D031D-2D54-4FA8-AD82-D224585F0695}" type="presParOf" srcId="{BEB45805-220C-4E1E-89E3-86C1E2371C22}" destId="{56714473-FAAF-44EA-890B-0FAFC5380B15}" srcOrd="4" destOrd="0" presId="urn:microsoft.com/office/officeart/2005/8/layout/orgChart1"/>
    <dgm:cxn modelId="{2B5B47B9-1536-4741-894A-CBD703A668CE}" type="presParOf" srcId="{BEB45805-220C-4E1E-89E3-86C1E2371C22}" destId="{12F8B6FF-D9A2-4EE3-AE44-016D5F005D27}" srcOrd="5" destOrd="0" presId="urn:microsoft.com/office/officeart/2005/8/layout/orgChart1"/>
    <dgm:cxn modelId="{BE643318-61FA-4832-9C31-7AFA7B1A17D6}" type="presParOf" srcId="{12F8B6FF-D9A2-4EE3-AE44-016D5F005D27}" destId="{560404AA-0479-4710-8587-EEFC7A4690F1}" srcOrd="0" destOrd="0" presId="urn:microsoft.com/office/officeart/2005/8/layout/orgChart1"/>
    <dgm:cxn modelId="{D25127C5-BB4A-4E6C-9E7A-2A1E140CBC9A}" type="presParOf" srcId="{560404AA-0479-4710-8587-EEFC7A4690F1}" destId="{7A7D4343-2119-4C11-8114-5F3CC979A561}" srcOrd="0" destOrd="0" presId="urn:microsoft.com/office/officeart/2005/8/layout/orgChart1"/>
    <dgm:cxn modelId="{B5BA3B77-11C2-4CB4-9611-FE9F719D6E7F}" type="presParOf" srcId="{560404AA-0479-4710-8587-EEFC7A4690F1}" destId="{C42D3A45-14EA-438B-AA9B-DB7844931AE2}" srcOrd="1" destOrd="0" presId="urn:microsoft.com/office/officeart/2005/8/layout/orgChart1"/>
    <dgm:cxn modelId="{92A20DD6-1F7B-435D-85D5-6E29994C75C4}" type="presParOf" srcId="{12F8B6FF-D9A2-4EE3-AE44-016D5F005D27}" destId="{D01BCBE7-C354-47DF-B202-9A55727ED197}" srcOrd="1" destOrd="0" presId="urn:microsoft.com/office/officeart/2005/8/layout/orgChart1"/>
    <dgm:cxn modelId="{447D6388-17B1-435B-8B52-9D43C995F5D3}" type="presParOf" srcId="{12F8B6FF-D9A2-4EE3-AE44-016D5F005D27}" destId="{3EC74505-3A49-456E-BBCB-61EB1FCF19DB}" srcOrd="2" destOrd="0" presId="urn:microsoft.com/office/officeart/2005/8/layout/orgChart1"/>
    <dgm:cxn modelId="{5E4938A6-35BC-4157-81D3-1E096D80A75C}" type="presParOf" srcId="{74192D7C-2BBB-4A8D-ADBA-5F2DCE77C925}" destId="{854A91F1-CC27-4554-8975-0F6FA6624E8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F66F14-7BA1-4570-B30D-6EAFA10D204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1E9B20-F377-448E-B5F9-2299961AA3FB}">
      <dgm:prSet/>
      <dgm:spPr/>
      <dgm:t>
        <a:bodyPr/>
        <a:lstStyle/>
        <a:p>
          <a:r>
            <a:rPr lang="ru-RU" dirty="0" err="1" smtClean="0"/>
            <a:t>однорідність</a:t>
          </a:r>
          <a:r>
            <a:rPr lang="ru-RU" dirty="0" smtClean="0"/>
            <a:t> </a:t>
          </a:r>
          <a:r>
            <a:rPr lang="ru-RU" dirty="0" err="1" smtClean="0"/>
            <a:t>фізичного</a:t>
          </a:r>
          <a:r>
            <a:rPr lang="ru-RU" dirty="0" smtClean="0"/>
            <a:t> </a:t>
          </a:r>
          <a:r>
            <a:rPr lang="ru-RU" dirty="0" err="1" smtClean="0"/>
            <a:t>середовища</a:t>
          </a:r>
          <a:endParaRPr lang="ru-RU" dirty="0"/>
        </a:p>
      </dgm:t>
    </dgm:pt>
    <dgm:pt modelId="{A2EAFDA7-972D-4C75-96B7-B9956CF5F2AE}" type="parTrans" cxnId="{822A3093-B8C0-466D-81AD-32C0ACAE4AC6}">
      <dgm:prSet/>
      <dgm:spPr/>
      <dgm:t>
        <a:bodyPr/>
        <a:lstStyle/>
        <a:p>
          <a:endParaRPr lang="ru-RU"/>
        </a:p>
      </dgm:t>
    </dgm:pt>
    <dgm:pt modelId="{61E8A83F-CCDB-44CF-8358-72EDCA3D5B77}" type="sibTrans" cxnId="{822A3093-B8C0-466D-81AD-32C0ACAE4AC6}">
      <dgm:prSet/>
      <dgm:spPr/>
      <dgm:t>
        <a:bodyPr/>
        <a:lstStyle/>
        <a:p>
          <a:endParaRPr lang="ru-RU"/>
        </a:p>
      </dgm:t>
    </dgm:pt>
    <dgm:pt modelId="{DE6EB214-92C6-4B0D-BA56-2DFB7C49490A}" type="pres">
      <dgm:prSet presAssocID="{08F66F14-7BA1-4570-B30D-6EAFA10D204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E72F22E-A667-4E43-A0A6-344D288FEDA3}" type="pres">
      <dgm:prSet presAssocID="{921E9B20-F377-448E-B5F9-2299961AA3FB}" presName="horFlow" presStyleCnt="0"/>
      <dgm:spPr/>
    </dgm:pt>
    <dgm:pt modelId="{EA6C7189-AF9D-475F-AEC1-C45A4D590A25}" type="pres">
      <dgm:prSet presAssocID="{921E9B20-F377-448E-B5F9-2299961AA3FB}" presName="bigChev" presStyleLbl="node1" presStyleIdx="0" presStyleCnt="1" custScaleY="72878"/>
      <dgm:spPr/>
    </dgm:pt>
  </dgm:ptLst>
  <dgm:cxnLst>
    <dgm:cxn modelId="{822A3093-B8C0-466D-81AD-32C0ACAE4AC6}" srcId="{08F66F14-7BA1-4570-B30D-6EAFA10D2049}" destId="{921E9B20-F377-448E-B5F9-2299961AA3FB}" srcOrd="0" destOrd="0" parTransId="{A2EAFDA7-972D-4C75-96B7-B9956CF5F2AE}" sibTransId="{61E8A83F-CCDB-44CF-8358-72EDCA3D5B77}"/>
    <dgm:cxn modelId="{FA4D6221-8D3D-4535-A38F-DE9B3318B943}" type="presOf" srcId="{921E9B20-F377-448E-B5F9-2299961AA3FB}" destId="{EA6C7189-AF9D-475F-AEC1-C45A4D590A25}" srcOrd="0" destOrd="0" presId="urn:microsoft.com/office/officeart/2005/8/layout/lProcess3"/>
    <dgm:cxn modelId="{165DDA4B-ADA9-4466-BCA9-02EB33ECAC53}" type="presOf" srcId="{08F66F14-7BA1-4570-B30D-6EAFA10D2049}" destId="{DE6EB214-92C6-4B0D-BA56-2DFB7C49490A}" srcOrd="0" destOrd="0" presId="urn:microsoft.com/office/officeart/2005/8/layout/lProcess3"/>
    <dgm:cxn modelId="{8924495E-81A6-4162-9A8B-06C9CE6CE325}" type="presParOf" srcId="{DE6EB214-92C6-4B0D-BA56-2DFB7C49490A}" destId="{DE72F22E-A667-4E43-A0A6-344D288FEDA3}" srcOrd="0" destOrd="0" presId="urn:microsoft.com/office/officeart/2005/8/layout/lProcess3"/>
    <dgm:cxn modelId="{00850FC3-9737-4019-935C-794ED5D3DB45}" type="presParOf" srcId="{DE72F22E-A667-4E43-A0A6-344D288FEDA3}" destId="{EA6C7189-AF9D-475F-AEC1-C45A4D590A2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01AF4-F27E-4202-ACC5-CA5502CB3A88}">
      <dsp:nvSpPr>
        <dsp:cNvPr id="0" name=""/>
        <dsp:cNvSpPr/>
      </dsp:nvSpPr>
      <dsp:spPr>
        <a:xfrm>
          <a:off x="2309494" y="60007"/>
          <a:ext cx="2880360" cy="288036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err="1" smtClean="0"/>
            <a:t>Територія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діалогу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між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рівнями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влади</a:t>
          </a:r>
          <a:endParaRPr lang="ru-RU" sz="1700" kern="1200" dirty="0"/>
        </a:p>
      </dsp:txBody>
      <dsp:txXfrm>
        <a:off x="2693542" y="564070"/>
        <a:ext cx="2112264" cy="1296162"/>
      </dsp:txXfrm>
    </dsp:sp>
    <dsp:sp modelId="{748D88B9-F594-4415-B0F7-82BB816566E5}">
      <dsp:nvSpPr>
        <dsp:cNvPr id="0" name=""/>
        <dsp:cNvSpPr/>
      </dsp:nvSpPr>
      <dsp:spPr>
        <a:xfrm>
          <a:off x="3348824" y="1860232"/>
          <a:ext cx="2880360" cy="2880360"/>
        </a:xfrm>
        <a:prstGeom prst="ellipse">
          <a:avLst/>
        </a:prstGeom>
        <a:solidFill>
          <a:schemeClr val="accent4">
            <a:alpha val="50000"/>
            <a:hueOff val="-1605168"/>
            <a:satOff val="19845"/>
            <a:lumOff val="-64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справжнє розуміння країни можливе тільки при врахуванні регіональних факторів</a:t>
          </a:r>
          <a:endParaRPr lang="ru-RU" sz="1700" kern="1200"/>
        </a:p>
      </dsp:txBody>
      <dsp:txXfrm>
        <a:off x="4229734" y="2604325"/>
        <a:ext cx="1728216" cy="1584198"/>
      </dsp:txXfrm>
    </dsp:sp>
    <dsp:sp modelId="{24F50B74-88A0-40D4-B9DA-CC4BC8CBBB66}">
      <dsp:nvSpPr>
        <dsp:cNvPr id="0" name=""/>
        <dsp:cNvSpPr/>
      </dsp:nvSpPr>
      <dsp:spPr>
        <a:xfrm>
          <a:off x="1270165" y="1860232"/>
          <a:ext cx="2880360" cy="2880360"/>
        </a:xfrm>
        <a:prstGeom prst="ellipse">
          <a:avLst/>
        </a:prstGeom>
        <a:solidFill>
          <a:schemeClr val="accent4">
            <a:alpha val="50000"/>
            <a:hueOff val="-3210336"/>
            <a:satOff val="39690"/>
            <a:lumOff val="-129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глобалізаційні процеси у світі</a:t>
          </a:r>
          <a:endParaRPr lang="ru-RU" sz="1700" kern="1200"/>
        </a:p>
      </dsp:txBody>
      <dsp:txXfrm>
        <a:off x="1541398" y="2604325"/>
        <a:ext cx="1728216" cy="1584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B8BA4-4C16-4B5D-BB63-86153175FC47}">
      <dsp:nvSpPr>
        <dsp:cNvPr id="0" name=""/>
        <dsp:cNvSpPr/>
      </dsp:nvSpPr>
      <dsp:spPr>
        <a:xfrm>
          <a:off x="0" y="76274"/>
          <a:ext cx="7498080" cy="11188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важливою причиною інтересу до регіону були процеси євроінтеграції, що розпочалися на рубежі 1950-1960-х рр.</a:t>
          </a:r>
          <a:endParaRPr lang="ru-RU" sz="2000" kern="1200"/>
        </a:p>
      </dsp:txBody>
      <dsp:txXfrm>
        <a:off x="54616" y="130890"/>
        <a:ext cx="7388848" cy="1009580"/>
      </dsp:txXfrm>
    </dsp:sp>
    <dsp:sp modelId="{E433D1BF-F19D-4F8B-8E7A-37DECA7E46D3}">
      <dsp:nvSpPr>
        <dsp:cNvPr id="0" name=""/>
        <dsp:cNvSpPr/>
      </dsp:nvSpPr>
      <dsp:spPr>
        <a:xfrm>
          <a:off x="0" y="1252687"/>
          <a:ext cx="7498080" cy="1118812"/>
        </a:xfrm>
        <a:prstGeom prst="roundRect">
          <a:avLst/>
        </a:prstGeom>
        <a:solidFill>
          <a:schemeClr val="accent2">
            <a:hueOff val="6336281"/>
            <a:satOff val="-12229"/>
            <a:lumOff val="-15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Зародження політичної регіоналістики пов’язують з появою у 1960-1970-х рр. у країнах Західної Європи праць з регіональної економіки</a:t>
          </a:r>
          <a:endParaRPr lang="ru-RU" sz="2000" kern="1200"/>
        </a:p>
      </dsp:txBody>
      <dsp:txXfrm>
        <a:off x="54616" y="1307303"/>
        <a:ext cx="7388848" cy="1009580"/>
      </dsp:txXfrm>
    </dsp:sp>
    <dsp:sp modelId="{09E57F9A-D2F5-4155-89E0-A8CE85B4FFC2}">
      <dsp:nvSpPr>
        <dsp:cNvPr id="0" name=""/>
        <dsp:cNvSpPr/>
      </dsp:nvSpPr>
      <dsp:spPr>
        <a:xfrm>
          <a:off x="0" y="2429100"/>
          <a:ext cx="7498080" cy="1118812"/>
        </a:xfrm>
        <a:prstGeom prst="roundRect">
          <a:avLst/>
        </a:prstGeom>
        <a:solidFill>
          <a:schemeClr val="accent2">
            <a:hueOff val="12672561"/>
            <a:satOff val="-24457"/>
            <a:lumOff val="-31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У 1980-х рр. інтерес до регіонального політичного життя значно виріс у зв’язку з 6загостренням соціальних і етнічних протиріч у Західній Європі. </a:t>
          </a:r>
          <a:endParaRPr lang="ru-RU" sz="2000" kern="1200"/>
        </a:p>
      </dsp:txBody>
      <dsp:txXfrm>
        <a:off x="54616" y="2483716"/>
        <a:ext cx="7388848" cy="1009580"/>
      </dsp:txXfrm>
    </dsp:sp>
    <dsp:sp modelId="{AF4D2402-11CF-44A1-B209-D12EB0BCC832}">
      <dsp:nvSpPr>
        <dsp:cNvPr id="0" name=""/>
        <dsp:cNvSpPr/>
      </dsp:nvSpPr>
      <dsp:spPr>
        <a:xfrm>
          <a:off x="0" y="3605512"/>
          <a:ext cx="7498080" cy="1118812"/>
        </a:xfrm>
        <a:prstGeom prst="roundRect">
          <a:avLst/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У США витоки політичної регіоналістики пов’язують з початком будівництва автодоріг у 1950-х рр., коли потрібно було дати оцінку попиту на транспортні потужності в різних регіонах. </a:t>
          </a:r>
          <a:endParaRPr lang="ru-RU" sz="2000" kern="1200"/>
        </a:p>
      </dsp:txBody>
      <dsp:txXfrm>
        <a:off x="54616" y="3660128"/>
        <a:ext cx="7388848" cy="10095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DE829-FB9C-468F-BD6B-04E21EA141F8}">
      <dsp:nvSpPr>
        <dsp:cNvPr id="0" name=""/>
        <dsp:cNvSpPr/>
      </dsp:nvSpPr>
      <dsp:spPr>
        <a:xfrm>
          <a:off x="0" y="150875"/>
          <a:ext cx="4498848" cy="449884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2FC3DB-1573-46F3-AFD8-FFB54CA72E59}">
      <dsp:nvSpPr>
        <dsp:cNvPr id="0" name=""/>
        <dsp:cNvSpPr/>
      </dsp:nvSpPr>
      <dsp:spPr>
        <a:xfrm>
          <a:off x="2249424" y="150875"/>
          <a:ext cx="5248656" cy="4498848"/>
        </a:xfrm>
        <a:prstGeom prst="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окрема наука</a:t>
          </a:r>
          <a:endParaRPr lang="ru-RU" sz="3700" kern="1200"/>
        </a:p>
      </dsp:txBody>
      <dsp:txXfrm>
        <a:off x="2249424" y="150875"/>
        <a:ext cx="5248656" cy="1349657"/>
      </dsp:txXfrm>
    </dsp:sp>
    <dsp:sp modelId="{85D41B21-0EED-43BB-A90F-5548251A2964}">
      <dsp:nvSpPr>
        <dsp:cNvPr id="0" name=""/>
        <dsp:cNvSpPr/>
      </dsp:nvSpPr>
      <dsp:spPr>
        <a:xfrm>
          <a:off x="787299" y="1500533"/>
          <a:ext cx="2924248" cy="292424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52686-03B2-4686-B384-74AC53511D46}">
      <dsp:nvSpPr>
        <dsp:cNvPr id="0" name=""/>
        <dsp:cNvSpPr/>
      </dsp:nvSpPr>
      <dsp:spPr>
        <a:xfrm>
          <a:off x="2249424" y="1500533"/>
          <a:ext cx="5248656" cy="292424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5">
              <a:hueOff val="5941847"/>
              <a:satOff val="-30260"/>
              <a:lumOff val="5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err="1" smtClean="0"/>
            <a:t>складова</a:t>
          </a:r>
          <a:r>
            <a:rPr lang="ru-RU" sz="3700" kern="1200" dirty="0" smtClean="0"/>
            <a:t> </a:t>
          </a:r>
          <a:r>
            <a:rPr lang="ru-RU" sz="3700" kern="1200" dirty="0" err="1" smtClean="0"/>
            <a:t>регіонознавства</a:t>
          </a:r>
          <a:endParaRPr lang="ru-RU" sz="3700" kern="1200" dirty="0"/>
        </a:p>
      </dsp:txBody>
      <dsp:txXfrm>
        <a:off x="2249424" y="1500533"/>
        <a:ext cx="5248656" cy="1349652"/>
      </dsp:txXfrm>
    </dsp:sp>
    <dsp:sp modelId="{DCB0731C-5FFC-49B9-B6F4-4614046E0194}">
      <dsp:nvSpPr>
        <dsp:cNvPr id="0" name=""/>
        <dsp:cNvSpPr/>
      </dsp:nvSpPr>
      <dsp:spPr>
        <a:xfrm>
          <a:off x="1574597" y="2850186"/>
          <a:ext cx="1349653" cy="1349653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E79EA-CB07-4BA4-A627-CC643F3E9D2D}">
      <dsp:nvSpPr>
        <dsp:cNvPr id="0" name=""/>
        <dsp:cNvSpPr/>
      </dsp:nvSpPr>
      <dsp:spPr>
        <a:xfrm>
          <a:off x="2249424" y="2850186"/>
          <a:ext cx="5248656" cy="1349653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err="1" smtClean="0"/>
            <a:t>субдисципліна</a:t>
          </a:r>
          <a:r>
            <a:rPr lang="ru-RU" sz="3700" kern="1200" dirty="0" smtClean="0"/>
            <a:t> </a:t>
          </a:r>
          <a:r>
            <a:rPr lang="ru-RU" sz="3700" kern="1200" dirty="0" err="1" smtClean="0"/>
            <a:t>політичної</a:t>
          </a:r>
          <a:r>
            <a:rPr lang="ru-RU" sz="3700" kern="1200" dirty="0" smtClean="0"/>
            <a:t> науки</a:t>
          </a:r>
          <a:endParaRPr lang="ru-RU" sz="3700" kern="1200" dirty="0"/>
        </a:p>
      </dsp:txBody>
      <dsp:txXfrm>
        <a:off x="2249424" y="2850186"/>
        <a:ext cx="5248656" cy="13496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B13B2-F9A6-4AE7-B425-F04085040886}">
      <dsp:nvSpPr>
        <dsp:cNvPr id="0" name=""/>
        <dsp:cNvSpPr/>
      </dsp:nvSpPr>
      <dsp:spPr>
        <a:xfrm>
          <a:off x="0" y="714941"/>
          <a:ext cx="8229600" cy="716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Гносеологічна (пізнавальна) – пізнання політичної реальності, з’ясування тенденцій розвитку регіону. </a:t>
          </a:r>
          <a:endParaRPr lang="ru-RU" sz="1800" kern="1200"/>
        </a:p>
      </dsp:txBody>
      <dsp:txXfrm>
        <a:off x="34954" y="749895"/>
        <a:ext cx="8159692" cy="646132"/>
      </dsp:txXfrm>
    </dsp:sp>
    <dsp:sp modelId="{EB8ED335-C4F2-44B4-924D-230CB9725F99}">
      <dsp:nvSpPr>
        <dsp:cNvPr id="0" name=""/>
        <dsp:cNvSpPr/>
      </dsp:nvSpPr>
      <dsp:spPr>
        <a:xfrm>
          <a:off x="0" y="1482821"/>
          <a:ext cx="8229600" cy="716040"/>
        </a:xfrm>
        <a:prstGeom prst="roundRect">
          <a:avLst/>
        </a:prstGeom>
        <a:solidFill>
          <a:schemeClr val="accent5">
            <a:hueOff val="2970924"/>
            <a:satOff val="-15130"/>
            <a:lumOff val="27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Прогностична – прогнозування перспектив політичного розвитку регіону</a:t>
          </a:r>
          <a:endParaRPr lang="ru-RU" sz="1800" kern="1200"/>
        </a:p>
      </dsp:txBody>
      <dsp:txXfrm>
        <a:off x="34954" y="1517775"/>
        <a:ext cx="8159692" cy="646132"/>
      </dsp:txXfrm>
    </dsp:sp>
    <dsp:sp modelId="{AB9E6379-4126-40FF-897A-10794150E686}">
      <dsp:nvSpPr>
        <dsp:cNvPr id="0" name=""/>
        <dsp:cNvSpPr/>
      </dsp:nvSpPr>
      <dsp:spPr>
        <a:xfrm>
          <a:off x="0" y="2250701"/>
          <a:ext cx="8229600" cy="716040"/>
        </a:xfrm>
        <a:prstGeom prst="roundRect">
          <a:avLst/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Діагностична</a:t>
          </a:r>
          <a:r>
            <a:rPr lang="ru-RU" sz="1800" kern="1200" dirty="0" smtClean="0"/>
            <a:t> – </a:t>
          </a:r>
          <a:r>
            <a:rPr lang="ru-RU" sz="1800" kern="1200" dirty="0" err="1" smtClean="0"/>
            <a:t>моніторинг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реальної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політичної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дійсності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регіонах</a:t>
          </a:r>
          <a:r>
            <a:rPr lang="ru-RU" sz="1800" kern="1200" dirty="0" smtClean="0"/>
            <a:t> з метою </a:t>
          </a:r>
          <a:r>
            <a:rPr lang="ru-RU" sz="1800" kern="1200" dirty="0" err="1" smtClean="0"/>
            <a:t>виявлення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потенційних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суперечностей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або</a:t>
          </a:r>
          <a:r>
            <a:rPr lang="ru-RU" sz="1800" kern="1200" dirty="0" smtClean="0"/>
            <a:t> проблем.</a:t>
          </a:r>
          <a:endParaRPr lang="ru-RU" sz="1800" kern="1200" dirty="0"/>
        </a:p>
      </dsp:txBody>
      <dsp:txXfrm>
        <a:off x="34954" y="2285655"/>
        <a:ext cx="8159692" cy="646132"/>
      </dsp:txXfrm>
    </dsp:sp>
    <dsp:sp modelId="{84E38CF4-301C-4F06-B9EF-65106992C45C}">
      <dsp:nvSpPr>
        <dsp:cNvPr id="0" name=""/>
        <dsp:cNvSpPr/>
      </dsp:nvSpPr>
      <dsp:spPr>
        <a:xfrm>
          <a:off x="0" y="3018581"/>
          <a:ext cx="8229600" cy="716040"/>
        </a:xfrm>
        <a:prstGeom prst="roundRect">
          <a:avLst/>
        </a:prstGeom>
        <a:solidFill>
          <a:schemeClr val="accent5">
            <a:hueOff val="8912770"/>
            <a:satOff val="-45390"/>
            <a:lumOff val="83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Організаційно-управлінська функція (прикладна) – обґрунтування необхідності створення або ліквідації певних регіональних політичних інститутів тощо</a:t>
          </a:r>
          <a:endParaRPr lang="ru-RU" sz="1800" kern="1200"/>
        </a:p>
      </dsp:txBody>
      <dsp:txXfrm>
        <a:off x="34954" y="3053535"/>
        <a:ext cx="8159692" cy="646132"/>
      </dsp:txXfrm>
    </dsp:sp>
    <dsp:sp modelId="{0D111B7B-7838-4974-92BD-442B07AD47B8}">
      <dsp:nvSpPr>
        <dsp:cNvPr id="0" name=""/>
        <dsp:cNvSpPr/>
      </dsp:nvSpPr>
      <dsp:spPr>
        <a:xfrm>
          <a:off x="0" y="3786461"/>
          <a:ext cx="8229600" cy="716040"/>
        </a:xfrm>
        <a:prstGeom prst="round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Інструментальна – вдосконалення методів вивчення політичних процесів в регіонах і розробка нових методів і методик дослідження.</a:t>
          </a:r>
          <a:endParaRPr lang="ru-RU" sz="1800" kern="1200"/>
        </a:p>
      </dsp:txBody>
      <dsp:txXfrm>
        <a:off x="34954" y="3821415"/>
        <a:ext cx="8159692" cy="6461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41E97-6FAA-4B42-A1FC-87823C10672E}">
      <dsp:nvSpPr>
        <dsp:cNvPr id="0" name=""/>
        <dsp:cNvSpPr/>
      </dsp:nvSpPr>
      <dsp:spPr>
        <a:xfrm>
          <a:off x="0" y="0"/>
          <a:ext cx="4800599" cy="4800599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6150A-156D-4CF9-829E-01D4B61510A0}">
      <dsp:nvSpPr>
        <dsp:cNvPr id="0" name=""/>
        <dsp:cNvSpPr/>
      </dsp:nvSpPr>
      <dsp:spPr>
        <a:xfrm>
          <a:off x="2400299" y="0"/>
          <a:ext cx="6138614" cy="4800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Теорія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політики</a:t>
          </a:r>
          <a:r>
            <a:rPr lang="ru-RU" sz="1600" kern="1200" dirty="0" smtClean="0"/>
            <a:t> - </a:t>
          </a:r>
          <a:r>
            <a:rPr lang="ru-RU" sz="1600" kern="1200" dirty="0" err="1" smtClean="0"/>
            <a:t>місце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політичне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значення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регіону</a:t>
          </a:r>
          <a:r>
            <a:rPr lang="ru-RU" sz="1600" kern="1200" dirty="0" smtClean="0"/>
            <a:t> як </a:t>
          </a:r>
          <a:r>
            <a:rPr lang="ru-RU" sz="1600" kern="1200" dirty="0" err="1" smtClean="0"/>
            <a:t>елемента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політичної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системи</a:t>
          </a:r>
          <a:r>
            <a:rPr lang="ru-RU" sz="1300" kern="1200" dirty="0" smtClean="0"/>
            <a:t>. </a:t>
          </a:r>
          <a:endParaRPr lang="ru-RU" sz="1300" kern="1200" dirty="0"/>
        </a:p>
      </dsp:txBody>
      <dsp:txXfrm>
        <a:off x="2400299" y="0"/>
        <a:ext cx="6138614" cy="480059"/>
      </dsp:txXfrm>
    </dsp:sp>
    <dsp:sp modelId="{E45E285A-ACAE-4583-A4B1-FAD6C6F11A0D}">
      <dsp:nvSpPr>
        <dsp:cNvPr id="0" name=""/>
        <dsp:cNvSpPr/>
      </dsp:nvSpPr>
      <dsp:spPr>
        <a:xfrm>
          <a:off x="360044" y="480059"/>
          <a:ext cx="4080510" cy="408051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980616"/>
            <a:satOff val="-10087"/>
            <a:lumOff val="1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AFA82-39F1-49CA-929F-DF62FA90D10E}">
      <dsp:nvSpPr>
        <dsp:cNvPr id="0" name=""/>
        <dsp:cNvSpPr/>
      </dsp:nvSpPr>
      <dsp:spPr>
        <a:xfrm>
          <a:off x="2400299" y="480059"/>
          <a:ext cx="6138614" cy="40805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980616"/>
              <a:satOff val="-10087"/>
              <a:lumOff val="1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Регіонознавство</a:t>
          </a:r>
          <a:r>
            <a:rPr lang="ru-RU" sz="1400" kern="1200" dirty="0" smtClean="0"/>
            <a:t> (</a:t>
          </a:r>
          <a:r>
            <a:rPr lang="ru-RU" sz="1400" kern="1200" dirty="0" err="1" smtClean="0"/>
            <a:t>регіонологія</a:t>
          </a:r>
          <a:r>
            <a:rPr lang="ru-RU" sz="1400" kern="1200" dirty="0" smtClean="0"/>
            <a:t>) - </a:t>
          </a:r>
          <a:r>
            <a:rPr lang="ru-RU" sz="1400" kern="1200" dirty="0" err="1" smtClean="0"/>
            <a:t>специфіка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регіонів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планети</a:t>
          </a:r>
          <a:r>
            <a:rPr lang="ru-RU" sz="1400" kern="1200" dirty="0" smtClean="0"/>
            <a:t>. </a:t>
          </a:r>
          <a:endParaRPr lang="ru-RU" sz="1400" kern="1200" dirty="0"/>
        </a:p>
      </dsp:txBody>
      <dsp:txXfrm>
        <a:off x="2400299" y="480059"/>
        <a:ext cx="6138614" cy="480059"/>
      </dsp:txXfrm>
    </dsp:sp>
    <dsp:sp modelId="{24469323-043F-4A04-94AB-CEAA50E84E8F}">
      <dsp:nvSpPr>
        <dsp:cNvPr id="0" name=""/>
        <dsp:cNvSpPr/>
      </dsp:nvSpPr>
      <dsp:spPr>
        <a:xfrm>
          <a:off x="720089" y="960118"/>
          <a:ext cx="3360421" cy="336042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3961231"/>
            <a:satOff val="-20173"/>
            <a:lumOff val="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34ECD-75D7-4E61-8792-0E0AB5C1A06B}">
      <dsp:nvSpPr>
        <dsp:cNvPr id="0" name=""/>
        <dsp:cNvSpPr/>
      </dsp:nvSpPr>
      <dsp:spPr>
        <a:xfrm>
          <a:off x="2400299" y="960118"/>
          <a:ext cx="6138614" cy="33604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961231"/>
              <a:satOff val="-20173"/>
              <a:lumOff val="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Регіональна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економіка</a:t>
          </a:r>
          <a:r>
            <a:rPr lang="ru-RU" sz="1300" kern="1200" dirty="0" smtClean="0"/>
            <a:t> - </a:t>
          </a:r>
          <a:r>
            <a:rPr lang="ru-RU" sz="1300" kern="1200" dirty="0" err="1" smtClean="0"/>
            <a:t>вплив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рівня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економічного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розвитку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регіонів</a:t>
          </a:r>
          <a:r>
            <a:rPr lang="ru-RU" sz="1300" kern="1200" dirty="0" smtClean="0"/>
            <a:t> на </a:t>
          </a:r>
          <a:r>
            <a:rPr lang="ru-RU" sz="1300" kern="1200" dirty="0" err="1" smtClean="0"/>
            <a:t>політику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регіонів</a:t>
          </a:r>
          <a:r>
            <a:rPr lang="ru-RU" sz="1300" kern="1200" dirty="0" smtClean="0"/>
            <a:t>. </a:t>
          </a:r>
          <a:endParaRPr lang="ru-RU" sz="1300" kern="1200" dirty="0"/>
        </a:p>
      </dsp:txBody>
      <dsp:txXfrm>
        <a:off x="2400299" y="960118"/>
        <a:ext cx="6138614" cy="480059"/>
      </dsp:txXfrm>
    </dsp:sp>
    <dsp:sp modelId="{42030951-67D3-48E2-9982-C9466396680E}">
      <dsp:nvSpPr>
        <dsp:cNvPr id="0" name=""/>
        <dsp:cNvSpPr/>
      </dsp:nvSpPr>
      <dsp:spPr>
        <a:xfrm>
          <a:off x="1080133" y="1440177"/>
          <a:ext cx="2640332" cy="2640332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62A83-58FA-4DC9-9D92-AC201D303CBE}">
      <dsp:nvSpPr>
        <dsp:cNvPr id="0" name=""/>
        <dsp:cNvSpPr/>
      </dsp:nvSpPr>
      <dsp:spPr>
        <a:xfrm>
          <a:off x="2400299" y="1440177"/>
          <a:ext cx="6138614" cy="26403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5941847"/>
              <a:satOff val="-30260"/>
              <a:lumOff val="5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Політична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географія</a:t>
          </a:r>
          <a:r>
            <a:rPr lang="ru-RU" sz="1300" kern="1200" dirty="0" smtClean="0"/>
            <a:t> - </a:t>
          </a:r>
          <a:r>
            <a:rPr lang="ru-RU" sz="1300" kern="1200" dirty="0" err="1" smtClean="0"/>
            <a:t>вплив</a:t>
          </a:r>
          <a:r>
            <a:rPr lang="ru-RU" sz="1300" kern="1200" dirty="0" smtClean="0"/>
            <a:t> ландшафту і </a:t>
          </a:r>
          <a:r>
            <a:rPr lang="ru-RU" sz="1300" kern="1200" dirty="0" err="1" smtClean="0"/>
            <a:t>клімату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регіону</a:t>
          </a:r>
          <a:r>
            <a:rPr lang="ru-RU" sz="1300" kern="1200" dirty="0" smtClean="0"/>
            <a:t> на статус і </a:t>
          </a:r>
          <a:r>
            <a:rPr lang="ru-RU" sz="1300" kern="1200" dirty="0" err="1" smtClean="0"/>
            <a:t>політичну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могутність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регіону</a:t>
          </a:r>
          <a:r>
            <a:rPr lang="ru-RU" sz="1300" kern="1200" dirty="0" smtClean="0"/>
            <a:t>. </a:t>
          </a:r>
          <a:endParaRPr lang="ru-RU" sz="1300" kern="1200" dirty="0"/>
        </a:p>
      </dsp:txBody>
      <dsp:txXfrm>
        <a:off x="2400299" y="1440177"/>
        <a:ext cx="6138614" cy="480064"/>
      </dsp:txXfrm>
    </dsp:sp>
    <dsp:sp modelId="{5F3F0B2C-B474-42E7-B6CC-CBBA630E049F}">
      <dsp:nvSpPr>
        <dsp:cNvPr id="0" name=""/>
        <dsp:cNvSpPr/>
      </dsp:nvSpPr>
      <dsp:spPr>
        <a:xfrm>
          <a:off x="1440181" y="1920242"/>
          <a:ext cx="1920237" cy="192023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7922463"/>
            <a:satOff val="-40347"/>
            <a:lumOff val="74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E2E52A-F8B1-42D4-9AEF-ECFF75F7C009}">
      <dsp:nvSpPr>
        <dsp:cNvPr id="0" name=""/>
        <dsp:cNvSpPr/>
      </dsp:nvSpPr>
      <dsp:spPr>
        <a:xfrm>
          <a:off x="2342965" y="1953174"/>
          <a:ext cx="6138614" cy="19202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922463"/>
              <a:satOff val="-40347"/>
              <a:lumOff val="74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Історія -  історичний досвід регіонального політичного розвитку. </a:t>
          </a:r>
          <a:endParaRPr lang="ru-RU" sz="1300" kern="1200"/>
        </a:p>
      </dsp:txBody>
      <dsp:txXfrm>
        <a:off x="2342965" y="1953174"/>
        <a:ext cx="6138614" cy="480059"/>
      </dsp:txXfrm>
    </dsp:sp>
    <dsp:sp modelId="{5FFDF568-10F6-44A5-A34E-FB833C787E94}">
      <dsp:nvSpPr>
        <dsp:cNvPr id="0" name=""/>
        <dsp:cNvSpPr/>
      </dsp:nvSpPr>
      <dsp:spPr>
        <a:xfrm>
          <a:off x="1800225" y="2400301"/>
          <a:ext cx="1200148" cy="120014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9903078"/>
            <a:satOff val="-50433"/>
            <a:lumOff val="93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F731F9-6365-4CE8-A391-46A8A8E10A4D}">
      <dsp:nvSpPr>
        <dsp:cNvPr id="0" name=""/>
        <dsp:cNvSpPr/>
      </dsp:nvSpPr>
      <dsp:spPr>
        <a:xfrm>
          <a:off x="2400299" y="2400301"/>
          <a:ext cx="6138614" cy="1200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9903078"/>
              <a:satOff val="-50433"/>
              <a:lumOff val="93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політична конфліктологія - на рубежі ХХ – ХХІ століть практично всі перманентні конфлікти мають регіональний характер. </a:t>
          </a:r>
          <a:endParaRPr lang="ru-RU" sz="1300" kern="1200"/>
        </a:p>
      </dsp:txBody>
      <dsp:txXfrm>
        <a:off x="2400299" y="2400301"/>
        <a:ext cx="6138614" cy="480059"/>
      </dsp:txXfrm>
    </dsp:sp>
    <dsp:sp modelId="{BC2DE3A6-48BB-404A-A88D-7F4E3B8B5440}">
      <dsp:nvSpPr>
        <dsp:cNvPr id="0" name=""/>
        <dsp:cNvSpPr/>
      </dsp:nvSpPr>
      <dsp:spPr>
        <a:xfrm>
          <a:off x="2160270" y="2880360"/>
          <a:ext cx="480059" cy="480059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EB54E-E8F9-4586-8F1F-12498A4950EA}">
      <dsp:nvSpPr>
        <dsp:cNvPr id="0" name=""/>
        <dsp:cNvSpPr/>
      </dsp:nvSpPr>
      <dsp:spPr>
        <a:xfrm>
          <a:off x="2400299" y="2880360"/>
          <a:ext cx="6138614" cy="4800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Політична психологія - ментальні процеси в регіонах. </a:t>
          </a:r>
          <a:endParaRPr lang="ru-RU" sz="1300" kern="1200"/>
        </a:p>
      </dsp:txBody>
      <dsp:txXfrm>
        <a:off x="2400299" y="2880360"/>
        <a:ext cx="6138614" cy="4800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14473-FAAF-44EA-890B-0FAFC5380B15}">
      <dsp:nvSpPr>
        <dsp:cNvPr id="0" name=""/>
        <dsp:cNvSpPr/>
      </dsp:nvSpPr>
      <dsp:spPr>
        <a:xfrm>
          <a:off x="3737874" y="592652"/>
          <a:ext cx="2523827" cy="279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40"/>
              </a:lnTo>
              <a:lnTo>
                <a:pt x="2523827" y="155140"/>
              </a:lnTo>
              <a:lnTo>
                <a:pt x="2523827" y="2795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D086-428B-4343-9C49-3414FDEEBB7C}">
      <dsp:nvSpPr>
        <dsp:cNvPr id="0" name=""/>
        <dsp:cNvSpPr/>
      </dsp:nvSpPr>
      <dsp:spPr>
        <a:xfrm>
          <a:off x="3692154" y="592652"/>
          <a:ext cx="91440" cy="2795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140"/>
              </a:lnTo>
              <a:lnTo>
                <a:pt x="60459" y="155140"/>
              </a:lnTo>
              <a:lnTo>
                <a:pt x="60459" y="2795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65362-3B74-4501-BF24-461BB523D384}">
      <dsp:nvSpPr>
        <dsp:cNvPr id="0" name=""/>
        <dsp:cNvSpPr/>
      </dsp:nvSpPr>
      <dsp:spPr>
        <a:xfrm>
          <a:off x="1239952" y="592652"/>
          <a:ext cx="2497922" cy="279597"/>
        </a:xfrm>
        <a:custGeom>
          <a:avLst/>
          <a:gdLst/>
          <a:ahLst/>
          <a:cxnLst/>
          <a:rect l="0" t="0" r="0" b="0"/>
          <a:pathLst>
            <a:path>
              <a:moveTo>
                <a:pt x="2497922" y="0"/>
              </a:moveTo>
              <a:lnTo>
                <a:pt x="2497922" y="155140"/>
              </a:lnTo>
              <a:lnTo>
                <a:pt x="0" y="155140"/>
              </a:lnTo>
              <a:lnTo>
                <a:pt x="0" y="2795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315AE-3236-4F56-8257-6770AE87F6E4}">
      <dsp:nvSpPr>
        <dsp:cNvPr id="0" name=""/>
        <dsp:cNvSpPr/>
      </dsp:nvSpPr>
      <dsp:spPr>
        <a:xfrm>
          <a:off x="3145222" y="0"/>
          <a:ext cx="1185304" cy="5926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чинники</a:t>
          </a:r>
          <a:endParaRPr lang="ru-RU" sz="2400" kern="1200" dirty="0"/>
        </a:p>
      </dsp:txBody>
      <dsp:txXfrm>
        <a:off x="3145222" y="0"/>
        <a:ext cx="1185304" cy="592652"/>
      </dsp:txXfrm>
    </dsp:sp>
    <dsp:sp modelId="{77D9636E-2050-464E-AA9A-9B2B0ACF4EE7}">
      <dsp:nvSpPr>
        <dsp:cNvPr id="0" name=""/>
        <dsp:cNvSpPr/>
      </dsp:nvSpPr>
      <dsp:spPr>
        <a:xfrm>
          <a:off x="4218" y="872250"/>
          <a:ext cx="2471466" cy="30506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1) </a:t>
          </a:r>
          <a:r>
            <a:rPr lang="ru-RU" sz="2500" kern="1200" dirty="0" err="1" smtClean="0"/>
            <a:t>посилення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нерівномірності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економічного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розвитку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регіону</a:t>
          </a:r>
          <a:r>
            <a:rPr lang="ru-RU" sz="2500" kern="1200" dirty="0" smtClean="0"/>
            <a:t> і </a:t>
          </a:r>
          <a:r>
            <a:rPr lang="ru-RU" sz="2500" kern="1200" dirty="0" err="1" smtClean="0"/>
            <a:t>поява</a:t>
          </a:r>
          <a:r>
            <a:rPr lang="ru-RU" sz="2500" kern="1200" dirty="0" smtClean="0"/>
            <a:t> феномену „</a:t>
          </a:r>
          <a:r>
            <a:rPr lang="ru-RU" sz="2500" kern="1200" dirty="0" err="1" smtClean="0"/>
            <a:t>депресивного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регіону</a:t>
          </a:r>
          <a:r>
            <a:rPr lang="ru-RU" sz="2500" kern="1200" dirty="0" smtClean="0"/>
            <a:t>”; </a:t>
          </a:r>
          <a:endParaRPr lang="ru-RU" sz="2500" kern="1200" dirty="0"/>
        </a:p>
      </dsp:txBody>
      <dsp:txXfrm>
        <a:off x="4218" y="872250"/>
        <a:ext cx="2471466" cy="3050641"/>
      </dsp:txXfrm>
    </dsp:sp>
    <dsp:sp modelId="{161E7595-B491-490D-A2B1-02F616E06482}">
      <dsp:nvSpPr>
        <dsp:cNvPr id="0" name=""/>
        <dsp:cNvSpPr/>
      </dsp:nvSpPr>
      <dsp:spPr>
        <a:xfrm>
          <a:off x="2724599" y="872250"/>
          <a:ext cx="2056029" cy="38976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2) культурна </a:t>
          </a:r>
          <a:r>
            <a:rPr lang="ru-RU" sz="2500" kern="1200" dirty="0" err="1" smtClean="0"/>
            <a:t>гомогенізація</a:t>
          </a:r>
          <a:r>
            <a:rPr lang="ru-RU" sz="2500" kern="1200" dirty="0" smtClean="0"/>
            <a:t> у </a:t>
          </a:r>
          <a:r>
            <a:rPr lang="ru-RU" sz="2500" kern="1200" dirty="0" err="1" smtClean="0"/>
            <a:t>Західній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Європі</a:t>
          </a:r>
          <a:r>
            <a:rPr lang="ru-RU" sz="2500" kern="1200" dirty="0" smtClean="0"/>
            <a:t> і, </a:t>
          </a:r>
          <a:r>
            <a:rPr lang="ru-RU" sz="2500" kern="1200" dirty="0" err="1" smtClean="0"/>
            <a:t>відповідно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намагання</a:t>
          </a:r>
          <a:r>
            <a:rPr lang="ru-RU" sz="2500" kern="1200" dirty="0" smtClean="0"/>
            <a:t> кожного </a:t>
          </a:r>
          <a:r>
            <a:rPr lang="ru-RU" sz="2500" kern="1200" dirty="0" err="1" smtClean="0"/>
            <a:t>регіону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відстояти</a:t>
          </a:r>
          <a:r>
            <a:rPr lang="ru-RU" sz="2500" kern="1200" dirty="0" smtClean="0"/>
            <a:t> свою </a:t>
          </a:r>
          <a:r>
            <a:rPr lang="ru-RU" sz="2500" kern="1200" dirty="0" err="1" smtClean="0"/>
            <a:t>самобутність</a:t>
          </a:r>
          <a:r>
            <a:rPr lang="ru-RU" sz="2500" kern="1200" dirty="0" smtClean="0"/>
            <a:t>; </a:t>
          </a:r>
          <a:endParaRPr lang="ru-RU" sz="2500" kern="1200" dirty="0"/>
        </a:p>
      </dsp:txBody>
      <dsp:txXfrm>
        <a:off x="2724599" y="872250"/>
        <a:ext cx="2056029" cy="3897666"/>
      </dsp:txXfrm>
    </dsp:sp>
    <dsp:sp modelId="{7A7D4343-2119-4C11-8114-5F3CC979A561}">
      <dsp:nvSpPr>
        <dsp:cNvPr id="0" name=""/>
        <dsp:cNvSpPr/>
      </dsp:nvSpPr>
      <dsp:spPr>
        <a:xfrm>
          <a:off x="5029542" y="872250"/>
          <a:ext cx="2464318" cy="28003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3) </a:t>
          </a:r>
          <a:r>
            <a:rPr lang="ru-RU" sz="2500" kern="1200" dirty="0" err="1" smtClean="0"/>
            <a:t>європейська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інтеграція</a:t>
          </a:r>
          <a:r>
            <a:rPr lang="ru-RU" sz="2500" kern="1200" dirty="0" smtClean="0"/>
            <a:t> і </a:t>
          </a:r>
          <a:r>
            <a:rPr lang="ru-RU" sz="2500" kern="1200" dirty="0" err="1" smtClean="0"/>
            <a:t>зміцнення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регіонального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виміру</a:t>
          </a:r>
          <a:r>
            <a:rPr lang="ru-RU" sz="2500" kern="1200" dirty="0" smtClean="0"/>
            <a:t>. </a:t>
          </a:r>
          <a:endParaRPr lang="ru-RU" sz="2500" kern="1200" dirty="0"/>
        </a:p>
      </dsp:txBody>
      <dsp:txXfrm>
        <a:off x="5029542" y="872250"/>
        <a:ext cx="2464318" cy="28003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C7189-AF9D-475F-AEC1-C45A4D590A25}">
      <dsp:nvSpPr>
        <dsp:cNvPr id="0" name=""/>
        <dsp:cNvSpPr/>
      </dsp:nvSpPr>
      <dsp:spPr>
        <a:xfrm>
          <a:off x="230692" y="778"/>
          <a:ext cx="7037964" cy="20516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90" tIns="29845" rIns="0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err="1" smtClean="0"/>
            <a:t>однорідність</a:t>
          </a:r>
          <a:r>
            <a:rPr lang="ru-RU" sz="4700" kern="1200" dirty="0" smtClean="0"/>
            <a:t> </a:t>
          </a:r>
          <a:r>
            <a:rPr lang="ru-RU" sz="4700" kern="1200" dirty="0" err="1" smtClean="0"/>
            <a:t>фізичного</a:t>
          </a:r>
          <a:r>
            <a:rPr lang="ru-RU" sz="4700" kern="1200" dirty="0" smtClean="0"/>
            <a:t> </a:t>
          </a:r>
          <a:r>
            <a:rPr lang="ru-RU" sz="4700" kern="1200" dirty="0" err="1" smtClean="0"/>
            <a:t>середовища</a:t>
          </a:r>
          <a:endParaRPr lang="ru-RU" sz="4700" kern="1200" dirty="0"/>
        </a:p>
      </dsp:txBody>
      <dsp:txXfrm>
        <a:off x="1256518" y="778"/>
        <a:ext cx="4986313" cy="2051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0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59898"/>
            <a:ext cx="7147520" cy="2565046"/>
          </a:xfrm>
        </p:spPr>
        <p:txBody>
          <a:bodyPr/>
          <a:lstStyle/>
          <a:p>
            <a:r>
              <a:rPr lang="uk-UA" b="1" dirty="0" smtClean="0"/>
              <a:t>Політична </a:t>
            </a:r>
            <a:r>
              <a:rPr lang="uk-UA" b="1" dirty="0" err="1" smtClean="0"/>
              <a:t>регіоналістика</a:t>
            </a:r>
            <a:r>
              <a:rPr lang="uk-UA" b="1" dirty="0" smtClean="0"/>
              <a:t> як наукова дисципліна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196752"/>
            <a:ext cx="7406640" cy="2405912"/>
          </a:xfrm>
        </p:spPr>
        <p:txBody>
          <a:bodyPr/>
          <a:lstStyle/>
          <a:p>
            <a:r>
              <a:rPr lang="uk-UA" dirty="0" smtClean="0"/>
              <a:t>Лекція</a:t>
            </a:r>
            <a:endParaRPr lang="ru-RU" dirty="0"/>
          </a:p>
        </p:txBody>
      </p:sp>
      <p:pic>
        <p:nvPicPr>
          <p:cNvPr id="15362" name="Picture 2" descr="C:\Users\User\Desktop\значки\аа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28999"/>
            <a:ext cx="7560840" cy="2408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983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статус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регіоналістики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619452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User\Desktop\значки\images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260640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058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Домінує</a:t>
            </a:r>
            <a:r>
              <a:rPr lang="ru-RU" b="1" dirty="0"/>
              <a:t> точка </a:t>
            </a:r>
            <a:r>
              <a:rPr lang="ru-RU" b="1" dirty="0" err="1"/>
              <a:t>зору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про </a:t>
            </a:r>
            <a:r>
              <a:rPr lang="ru-RU" b="1" dirty="0" err="1">
                <a:solidFill>
                  <a:srgbClr val="FF0000"/>
                </a:solidFill>
              </a:rPr>
              <a:t>належність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політичної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регіоналістики</a:t>
            </a:r>
            <a:r>
              <a:rPr lang="ru-RU" b="1" dirty="0">
                <a:solidFill>
                  <a:srgbClr val="FF0000"/>
                </a:solidFill>
              </a:rPr>
              <a:t> до </a:t>
            </a:r>
            <a:r>
              <a:rPr lang="ru-RU" b="1" dirty="0" err="1">
                <a:solidFill>
                  <a:srgbClr val="FF0000"/>
                </a:solidFill>
              </a:rPr>
              <a:t>політології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політичної</a:t>
            </a:r>
            <a:r>
              <a:rPr lang="ru-RU" b="1" dirty="0">
                <a:solidFill>
                  <a:srgbClr val="FF0000"/>
                </a:solidFill>
              </a:rPr>
              <a:t> науки), </a:t>
            </a:r>
            <a:r>
              <a:rPr lang="ru-RU" b="1" dirty="0"/>
              <a:t>тому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політологія</a:t>
            </a:r>
            <a:r>
              <a:rPr lang="ru-RU" b="1" dirty="0"/>
              <a:t> </a:t>
            </a:r>
            <a:r>
              <a:rPr lang="ru-RU" b="1" dirty="0" err="1"/>
              <a:t>надає</a:t>
            </a:r>
            <a:r>
              <a:rPr lang="ru-RU" b="1" dirty="0"/>
              <a:t> </a:t>
            </a:r>
            <a:r>
              <a:rPr lang="ru-RU" b="1" dirty="0" err="1"/>
              <a:t>політичній</a:t>
            </a:r>
            <a:r>
              <a:rPr lang="ru-RU" b="1" dirty="0"/>
              <a:t> </a:t>
            </a:r>
            <a:r>
              <a:rPr lang="ru-RU" b="1" dirty="0" err="1"/>
              <a:t>регіоналістиці</a:t>
            </a:r>
            <a:r>
              <a:rPr lang="ru-RU" b="1" dirty="0"/>
              <a:t> </a:t>
            </a:r>
            <a:r>
              <a:rPr lang="ru-RU" b="1" dirty="0" err="1"/>
              <a:t>категоріальний</a:t>
            </a:r>
            <a:r>
              <a:rPr lang="ru-RU" b="1" dirty="0"/>
              <a:t> </a:t>
            </a:r>
            <a:r>
              <a:rPr lang="ru-RU" b="1" dirty="0" err="1"/>
              <a:t>апарат</a:t>
            </a:r>
            <a:r>
              <a:rPr lang="ru-RU" b="1" dirty="0"/>
              <a:t> („</a:t>
            </a:r>
            <a:r>
              <a:rPr lang="ru-RU" b="1" dirty="0" err="1"/>
              <a:t>регіональні</a:t>
            </a:r>
            <a:r>
              <a:rPr lang="ru-RU" b="1" dirty="0"/>
              <a:t> </a:t>
            </a:r>
            <a:r>
              <a:rPr lang="ru-RU" b="1" dirty="0" err="1"/>
              <a:t>політичні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b="1" dirty="0"/>
              <a:t>”, „</a:t>
            </a:r>
            <a:r>
              <a:rPr lang="ru-RU" b="1" dirty="0" err="1"/>
              <a:t>регіональні</a:t>
            </a:r>
            <a:r>
              <a:rPr lang="ru-RU" b="1" dirty="0"/>
              <a:t> </a:t>
            </a:r>
            <a:r>
              <a:rPr lang="ru-RU" b="1" dirty="0" err="1"/>
              <a:t>політичні</a:t>
            </a:r>
            <a:r>
              <a:rPr lang="ru-RU" b="1" dirty="0"/>
              <a:t> </a:t>
            </a:r>
            <a:r>
              <a:rPr lang="ru-RU" b="1" dirty="0" err="1"/>
              <a:t>режими</a:t>
            </a:r>
            <a:r>
              <a:rPr lang="ru-RU" b="1" dirty="0"/>
              <a:t>”, „</a:t>
            </a:r>
            <a:r>
              <a:rPr lang="ru-RU" b="1" dirty="0" err="1"/>
              <a:t>регіональна</a:t>
            </a:r>
            <a:r>
              <a:rPr lang="ru-RU" b="1" dirty="0"/>
              <a:t> </a:t>
            </a:r>
            <a:r>
              <a:rPr lang="ru-RU" b="1" dirty="0" err="1"/>
              <a:t>політична</a:t>
            </a:r>
            <a:r>
              <a:rPr lang="ru-RU" b="1" dirty="0"/>
              <a:t> </a:t>
            </a:r>
            <a:r>
              <a:rPr lang="ru-RU" b="1" dirty="0" err="1"/>
              <a:t>еліта</a:t>
            </a:r>
            <a:r>
              <a:rPr lang="ru-RU" b="1" dirty="0"/>
              <a:t>” </a:t>
            </a:r>
            <a:r>
              <a:rPr lang="ru-RU" b="1" dirty="0" err="1"/>
              <a:t>тощо</a:t>
            </a:r>
            <a:r>
              <a:rPr lang="ru-RU" b="1" dirty="0"/>
              <a:t>), а предметом </a:t>
            </a:r>
            <a:r>
              <a:rPr lang="ru-RU" b="1" dirty="0" err="1"/>
              <a:t>вивчення</a:t>
            </a:r>
            <a:r>
              <a:rPr lang="ru-RU" b="1" dirty="0"/>
              <a:t> </a:t>
            </a:r>
            <a:r>
              <a:rPr lang="ru-RU" b="1" dirty="0" err="1"/>
              <a:t>самої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регіоналістики</a:t>
            </a:r>
            <a:r>
              <a:rPr lang="ru-RU" b="1" dirty="0"/>
              <a:t> є </a:t>
            </a:r>
            <a:r>
              <a:rPr lang="ru-RU" b="1" dirty="0" err="1"/>
              <a:t>політичні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b="1" dirty="0"/>
              <a:t> в </a:t>
            </a:r>
            <a:r>
              <a:rPr lang="ru-RU" b="1" dirty="0" err="1"/>
              <a:t>регіонах</a:t>
            </a:r>
            <a:r>
              <a:rPr lang="ru-RU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07406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регіоналістика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субдисципліна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науки, яка </a:t>
            </a:r>
            <a:r>
              <a:rPr lang="ru-RU" dirty="0" err="1"/>
              <a:t>представляє</a:t>
            </a:r>
            <a:r>
              <a:rPr lang="ru-RU" dirty="0"/>
              <a:t> собою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макрополітичних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на </a:t>
            </a:r>
            <a:r>
              <a:rPr lang="ru-RU" dirty="0" err="1"/>
              <a:t>регіональному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, </a:t>
            </a:r>
            <a:r>
              <a:rPr lang="ru-RU" dirty="0" err="1"/>
              <a:t>специфічних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 </a:t>
            </a:r>
            <a:r>
              <a:rPr lang="ru-RU" dirty="0" err="1"/>
              <a:t>регіонального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центром і </a:t>
            </a:r>
            <a:r>
              <a:rPr lang="ru-RU" dirty="0" err="1"/>
              <a:t>регіонами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6242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Функц</a:t>
            </a:r>
            <a:r>
              <a:rPr lang="uk-UA" dirty="0" err="1" smtClean="0"/>
              <a:t>ії</a:t>
            </a:r>
            <a:r>
              <a:rPr lang="uk-UA" dirty="0" smtClean="0"/>
              <a:t> політичної </a:t>
            </a:r>
            <a:r>
              <a:rPr lang="uk-UA" dirty="0" err="1" smtClean="0"/>
              <a:t>регіоналістики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830026"/>
              </p:ext>
            </p:extLst>
          </p:nvPr>
        </p:nvGraphicFramePr>
        <p:xfrm>
          <a:off x="539552" y="126876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1884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регіоналістики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smtClean="0"/>
              <a:t>науками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965667"/>
              </p:ext>
            </p:extLst>
          </p:nvPr>
        </p:nvGraphicFramePr>
        <p:xfrm>
          <a:off x="395536" y="1447800"/>
          <a:ext cx="8538914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2979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9500"/>
            <a:ext cx="8229600" cy="1600200"/>
          </a:xfrm>
        </p:spPr>
        <p:txBody>
          <a:bodyPr/>
          <a:lstStyle/>
          <a:p>
            <a:r>
              <a:rPr lang="ru-RU" sz="2400" dirty="0" err="1"/>
              <a:t>Ставлення</a:t>
            </a:r>
            <a:r>
              <a:rPr lang="ru-RU" sz="2400" dirty="0"/>
              <a:t> до </a:t>
            </a:r>
            <a:r>
              <a:rPr lang="ru-RU" sz="2400" dirty="0" err="1"/>
              <a:t>регіону</a:t>
            </a:r>
            <a:r>
              <a:rPr lang="ru-RU" sz="2400" dirty="0"/>
              <a:t> як природно-</a:t>
            </a:r>
            <a:r>
              <a:rPr lang="ru-RU" sz="2400" dirty="0" err="1"/>
              <a:t>історичного</a:t>
            </a:r>
            <a:r>
              <a:rPr lang="ru-RU" sz="2400" dirty="0"/>
              <a:t> та </a:t>
            </a:r>
            <a:r>
              <a:rPr lang="ru-RU" sz="2400" dirty="0" err="1"/>
              <a:t>соціокультурного</a:t>
            </a:r>
            <a:r>
              <a:rPr lang="ru-RU" sz="2400" dirty="0"/>
              <a:t> простору </a:t>
            </a:r>
            <a:r>
              <a:rPr lang="ru-RU" sz="2400" dirty="0" err="1"/>
              <a:t>пройшло</a:t>
            </a:r>
            <a:r>
              <a:rPr lang="ru-RU" sz="2400" dirty="0"/>
              <a:t> </a:t>
            </a:r>
            <a:r>
              <a:rPr lang="ru-RU" sz="2400" dirty="0" err="1" smtClean="0"/>
              <a:t>еволюцію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„</a:t>
            </a:r>
            <a:r>
              <a:rPr lang="ru-RU" dirty="0" err="1"/>
              <a:t>провінція</a:t>
            </a:r>
            <a:r>
              <a:rPr lang="ru-RU" dirty="0"/>
              <a:t>”, 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на думку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науковців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відтінок</a:t>
            </a:r>
            <a:r>
              <a:rPr lang="ru-RU" dirty="0"/>
              <a:t> </a:t>
            </a:r>
            <a:r>
              <a:rPr lang="ru-RU" dirty="0" err="1"/>
              <a:t>неповноцінності</a:t>
            </a:r>
            <a:r>
              <a:rPr lang="ru-RU" dirty="0"/>
              <a:t>, у той час як </a:t>
            </a:r>
            <a:r>
              <a:rPr lang="ru-RU" dirty="0" err="1"/>
              <a:t>термін</a:t>
            </a:r>
            <a:r>
              <a:rPr lang="ru-RU" dirty="0"/>
              <a:t> „</a:t>
            </a:r>
            <a:r>
              <a:rPr lang="ru-RU" dirty="0" err="1"/>
              <a:t>регіон</a:t>
            </a:r>
            <a:r>
              <a:rPr lang="ru-RU" dirty="0"/>
              <a:t>” є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нейтральним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У </a:t>
            </a:r>
            <a:r>
              <a:rPr lang="ru-RU" dirty="0" err="1"/>
              <a:t>кінці</a:t>
            </a:r>
            <a:r>
              <a:rPr lang="ru-RU" dirty="0"/>
              <a:t> ХІХ ст.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негативним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французький</a:t>
            </a:r>
            <a:r>
              <a:rPr lang="ru-RU" dirty="0"/>
              <a:t> та </a:t>
            </a:r>
            <a:r>
              <a:rPr lang="ru-RU" dirty="0" err="1"/>
              <a:t>італійський</a:t>
            </a:r>
            <a:r>
              <a:rPr lang="ru-RU" dirty="0"/>
              <a:t> </a:t>
            </a:r>
            <a:r>
              <a:rPr lang="ru-RU" dirty="0" err="1"/>
              <a:t>регіоналізм</a:t>
            </a:r>
            <a:r>
              <a:rPr lang="ru-RU" dirty="0"/>
              <a:t> </a:t>
            </a:r>
            <a:r>
              <a:rPr lang="ru-RU" dirty="0" err="1"/>
              <a:t>розглядалися</a:t>
            </a:r>
            <a:r>
              <a:rPr lang="ru-RU" dirty="0"/>
              <a:t> як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єдності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58724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 як </a:t>
            </a:r>
            <a:r>
              <a:rPr lang="ru-RU" dirty="0" err="1"/>
              <a:t>важливого</a:t>
            </a:r>
            <a:r>
              <a:rPr lang="ru-RU" dirty="0"/>
              <a:t> </a:t>
            </a:r>
            <a:r>
              <a:rPr lang="ru-RU" dirty="0" err="1" smtClean="0"/>
              <a:t>учасника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/>
              <a:t>життя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7140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775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Хартія</a:t>
            </a:r>
            <a:r>
              <a:rPr lang="ru-RU" dirty="0"/>
              <a:t> </a:t>
            </a:r>
            <a:r>
              <a:rPr lang="ru-RU" dirty="0" err="1"/>
              <a:t>регіоналізму</a:t>
            </a:r>
            <a:r>
              <a:rPr lang="ru-RU" dirty="0"/>
              <a:t>, </a:t>
            </a:r>
            <a:r>
              <a:rPr lang="ru-RU" dirty="0" smtClean="0"/>
              <a:t>1988 </a:t>
            </a:r>
            <a:r>
              <a:rPr lang="ru-RU" dirty="0"/>
              <a:t>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гомогенний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таких </a:t>
            </a:r>
            <a:r>
              <a:rPr lang="ru-RU" dirty="0" err="1"/>
              <a:t>критеріїв</a:t>
            </a:r>
            <a:r>
              <a:rPr lang="ru-RU" dirty="0"/>
              <a:t>, як: </a:t>
            </a:r>
            <a:r>
              <a:rPr lang="ru-RU" dirty="0" err="1"/>
              <a:t>фізико-географічна</a:t>
            </a:r>
            <a:r>
              <a:rPr lang="ru-RU" dirty="0"/>
              <a:t> </a:t>
            </a:r>
            <a:r>
              <a:rPr lang="ru-RU" dirty="0" err="1"/>
              <a:t>спільність</a:t>
            </a:r>
            <a:r>
              <a:rPr lang="ru-RU" dirty="0"/>
              <a:t>, </a:t>
            </a:r>
            <a:r>
              <a:rPr lang="ru-RU" dirty="0" err="1"/>
              <a:t>етнічна</a:t>
            </a:r>
            <a:r>
              <a:rPr lang="ru-RU" dirty="0"/>
              <a:t>, </a:t>
            </a:r>
            <a:r>
              <a:rPr lang="ru-RU" dirty="0" err="1"/>
              <a:t>мовна</a:t>
            </a:r>
            <a:r>
              <a:rPr lang="ru-RU" dirty="0"/>
              <a:t>, </a:t>
            </a:r>
            <a:r>
              <a:rPr lang="ru-RU" dirty="0" err="1"/>
              <a:t>конфесійна</a:t>
            </a:r>
            <a:r>
              <a:rPr lang="ru-RU" dirty="0"/>
              <a:t>, культурна </a:t>
            </a:r>
            <a:r>
              <a:rPr lang="ru-RU" dirty="0" err="1"/>
              <a:t>спільність</a:t>
            </a:r>
            <a:r>
              <a:rPr lang="ru-RU" dirty="0"/>
              <a:t>,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минуле</a:t>
            </a:r>
            <a:r>
              <a:rPr lang="ru-RU" dirty="0"/>
              <a:t>, </a:t>
            </a:r>
            <a:r>
              <a:rPr lang="ru-RU" dirty="0" err="1" smtClean="0"/>
              <a:t>спільність</a:t>
            </a:r>
            <a:r>
              <a:rPr lang="ru-RU" dirty="0" smtClean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структур. </a:t>
            </a:r>
          </a:p>
        </p:txBody>
      </p:sp>
    </p:spTree>
    <p:extLst>
      <p:ext uri="{BB962C8B-B14F-4D97-AF65-F5344CB8AC3E}">
        <p14:creationId xmlns:p14="http://schemas.microsoft.com/office/powerpoint/2010/main" val="786102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err="1"/>
              <a:t>Американська</a:t>
            </a:r>
            <a:r>
              <a:rPr lang="ru-RU" sz="4000" dirty="0"/>
              <a:t> </a:t>
            </a:r>
            <a:r>
              <a:rPr lang="ru-RU" sz="4000" dirty="0" err="1"/>
              <a:t>дослідниця</a:t>
            </a:r>
            <a:r>
              <a:rPr lang="ru-RU" sz="4000" dirty="0"/>
              <a:t> </a:t>
            </a:r>
            <a:r>
              <a:rPr lang="ru-RU" sz="4000" dirty="0" err="1"/>
              <a:t>Енн</a:t>
            </a:r>
            <a:r>
              <a:rPr lang="ru-RU" sz="4000" dirty="0"/>
              <a:t> </a:t>
            </a:r>
            <a:r>
              <a:rPr lang="ru-RU" sz="4000" dirty="0" err="1"/>
              <a:t>Маркузен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/>
              <a:t>регіон</a:t>
            </a:r>
            <a:r>
              <a:rPr lang="ru-RU" b="1" dirty="0" smtClean="0"/>
              <a:t> </a:t>
            </a:r>
            <a:r>
              <a:rPr lang="ru-RU" b="1" dirty="0"/>
              <a:t>як </a:t>
            </a:r>
            <a:r>
              <a:rPr lang="ru-RU" b="1" dirty="0" err="1"/>
              <a:t>територіальне</a:t>
            </a:r>
            <a:r>
              <a:rPr lang="ru-RU" b="1" dirty="0"/>
              <a:t> </a:t>
            </a:r>
            <a:r>
              <a:rPr lang="ru-RU" b="1" dirty="0" err="1"/>
              <a:t>співтовариство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історично</a:t>
            </a:r>
            <a:r>
              <a:rPr lang="ru-RU" b="1" dirty="0"/>
              <a:t> </a:t>
            </a:r>
            <a:r>
              <a:rPr lang="ru-RU" b="1" dirty="0" err="1"/>
              <a:t>склалося</a:t>
            </a:r>
            <a:r>
              <a:rPr lang="ru-RU" b="1" dirty="0"/>
              <a:t>, яке </a:t>
            </a:r>
            <a:r>
              <a:rPr lang="ru-RU" b="1" dirty="0" err="1"/>
              <a:t>має</a:t>
            </a:r>
            <a:r>
              <a:rPr lang="ru-RU" b="1" dirty="0"/>
              <a:t> </a:t>
            </a:r>
            <a:r>
              <a:rPr lang="ru-RU" b="1" dirty="0" err="1"/>
              <a:t>фізичне</a:t>
            </a:r>
            <a:r>
              <a:rPr lang="ru-RU" b="1" dirty="0"/>
              <a:t>, </a:t>
            </a:r>
            <a:r>
              <a:rPr lang="ru-RU" b="1" dirty="0" err="1"/>
              <a:t>соціоекономічне</a:t>
            </a:r>
            <a:r>
              <a:rPr lang="ru-RU" b="1" dirty="0"/>
              <a:t>, </a:t>
            </a:r>
            <a:r>
              <a:rPr lang="ru-RU" b="1" dirty="0" err="1"/>
              <a:t>політичне</a:t>
            </a:r>
            <a:r>
              <a:rPr lang="ru-RU" b="1" dirty="0"/>
              <a:t> </a:t>
            </a:r>
            <a:r>
              <a:rPr lang="ru-RU" b="1" dirty="0" err="1"/>
              <a:t>середовище</a:t>
            </a:r>
            <a:r>
              <a:rPr lang="ru-RU" b="1" dirty="0"/>
              <a:t>, </a:t>
            </a:r>
            <a:r>
              <a:rPr lang="ru-RU" b="1" dirty="0" err="1"/>
              <a:t>просторову</a:t>
            </a:r>
            <a:r>
              <a:rPr lang="ru-RU" b="1" dirty="0"/>
              <a:t> структуру. </a:t>
            </a:r>
            <a:endParaRPr lang="ru-RU" b="1" dirty="0" smtClean="0"/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Місто 	     регіон 	     держава-нація</a:t>
            </a:r>
            <a:endParaRPr lang="ru-RU" b="1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203848" y="479715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5076056" y="476953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490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Бенедикт Андерсон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уявне</a:t>
            </a:r>
            <a:r>
              <a:rPr lang="ru-RU" dirty="0"/>
              <a:t> </a:t>
            </a:r>
            <a:r>
              <a:rPr lang="ru-RU" dirty="0" err="1"/>
              <a:t>відкрите</a:t>
            </a:r>
            <a:r>
              <a:rPr lang="ru-RU" dirty="0"/>
              <a:t> </a:t>
            </a:r>
            <a:r>
              <a:rPr lang="ru-RU" dirty="0" err="1"/>
              <a:t>співтовариство</a:t>
            </a:r>
            <a:r>
              <a:rPr lang="ru-RU" dirty="0"/>
              <a:t>, до того ж один </a:t>
            </a:r>
            <a:r>
              <a:rPr lang="ru-RU" dirty="0" err="1"/>
              <a:t>регіон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за стилем </a:t>
            </a:r>
            <a:r>
              <a:rPr lang="ru-RU" dirty="0" err="1"/>
              <a:t>уяви</a:t>
            </a:r>
            <a:r>
              <a:rPr lang="ru-RU" dirty="0"/>
              <a:t>. </a:t>
            </a:r>
            <a:endParaRPr lang="ru-RU" dirty="0" smtClean="0"/>
          </a:p>
        </p:txBody>
      </p:sp>
      <p:pic>
        <p:nvPicPr>
          <p:cNvPr id="14338" name="Picture 2" descr="C:\Users\User\Desktop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40878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C:\Users\User\Desktop\значки\люд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140968"/>
            <a:ext cx="4248472" cy="3089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54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предмет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політичної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регіоналістики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політичної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регіоналістики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Зв’язок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політичної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регіоналістики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іншими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науками.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Підходи до розуміння поняття «регіон».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5013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географія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8712"/>
              </p:ext>
            </p:extLst>
          </p:nvPr>
        </p:nvGraphicFramePr>
        <p:xfrm>
          <a:off x="1435100" y="1447800"/>
          <a:ext cx="7499350" cy="205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0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5024"/>
            <a:ext cx="4902721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774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Економічна</a:t>
            </a:r>
            <a:r>
              <a:rPr lang="ru-RU" dirty="0"/>
              <a:t> наука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- </a:t>
            </a:r>
            <a:r>
              <a:rPr lang="ru-RU" dirty="0" err="1"/>
              <a:t>регіон</a:t>
            </a:r>
            <a:r>
              <a:rPr lang="ru-RU" dirty="0"/>
              <a:t> як </a:t>
            </a:r>
            <a:r>
              <a:rPr lang="ru-RU" dirty="0" err="1" smtClean="0"/>
              <a:t>територія</a:t>
            </a:r>
            <a:r>
              <a:rPr lang="ru-RU" dirty="0" smtClean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виражену</a:t>
            </a:r>
            <a:r>
              <a:rPr lang="ru-RU" dirty="0"/>
              <a:t> </a:t>
            </a:r>
            <a:r>
              <a:rPr lang="ru-RU" dirty="0" err="1"/>
              <a:t>спеціалізацію</a:t>
            </a:r>
            <a:r>
              <a:rPr lang="ru-RU" dirty="0"/>
              <a:t> і 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 smtClean="0"/>
              <a:t>цілісність</a:t>
            </a:r>
            <a:endParaRPr lang="ru-RU" dirty="0"/>
          </a:p>
          <a:p>
            <a:endParaRPr lang="ru-RU" dirty="0"/>
          </a:p>
        </p:txBody>
      </p:sp>
      <p:pic>
        <p:nvPicPr>
          <p:cNvPr id="10242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140968"/>
            <a:ext cx="554461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184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геополітика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/>
              <a:t>ціла</a:t>
            </a:r>
            <a:r>
              <a:rPr lang="ru-RU" dirty="0"/>
              <a:t> </a:t>
            </a:r>
            <a:r>
              <a:rPr lang="ru-RU" dirty="0" err="1"/>
              <a:t>геополітична</a:t>
            </a:r>
            <a:r>
              <a:rPr lang="ru-RU" dirty="0"/>
              <a:t> зона,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888" y="3212976"/>
            <a:ext cx="5440560" cy="316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78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 адміністративно-територіальна одиниця</a:t>
            </a:r>
            <a:endParaRPr lang="ru-RU" dirty="0"/>
          </a:p>
        </p:txBody>
      </p:sp>
      <p:pic>
        <p:nvPicPr>
          <p:cNvPr id="9218" name="Picture 2" descr="C:\Users\User\Desktop\завантаженн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92896"/>
            <a:ext cx="7128792" cy="436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940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Культурно-</a:t>
            </a:r>
            <a:r>
              <a:rPr lang="ru-RU" dirty="0" err="1"/>
              <a:t>філософське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- </a:t>
            </a:r>
            <a:r>
              <a:rPr lang="ru-RU" dirty="0" err="1"/>
              <a:t>регіон</a:t>
            </a:r>
            <a:r>
              <a:rPr lang="ru-RU" dirty="0"/>
              <a:t> як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мікрокосм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pic>
        <p:nvPicPr>
          <p:cNvPr id="13314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04864"/>
            <a:ext cx="7128792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49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Політична</a:t>
            </a:r>
            <a:r>
              <a:rPr lang="ru-RU" dirty="0"/>
              <a:t> наука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/>
              <a:t>регіон</a:t>
            </a:r>
            <a:r>
              <a:rPr lang="ru-RU" dirty="0"/>
              <a:t> як </a:t>
            </a:r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соціально-політичну</a:t>
            </a:r>
            <a:r>
              <a:rPr lang="ru-RU" dirty="0"/>
              <a:t> систему, при </a:t>
            </a:r>
            <a:r>
              <a:rPr lang="ru-RU" dirty="0" err="1"/>
              <a:t>цьому</a:t>
            </a:r>
            <a:r>
              <a:rPr lang="ru-RU" dirty="0"/>
              <a:t> не </a:t>
            </a:r>
            <a:r>
              <a:rPr lang="ru-RU" dirty="0" err="1"/>
              <a:t>ігнорує</a:t>
            </a:r>
            <a:r>
              <a:rPr lang="ru-RU" dirty="0"/>
              <a:t> таких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, як </a:t>
            </a:r>
            <a:r>
              <a:rPr lang="ru-RU" dirty="0" err="1"/>
              <a:t>історико</a:t>
            </a:r>
            <a:r>
              <a:rPr lang="ru-RU" dirty="0"/>
              <a:t>-культурна та </a:t>
            </a:r>
            <a:r>
              <a:rPr lang="ru-RU" dirty="0" err="1"/>
              <a:t>фізико-географічна</a:t>
            </a:r>
            <a:r>
              <a:rPr lang="ru-RU" dirty="0"/>
              <a:t> </a:t>
            </a:r>
            <a:r>
              <a:rPr lang="ru-RU" dirty="0" err="1"/>
              <a:t>спільність</a:t>
            </a:r>
            <a:r>
              <a:rPr lang="ru-RU" dirty="0"/>
              <a:t>. </a:t>
            </a:r>
          </a:p>
        </p:txBody>
      </p:sp>
      <p:pic>
        <p:nvPicPr>
          <p:cNvPr id="11266" name="Picture 2" descr="C:\Users\User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4043363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186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Регіон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певна</a:t>
            </a:r>
            <a:r>
              <a:rPr lang="ru-RU" b="1" dirty="0" smtClean="0"/>
              <a:t> </a:t>
            </a:r>
            <a:r>
              <a:rPr lang="ru-RU" b="1" dirty="0" err="1" smtClean="0"/>
              <a:t>частина</a:t>
            </a:r>
            <a:r>
              <a:rPr lang="ru-RU" b="1" dirty="0" smtClean="0"/>
              <a:t> </a:t>
            </a:r>
            <a:r>
              <a:rPr lang="ru-RU" b="1" dirty="0" err="1" smtClean="0"/>
              <a:t>території</a:t>
            </a:r>
            <a:r>
              <a:rPr lang="ru-RU" b="1" dirty="0" smtClean="0"/>
              <a:t> </a:t>
            </a:r>
            <a:r>
              <a:rPr lang="ru-RU" b="1" dirty="0" err="1"/>
              <a:t>країни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 smtClean="0"/>
              <a:t>кількох</a:t>
            </a:r>
            <a:r>
              <a:rPr lang="ru-RU" b="1" dirty="0" smtClean="0"/>
              <a:t> </a:t>
            </a:r>
            <a:r>
              <a:rPr lang="ru-RU" b="1" dirty="0" err="1"/>
              <a:t>сусідніх</a:t>
            </a:r>
            <a:r>
              <a:rPr lang="ru-RU" b="1" dirty="0"/>
              <a:t> </a:t>
            </a:r>
            <a:r>
              <a:rPr lang="ru-RU" b="1" dirty="0" err="1"/>
              <a:t>країн</a:t>
            </a:r>
            <a:r>
              <a:rPr lang="ru-RU" b="1" dirty="0"/>
              <a:t> з </a:t>
            </a:r>
            <a:r>
              <a:rPr lang="ru-RU" b="1" dirty="0" err="1"/>
              <a:t>більш-менш</a:t>
            </a:r>
            <a:r>
              <a:rPr lang="ru-RU" b="1" dirty="0"/>
              <a:t> </a:t>
            </a:r>
            <a:r>
              <a:rPr lang="ru-RU" b="1" dirty="0" err="1"/>
              <a:t>однорідними</a:t>
            </a:r>
            <a:r>
              <a:rPr lang="ru-RU" b="1" dirty="0"/>
              <a:t> </a:t>
            </a:r>
            <a:r>
              <a:rPr lang="ru-RU" b="1" dirty="0" err="1"/>
              <a:t>природними</a:t>
            </a:r>
            <a:r>
              <a:rPr lang="ru-RU" b="1" dirty="0"/>
              <a:t> </a:t>
            </a:r>
            <a:r>
              <a:rPr lang="ru-RU" b="1" dirty="0" err="1"/>
              <a:t>умовами</a:t>
            </a:r>
            <a:r>
              <a:rPr lang="ru-RU" b="1" dirty="0"/>
              <a:t> і характером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виробничих</a:t>
            </a:r>
            <a:r>
              <a:rPr lang="ru-RU" b="1" dirty="0"/>
              <a:t> сил, з особливою </a:t>
            </a:r>
            <a:r>
              <a:rPr lang="ru-RU" b="1" dirty="0" err="1"/>
              <a:t>соціальною</a:t>
            </a:r>
            <a:r>
              <a:rPr lang="ru-RU" b="1" dirty="0"/>
              <a:t> </a:t>
            </a:r>
            <a:r>
              <a:rPr lang="ru-RU" b="1" dirty="0" err="1"/>
              <a:t>інфраструктурою</a:t>
            </a:r>
            <a:r>
              <a:rPr lang="ru-RU" b="1" dirty="0"/>
              <a:t> і </a:t>
            </a:r>
            <a:r>
              <a:rPr lang="ru-RU" b="1" dirty="0" err="1"/>
              <a:t>своєрідністю</a:t>
            </a:r>
            <a:r>
              <a:rPr lang="ru-RU" b="1" dirty="0"/>
              <a:t> </a:t>
            </a:r>
            <a:r>
              <a:rPr lang="ru-RU" b="1" dirty="0" err="1"/>
              <a:t>соціальнополітичних</a:t>
            </a:r>
            <a:r>
              <a:rPr lang="ru-RU" b="1" dirty="0"/>
              <a:t> </a:t>
            </a:r>
            <a:r>
              <a:rPr lang="ru-RU" b="1" dirty="0" smtClean="0"/>
              <a:t>умов</a:t>
            </a:r>
            <a:endParaRPr lang="ru-RU" b="1" dirty="0"/>
          </a:p>
          <a:p>
            <a:endParaRPr lang="ru-RU" dirty="0"/>
          </a:p>
        </p:txBody>
      </p:sp>
      <p:pic>
        <p:nvPicPr>
          <p:cNvPr id="7170" name="Picture 2" descr="C:\Users\User\Desktop\значки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4841875"/>
            <a:ext cx="24384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2034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Регіон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/>
              <a:t>самостійна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система з </a:t>
            </a:r>
            <a:r>
              <a:rPr lang="ru-RU" dirty="0" err="1"/>
              <a:t>достатньо</a:t>
            </a:r>
            <a:r>
              <a:rPr lang="ru-RU" dirty="0"/>
              <a:t> широкою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компетенцією</a:t>
            </a:r>
            <a:r>
              <a:rPr lang="ru-RU" dirty="0"/>
              <a:t>, яка </a:t>
            </a:r>
            <a:r>
              <a:rPr lang="ru-RU" dirty="0" err="1"/>
              <a:t>охоплює</a:t>
            </a:r>
            <a:r>
              <a:rPr lang="ru-RU" dirty="0"/>
              <a:t> одну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областей (земель, </a:t>
            </a:r>
            <a:r>
              <a:rPr lang="ru-RU" dirty="0" err="1"/>
              <a:t>провінцій</a:t>
            </a:r>
            <a:r>
              <a:rPr lang="ru-RU" dirty="0"/>
              <a:t>,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)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сусідніх</a:t>
            </a:r>
            <a:r>
              <a:rPr lang="ru-RU" dirty="0"/>
              <a:t> держав,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</a:t>
            </a:r>
            <a:r>
              <a:rPr lang="ru-RU" dirty="0"/>
              <a:t> свою </a:t>
            </a:r>
            <a:r>
              <a:rPr lang="ru-RU" dirty="0" err="1"/>
              <a:t>незалежність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 </a:t>
            </a:r>
            <a:r>
              <a:rPr lang="ru-RU" dirty="0" err="1"/>
              <a:t>певного</a:t>
            </a:r>
            <a:r>
              <a:rPr lang="ru-RU" dirty="0"/>
              <a:t> кола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і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спільною</a:t>
            </a:r>
            <a:r>
              <a:rPr lang="ru-RU" dirty="0"/>
              <a:t> </a:t>
            </a:r>
            <a:r>
              <a:rPr lang="ru-RU" dirty="0" err="1"/>
              <a:t>історико</a:t>
            </a:r>
            <a:r>
              <a:rPr lang="ru-RU" dirty="0"/>
              <a:t>-культурною, </a:t>
            </a:r>
            <a:r>
              <a:rPr lang="ru-RU" dirty="0" err="1"/>
              <a:t>економічною</a:t>
            </a:r>
            <a:r>
              <a:rPr lang="ru-RU" dirty="0"/>
              <a:t>, </a:t>
            </a:r>
            <a:r>
              <a:rPr lang="ru-RU" dirty="0" err="1"/>
              <a:t>географічною</a:t>
            </a:r>
            <a:r>
              <a:rPr lang="ru-RU" dirty="0"/>
              <a:t>, </a:t>
            </a:r>
            <a:r>
              <a:rPr lang="ru-RU" dirty="0" err="1"/>
              <a:t>політичною</a:t>
            </a:r>
            <a:r>
              <a:rPr lang="ru-RU" dirty="0"/>
              <a:t> та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специфікою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1408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Фактично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співтовариство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склалося</a:t>
            </a:r>
            <a:r>
              <a:rPr lang="ru-RU" dirty="0"/>
              <a:t> </a:t>
            </a:r>
            <a:r>
              <a:rPr lang="ru-RU" dirty="0" err="1"/>
              <a:t>історично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співпадати</a:t>
            </a:r>
            <a:r>
              <a:rPr lang="ru-RU" dirty="0"/>
              <a:t> з </a:t>
            </a:r>
            <a:r>
              <a:rPr lang="ru-RU" dirty="0" err="1"/>
              <a:t>регіоном</a:t>
            </a:r>
            <a:r>
              <a:rPr lang="ru-RU" dirty="0"/>
              <a:t> як </a:t>
            </a:r>
            <a:r>
              <a:rPr lang="ru-RU" dirty="0" err="1"/>
              <a:t>адміністративно-територіальною</a:t>
            </a:r>
            <a:r>
              <a:rPr lang="ru-RU" dirty="0"/>
              <a:t> </a:t>
            </a:r>
            <a:r>
              <a:rPr lang="ru-RU" dirty="0" err="1"/>
              <a:t>одиницею</a:t>
            </a:r>
            <a:r>
              <a:rPr lang="ru-RU" dirty="0"/>
              <a:t> і „</a:t>
            </a:r>
            <a:r>
              <a:rPr lang="ru-RU" dirty="0" err="1"/>
              <a:t>пересікати</a:t>
            </a:r>
            <a:r>
              <a:rPr lang="ru-RU" dirty="0"/>
              <a:t>”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. </a:t>
            </a: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– </a:t>
            </a:r>
            <a:r>
              <a:rPr lang="ru-RU" dirty="0" err="1"/>
              <a:t>історико-культурний</a:t>
            </a:r>
            <a:r>
              <a:rPr lang="ru-RU" dirty="0"/>
              <a:t> </a:t>
            </a:r>
            <a:r>
              <a:rPr lang="ru-RU" dirty="0" err="1"/>
              <a:t>регіон</a:t>
            </a:r>
            <a:r>
              <a:rPr lang="ru-RU" dirty="0"/>
              <a:t> </a:t>
            </a:r>
            <a:r>
              <a:rPr lang="ru-RU" dirty="0" err="1"/>
              <a:t>Галичина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Львівську</a:t>
            </a:r>
            <a:r>
              <a:rPr lang="ru-RU" dirty="0"/>
              <a:t>, </a:t>
            </a:r>
            <a:r>
              <a:rPr lang="ru-RU" dirty="0" err="1"/>
              <a:t>Івано-Франківську</a:t>
            </a:r>
            <a:r>
              <a:rPr lang="ru-RU" dirty="0"/>
              <a:t> і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Тернопільської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8859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2" y="1100138"/>
            <a:ext cx="7734052" cy="499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16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Актуальність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 smtClean="0"/>
              <a:t>регіону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824669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User\Desktop\значки\завантаження (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431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6672"/>
            <a:ext cx="6768752" cy="597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0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 smtClean="0"/>
              <a:t>Історія</a:t>
            </a:r>
            <a:r>
              <a:rPr lang="ru-RU" sz="2400" dirty="0" smtClean="0"/>
              <a:t> </a:t>
            </a:r>
            <a:r>
              <a:rPr lang="ru-RU" sz="2400" dirty="0" err="1" smtClean="0"/>
              <a:t>виникнення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політичної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регіоналістики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4616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140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Остаточно </a:t>
            </a:r>
            <a:r>
              <a:rPr lang="ru-RU" b="1" dirty="0" err="1"/>
              <a:t>політична</a:t>
            </a:r>
            <a:r>
              <a:rPr lang="ru-RU" b="1" dirty="0"/>
              <a:t> </a:t>
            </a:r>
            <a:r>
              <a:rPr lang="ru-RU" b="1" dirty="0" err="1"/>
              <a:t>регіоналістика</a:t>
            </a:r>
            <a:r>
              <a:rPr lang="ru-RU" b="1" dirty="0"/>
              <a:t> </a:t>
            </a:r>
            <a:r>
              <a:rPr lang="ru-RU" b="1" dirty="0" err="1"/>
              <a:t>оформилася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як </a:t>
            </a:r>
            <a:r>
              <a:rPr lang="ru-RU" b="1" dirty="0" err="1"/>
              <a:t>субдисципліна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науки у 1980-х </a:t>
            </a:r>
            <a:r>
              <a:rPr lang="ru-RU" b="1" dirty="0" err="1"/>
              <a:t>рр</a:t>
            </a:r>
            <a:r>
              <a:rPr lang="ru-RU" b="1" dirty="0"/>
              <a:t>., коли </a:t>
            </a:r>
            <a:r>
              <a:rPr lang="ru-RU" b="1" dirty="0" err="1"/>
              <a:t>наукова</a:t>
            </a:r>
            <a:r>
              <a:rPr lang="ru-RU" b="1" dirty="0"/>
              <a:t> </a:t>
            </a:r>
            <a:r>
              <a:rPr lang="ru-RU" b="1" dirty="0" err="1"/>
              <a:t>спільнота</a:t>
            </a:r>
            <a:r>
              <a:rPr lang="ru-RU" b="1" dirty="0"/>
              <a:t> </a:t>
            </a:r>
            <a:r>
              <a:rPr lang="ru-RU" b="1" dirty="0" err="1"/>
              <a:t>визначила</a:t>
            </a:r>
            <a:r>
              <a:rPr lang="ru-RU" b="1" dirty="0"/>
              <a:t> </a:t>
            </a:r>
            <a:r>
              <a:rPr lang="ru-RU" b="1" dirty="0" err="1"/>
              <a:t>специфіку</a:t>
            </a:r>
            <a:r>
              <a:rPr lang="ru-RU" b="1" dirty="0"/>
              <a:t> </a:t>
            </a:r>
            <a:r>
              <a:rPr lang="ru-RU" b="1" dirty="0" err="1"/>
              <a:t>даного</a:t>
            </a:r>
            <a:r>
              <a:rPr lang="ru-RU" b="1" dirty="0"/>
              <a:t> </a:t>
            </a:r>
            <a:r>
              <a:rPr lang="ru-RU" b="1" dirty="0" err="1"/>
              <a:t>напряму</a:t>
            </a:r>
            <a:r>
              <a:rPr lang="ru-RU" b="1" dirty="0"/>
              <a:t> </a:t>
            </a:r>
            <a:r>
              <a:rPr lang="ru-RU" b="1" dirty="0" err="1"/>
              <a:t>досліджень</a:t>
            </a:r>
            <a:r>
              <a:rPr lang="ru-RU" b="1" dirty="0"/>
              <a:t>,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важливе</a:t>
            </a:r>
            <a:r>
              <a:rPr lang="ru-RU" b="1" dirty="0"/>
              <a:t> </a:t>
            </a:r>
            <a:r>
              <a:rPr lang="ru-RU" b="1" dirty="0" err="1"/>
              <a:t>функціональне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дозволяло </a:t>
            </a:r>
            <a:r>
              <a:rPr lang="ru-RU" b="1" dirty="0" err="1"/>
              <a:t>забезпечувати</a:t>
            </a:r>
            <a:r>
              <a:rPr lang="ru-RU" b="1" dirty="0"/>
              <a:t> потреби </a:t>
            </a:r>
            <a:r>
              <a:rPr lang="ru-RU" b="1" dirty="0" err="1"/>
              <a:t>теорії</a:t>
            </a:r>
            <a:r>
              <a:rPr lang="ru-RU" b="1" dirty="0"/>
              <a:t> й практики. </a:t>
            </a:r>
          </a:p>
          <a:p>
            <a:endParaRPr lang="ru-RU" dirty="0"/>
          </a:p>
        </p:txBody>
      </p:sp>
      <p:pic>
        <p:nvPicPr>
          <p:cNvPr id="2050" name="Picture 2" descr="C:\Users\User\Desktop\значки\завантаженн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46" y="4830883"/>
            <a:ext cx="22764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069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Об’єкт</a:t>
            </a:r>
            <a:r>
              <a:rPr lang="ru-RU" dirty="0" smtClean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регіоналістики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природно-</a:t>
            </a:r>
            <a:r>
              <a:rPr lang="ru-RU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історичне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соціально-політичне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утворення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16386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563" y="3451225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15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Спільний об’єкт!!!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виступає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багатьох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наук, таких як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географія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регіональна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етнографія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регіональна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соціологія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регіональне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природокористування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Однак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тільки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регіоналістика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вивчає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політичного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характеру –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режими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411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Предмет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регіоналістики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регіональні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соціально-політичні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процеси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інститути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C:\Users\User\Desktop\значки\картин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08920"/>
            <a:ext cx="6984776" cy="367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24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Іноді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політичної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регіоналістики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визначають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більш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широко, через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окремих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напрямів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досліджень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становлення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регіонів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як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політичних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співтовариств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відносини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національним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регіональним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рівнями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влади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макрополітичні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регіональному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876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2191</TotalTime>
  <Words>941</Words>
  <Application>Microsoft Office PowerPoint</Application>
  <PresentationFormat>Экран (4:3)</PresentationFormat>
  <Paragraphs>88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Солнцестояние</vt:lpstr>
      <vt:lpstr>Політична регіоналістика як наукова дисципліна</vt:lpstr>
      <vt:lpstr>План </vt:lpstr>
      <vt:lpstr>Актуальність вивчення регіону</vt:lpstr>
      <vt:lpstr>Історія виникнення політичної регіоналістики</vt:lpstr>
      <vt:lpstr>Остаточно політична регіоналістика оформилася</vt:lpstr>
      <vt:lpstr>Об’єкт політичної регіоналістики</vt:lpstr>
      <vt:lpstr>Спільний об’єкт!!!</vt:lpstr>
      <vt:lpstr>Предмет політичної регіоналістики</vt:lpstr>
      <vt:lpstr>Іноді предмет політичної регіоналістики</vt:lpstr>
      <vt:lpstr>статус політичної регіоналістики</vt:lpstr>
      <vt:lpstr>Домінує точка зору</vt:lpstr>
      <vt:lpstr>Політична регіоналістика</vt:lpstr>
      <vt:lpstr>Функції політичної регіоналістики</vt:lpstr>
      <vt:lpstr>Зв’язок політичної регіоналістики з іншими науками</vt:lpstr>
      <vt:lpstr>Ставлення до регіону як природно-історичного та соціокультурного простору пройшло еволюцію</vt:lpstr>
      <vt:lpstr>Процес становлення регіону як важливого учасника політичного життя</vt:lpstr>
      <vt:lpstr>Хартія регіоналізму, 1988 р.</vt:lpstr>
      <vt:lpstr>Американська дослідниця Енн Маркузен</vt:lpstr>
      <vt:lpstr>Бенедикт Андерсон</vt:lpstr>
      <vt:lpstr>географія</vt:lpstr>
      <vt:lpstr>Економічна наука</vt:lpstr>
      <vt:lpstr>геополітика</vt:lpstr>
      <vt:lpstr>Юридичне тлумачення </vt:lpstr>
      <vt:lpstr>Культурно-філософське розуміння</vt:lpstr>
      <vt:lpstr>Політична наука</vt:lpstr>
      <vt:lpstr>Регіон</vt:lpstr>
      <vt:lpstr>Регіон</vt:lpstr>
      <vt:lpstr>Фактично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2022-09-06T19:15:10Z</dcterms:created>
  <dcterms:modified xsi:type="dcterms:W3CDTF">2022-09-08T07:59:37Z</dcterms:modified>
</cp:coreProperties>
</file>