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8" r:id="rId1"/>
    <p:sldMasterId id="2147483679" r:id="rId2"/>
  </p:sldMasterIdLst>
  <p:notesMasterIdLst>
    <p:notesMasterId r:id="rId14"/>
  </p:notesMasterIdLst>
  <p:sldIdLst>
    <p:sldId id="256" r:id="rId3"/>
    <p:sldId id="259" r:id="rId4"/>
    <p:sldId id="277" r:id="rId5"/>
    <p:sldId id="282" r:id="rId6"/>
    <p:sldId id="285" r:id="rId7"/>
    <p:sldId id="289" r:id="rId8"/>
    <p:sldId id="287" r:id="rId9"/>
    <p:sldId id="288" r:id="rId10"/>
    <p:sldId id="290" r:id="rId11"/>
    <p:sldId id="291" r:id="rId12"/>
    <p:sldId id="266" r:id="rId13"/>
  </p:sldIdLst>
  <p:sldSz cx="9144000" cy="5143500" type="screen16x9"/>
  <p:notesSz cx="6858000" cy="9144000"/>
  <p:embeddedFontLst>
    <p:embeddedFont>
      <p:font typeface="Bitter" panose="020B0604020202020204" charset="-52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BM Plex Sans" panose="020B0604020202020204" charset="0"/>
      <p:regular r:id="rId23"/>
      <p:bold r:id="rId24"/>
      <p:italic r:id="rId25"/>
      <p:boldItalic r:id="rId26"/>
    </p:embeddedFont>
    <p:embeddedFont>
      <p:font typeface="IBM Plex Sans SemiBold" panose="020B0604020202020204" charset="0"/>
      <p:regular r:id="rId27"/>
      <p:bold r:id="rId28"/>
      <p:italic r:id="rId29"/>
      <p:boldItalic r:id="rId30"/>
    </p:embeddedFont>
    <p:embeddedFont>
      <p:font typeface="Roboto Slab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61BB51-D693-4BC7-8B4E-79606955816F}">
  <a:tblStyle styleId="{B661BB51-D693-4BC7-8B4E-7960695581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0" autoAdjust="0"/>
    <p:restoredTop sz="96224" autoAdjust="0"/>
  </p:normalViewPr>
  <p:slideViewPr>
    <p:cSldViewPr snapToGrid="0">
      <p:cViewPr varScale="1">
        <p:scale>
          <a:sx n="137" d="100"/>
          <a:sy n="137" d="100"/>
        </p:scale>
        <p:origin x="16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8c0bf7f92c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8c0bf7f92c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8da6cdce42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8da6cdce42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8c7c9f6c56_0_16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8c7c9f6c56_0_16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65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8da6cdce4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8da6cdce4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" name="Google Shape;10;p2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2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2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2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2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2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2"/>
          <p:cNvSpPr/>
          <p:nvPr/>
        </p:nvSpPr>
        <p:spPr>
          <a:xfrm rot="2048893">
            <a:off x="-501957" y="4460608"/>
            <a:ext cx="5535724" cy="3308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815300" y="1955623"/>
            <a:ext cx="5513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BM Plex Sans"/>
              <a:buNone/>
              <a:defRPr sz="58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1521250" y="2934900"/>
            <a:ext cx="61014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931550" y="-514875"/>
            <a:ext cx="1764900" cy="164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2"/>
          <p:cNvGrpSpPr/>
          <p:nvPr/>
        </p:nvGrpSpPr>
        <p:grpSpPr>
          <a:xfrm rot="2120665">
            <a:off x="533887" y="3308291"/>
            <a:ext cx="385166" cy="357746"/>
            <a:chOff x="2797467" y="161118"/>
            <a:chExt cx="1396959" cy="1297507"/>
          </a:xfrm>
        </p:grpSpPr>
        <p:sp>
          <p:nvSpPr>
            <p:cNvPr id="74" name="Google Shape;74;p2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465901" y="393641"/>
            <a:ext cx="1095899" cy="402408"/>
            <a:chOff x="571942" y="402375"/>
            <a:chExt cx="571376" cy="209795"/>
          </a:xfrm>
        </p:grpSpPr>
        <p:sp>
          <p:nvSpPr>
            <p:cNvPr id="84" name="Google Shape;84;p2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2"/>
          <p:cNvSpPr/>
          <p:nvPr/>
        </p:nvSpPr>
        <p:spPr>
          <a:xfrm rot="-1026767">
            <a:off x="8020922" y="4383836"/>
            <a:ext cx="1130657" cy="105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4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91" name="Google Shape;191;p4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4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4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4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4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4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4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4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4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4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4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4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4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4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4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4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4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4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4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4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4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4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4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4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4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4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4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4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4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4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4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4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4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4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4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4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4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4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4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4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4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4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4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4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4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0" name="Google Shape;250;p4"/>
          <p:cNvSpPr/>
          <p:nvPr/>
        </p:nvSpPr>
        <p:spPr>
          <a:xfrm rot="10800000">
            <a:off x="8250" y="-4200"/>
            <a:ext cx="9219600" cy="5151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 txBox="1">
            <a:spLocks noGrp="1"/>
          </p:cNvSpPr>
          <p:nvPr>
            <p:ph type="title"/>
          </p:nvPr>
        </p:nvSpPr>
        <p:spPr>
          <a:xfrm>
            <a:off x="3179150" y="1771625"/>
            <a:ext cx="42189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4"/>
          <p:cNvSpPr txBox="1">
            <a:spLocks noGrp="1"/>
          </p:cNvSpPr>
          <p:nvPr>
            <p:ph type="title" idx="2" hasCustomPrompt="1"/>
          </p:nvPr>
        </p:nvSpPr>
        <p:spPr>
          <a:xfrm>
            <a:off x="476025" y="1439625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3" name="Google Shape;253;p4"/>
          <p:cNvSpPr txBox="1">
            <a:spLocks noGrp="1"/>
          </p:cNvSpPr>
          <p:nvPr>
            <p:ph type="subTitle" idx="1"/>
          </p:nvPr>
        </p:nvSpPr>
        <p:spPr>
          <a:xfrm>
            <a:off x="3179150" y="3071575"/>
            <a:ext cx="5251200" cy="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"/>
          <p:cNvSpPr/>
          <p:nvPr/>
        </p:nvSpPr>
        <p:spPr>
          <a:xfrm rot="1340483">
            <a:off x="8091062" y="151522"/>
            <a:ext cx="1761528" cy="1143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4"/>
          <p:cNvGrpSpPr/>
          <p:nvPr/>
        </p:nvGrpSpPr>
        <p:grpSpPr>
          <a:xfrm>
            <a:off x="7988812" y="380204"/>
            <a:ext cx="870377" cy="319602"/>
            <a:chOff x="571942" y="402375"/>
            <a:chExt cx="571376" cy="209795"/>
          </a:xfrm>
        </p:grpSpPr>
        <p:sp>
          <p:nvSpPr>
            <p:cNvPr id="256" name="Google Shape;256;p4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59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5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266" name="Google Shape;266;p5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267" name="Google Shape;267;p5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7" name="Google Shape;297;p5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298" name="Google Shape;298;p5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28" name="Google Shape;328;p5"/>
          <p:cNvSpPr/>
          <p:nvPr/>
        </p:nvSpPr>
        <p:spPr>
          <a:xfrm rot="10800000" flipH="1">
            <a:off x="-250037" y="-136500"/>
            <a:ext cx="9709200" cy="5234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title"/>
          </p:nvPr>
        </p:nvSpPr>
        <p:spPr>
          <a:xfrm flipH="1">
            <a:off x="724848" y="1864950"/>
            <a:ext cx="42003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330" name="Google Shape;330;p5"/>
          <p:cNvSpPr txBox="1">
            <a:spLocks noGrp="1"/>
          </p:cNvSpPr>
          <p:nvPr>
            <p:ph type="title" idx="2"/>
          </p:nvPr>
        </p:nvSpPr>
        <p:spPr>
          <a:xfrm flipH="1">
            <a:off x="724850" y="2467650"/>
            <a:ext cx="3858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6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331" name="Google Shape;331;p5"/>
          <p:cNvGrpSpPr/>
          <p:nvPr/>
        </p:nvGrpSpPr>
        <p:grpSpPr>
          <a:xfrm flipH="1">
            <a:off x="-101185" y="4479766"/>
            <a:ext cx="1423527" cy="522705"/>
            <a:chOff x="571942" y="402375"/>
            <a:chExt cx="571376" cy="209795"/>
          </a:xfrm>
        </p:grpSpPr>
        <p:sp>
          <p:nvSpPr>
            <p:cNvPr id="332" name="Google Shape;332;p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5"/>
          <p:cNvSpPr txBox="1">
            <a:spLocks noGrp="1"/>
          </p:cNvSpPr>
          <p:nvPr>
            <p:ph type="title" idx="3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7"/>
          <p:cNvGrpSpPr/>
          <p:nvPr/>
        </p:nvGrpSpPr>
        <p:grpSpPr>
          <a:xfrm>
            <a:off x="1341550" y="-1478864"/>
            <a:ext cx="2321700" cy="2012234"/>
            <a:chOff x="2147600" y="1159111"/>
            <a:chExt cx="2321700" cy="2012234"/>
          </a:xfrm>
        </p:grpSpPr>
        <p:sp>
          <p:nvSpPr>
            <p:cNvPr id="432" name="Google Shape;432;p7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3" name="Google Shape;433;p7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7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7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7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7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7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7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7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7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7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7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7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7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7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7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7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9" name="Google Shape;449;p7"/>
          <p:cNvGrpSpPr/>
          <p:nvPr/>
        </p:nvGrpSpPr>
        <p:grpSpPr>
          <a:xfrm>
            <a:off x="3311163" y="381181"/>
            <a:ext cx="543436" cy="199557"/>
            <a:chOff x="571942" y="402375"/>
            <a:chExt cx="571376" cy="209795"/>
          </a:xfrm>
        </p:grpSpPr>
        <p:sp>
          <p:nvSpPr>
            <p:cNvPr id="450" name="Google Shape;450;p7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7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69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8"/>
          <p:cNvGrpSpPr/>
          <p:nvPr/>
        </p:nvGrpSpPr>
        <p:grpSpPr>
          <a:xfrm flipH="1">
            <a:off x="605075" y="31"/>
            <a:ext cx="2321700" cy="5158965"/>
            <a:chOff x="2147600" y="1159111"/>
            <a:chExt cx="2321700" cy="2012234"/>
          </a:xfrm>
        </p:grpSpPr>
        <p:sp>
          <p:nvSpPr>
            <p:cNvPr id="461" name="Google Shape;461;p8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2" name="Google Shape;462;p8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8" name="Google Shape;478;p8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2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2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9"/>
          <p:cNvGrpSpPr/>
          <p:nvPr/>
        </p:nvGrpSpPr>
        <p:grpSpPr>
          <a:xfrm>
            <a:off x="1341550" y="-1478864"/>
            <a:ext cx="2321700" cy="2012234"/>
            <a:chOff x="2147600" y="1159111"/>
            <a:chExt cx="2321700" cy="2012234"/>
          </a:xfrm>
        </p:grpSpPr>
        <p:sp>
          <p:nvSpPr>
            <p:cNvPr id="482" name="Google Shape;482;p9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3" name="Google Shape;483;p9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9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9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9"/>
          <p:cNvGrpSpPr/>
          <p:nvPr/>
        </p:nvGrpSpPr>
        <p:grpSpPr>
          <a:xfrm>
            <a:off x="1072788" y="409756"/>
            <a:ext cx="543436" cy="199557"/>
            <a:chOff x="571942" y="402375"/>
            <a:chExt cx="571376" cy="209795"/>
          </a:xfrm>
        </p:grpSpPr>
        <p:sp>
          <p:nvSpPr>
            <p:cNvPr id="500" name="Google Shape;500;p9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9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84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0"/>
          <p:cNvGrpSpPr/>
          <p:nvPr/>
        </p:nvGrpSpPr>
        <p:grpSpPr>
          <a:xfrm>
            <a:off x="-5161" y="-78"/>
            <a:ext cx="9039137" cy="5134141"/>
            <a:chOff x="81300" y="-39450"/>
            <a:chExt cx="8952300" cy="5222400"/>
          </a:xfrm>
        </p:grpSpPr>
        <p:cxnSp>
          <p:nvCxnSpPr>
            <p:cNvPr id="511" name="Google Shape;511;p10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0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0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0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0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0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0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0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0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0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0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0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0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0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0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0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0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0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0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0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0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0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0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0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0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0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0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0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0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10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0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0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0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0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0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0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0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0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0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0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0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0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0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0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0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0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0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0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0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0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0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0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0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0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0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0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0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0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0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0" name="Google Shape;570;p10"/>
          <p:cNvGrpSpPr/>
          <p:nvPr/>
        </p:nvGrpSpPr>
        <p:grpSpPr>
          <a:xfrm>
            <a:off x="4003500" y="-47623"/>
            <a:ext cx="1136981" cy="417514"/>
            <a:chOff x="571942" y="402375"/>
            <a:chExt cx="571376" cy="209795"/>
          </a:xfrm>
        </p:grpSpPr>
        <p:sp>
          <p:nvSpPr>
            <p:cNvPr id="571" name="Google Shape;571;p10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10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90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"/>
          <p:cNvSpPr/>
          <p:nvPr/>
        </p:nvSpPr>
        <p:spPr>
          <a:xfrm>
            <a:off x="0" y="0"/>
            <a:ext cx="2333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11"/>
          <p:cNvGrpSpPr/>
          <p:nvPr/>
        </p:nvGrpSpPr>
        <p:grpSpPr>
          <a:xfrm flipH="1">
            <a:off x="110300" y="-39450"/>
            <a:ext cx="8952300" cy="5222400"/>
            <a:chOff x="81300" y="-39450"/>
            <a:chExt cx="8952300" cy="5222400"/>
          </a:xfrm>
        </p:grpSpPr>
        <p:cxnSp>
          <p:nvCxnSpPr>
            <p:cNvPr id="583" name="Google Shape;583;p11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1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1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1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1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1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1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1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1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1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1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1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1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1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1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1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1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1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1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1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1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1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1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1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1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1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1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1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1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1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1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1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1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1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1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1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1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1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1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1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1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1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1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1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1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1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1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1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1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1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1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1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1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1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1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1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2" name="Google Shape;642;p11"/>
          <p:cNvSpPr/>
          <p:nvPr/>
        </p:nvSpPr>
        <p:spPr>
          <a:xfrm flipH="1">
            <a:off x="-75" y="-39450"/>
            <a:ext cx="2486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1"/>
          <p:cNvSpPr/>
          <p:nvPr/>
        </p:nvSpPr>
        <p:spPr>
          <a:xfrm flipH="1">
            <a:off x="-9325" y="-110475"/>
            <a:ext cx="9348300" cy="5263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1"/>
          <p:cNvSpPr/>
          <p:nvPr/>
        </p:nvSpPr>
        <p:spPr>
          <a:xfrm rot="1069847">
            <a:off x="261306" y="-477482"/>
            <a:ext cx="2654089" cy="965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11"/>
          <p:cNvGrpSpPr/>
          <p:nvPr/>
        </p:nvGrpSpPr>
        <p:grpSpPr>
          <a:xfrm>
            <a:off x="2734112" y="136463"/>
            <a:ext cx="385142" cy="357723"/>
            <a:chOff x="2797467" y="161118"/>
            <a:chExt cx="1396959" cy="1297507"/>
          </a:xfrm>
        </p:grpSpPr>
        <p:sp>
          <p:nvSpPr>
            <p:cNvPr id="646" name="Google Shape;646;p11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11"/>
          <p:cNvSpPr/>
          <p:nvPr/>
        </p:nvSpPr>
        <p:spPr>
          <a:xfrm>
            <a:off x="8637800" y="4545125"/>
            <a:ext cx="1047900" cy="107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1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43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2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"/>
          <p:cNvSpPr/>
          <p:nvPr/>
        </p:nvSpPr>
        <p:spPr>
          <a:xfrm>
            <a:off x="0" y="0"/>
            <a:ext cx="2333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2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2"/>
          <p:cNvSpPr/>
          <p:nvPr/>
        </p:nvSpPr>
        <p:spPr>
          <a:xfrm>
            <a:off x="2633000" y="4712000"/>
            <a:ext cx="1047900" cy="1085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2"/>
          <p:cNvSpPr txBox="1">
            <a:spLocks noGrp="1"/>
          </p:cNvSpPr>
          <p:nvPr>
            <p:ph type="title"/>
          </p:nvPr>
        </p:nvSpPr>
        <p:spPr>
          <a:xfrm flipH="1">
            <a:off x="728200" y="3275800"/>
            <a:ext cx="2092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2" name="Google Shape;662;p12"/>
          <p:cNvSpPr txBox="1">
            <a:spLocks noGrp="1"/>
          </p:cNvSpPr>
          <p:nvPr>
            <p:ph type="title" idx="2"/>
          </p:nvPr>
        </p:nvSpPr>
        <p:spPr>
          <a:xfrm flipH="1">
            <a:off x="728203" y="3707975"/>
            <a:ext cx="20922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3" name="Google Shape;663;p12"/>
          <p:cNvSpPr txBox="1">
            <a:spLocks noGrp="1"/>
          </p:cNvSpPr>
          <p:nvPr>
            <p:ph type="title" idx="3"/>
          </p:nvPr>
        </p:nvSpPr>
        <p:spPr>
          <a:xfrm flipH="1">
            <a:off x="3534300" y="3275800"/>
            <a:ext cx="2092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4" name="Google Shape;664;p12"/>
          <p:cNvSpPr txBox="1">
            <a:spLocks noGrp="1"/>
          </p:cNvSpPr>
          <p:nvPr>
            <p:ph type="title" idx="4"/>
          </p:nvPr>
        </p:nvSpPr>
        <p:spPr>
          <a:xfrm flipH="1">
            <a:off x="3534186" y="3708062"/>
            <a:ext cx="20922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5" name="Google Shape;665;p12"/>
          <p:cNvSpPr txBox="1">
            <a:spLocks noGrp="1"/>
          </p:cNvSpPr>
          <p:nvPr>
            <p:ph type="title" idx="5"/>
          </p:nvPr>
        </p:nvSpPr>
        <p:spPr>
          <a:xfrm flipH="1">
            <a:off x="6340200" y="3275800"/>
            <a:ext cx="2092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666" name="Google Shape;666;p12"/>
          <p:cNvSpPr txBox="1">
            <a:spLocks noGrp="1"/>
          </p:cNvSpPr>
          <p:nvPr>
            <p:ph type="title" idx="6"/>
          </p:nvPr>
        </p:nvSpPr>
        <p:spPr>
          <a:xfrm flipH="1">
            <a:off x="6340200" y="3708061"/>
            <a:ext cx="20922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667" name="Google Shape;667;p12"/>
          <p:cNvGrpSpPr/>
          <p:nvPr/>
        </p:nvGrpSpPr>
        <p:grpSpPr>
          <a:xfrm rot="-1093307">
            <a:off x="6605624" y="4904296"/>
            <a:ext cx="2012858" cy="592546"/>
            <a:chOff x="2147600" y="1159111"/>
            <a:chExt cx="2321700" cy="2012234"/>
          </a:xfrm>
        </p:grpSpPr>
        <p:sp>
          <p:nvSpPr>
            <p:cNvPr id="668" name="Google Shape;668;p12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9" name="Google Shape;669;p12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2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2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2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2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2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2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2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2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2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2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2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2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2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2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2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5" name="Google Shape;685;p12"/>
          <p:cNvSpPr txBox="1">
            <a:spLocks noGrp="1"/>
          </p:cNvSpPr>
          <p:nvPr>
            <p:ph type="title" idx="7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98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13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688" name="Google Shape;688;p13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3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3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3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3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3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3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3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3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3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3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3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3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3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3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3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3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3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3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3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3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3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3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3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3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3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3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3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3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3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3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3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3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3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3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3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3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3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3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3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3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3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3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3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3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3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3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3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3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3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3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3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3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3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3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3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7" name="Google Shape;747;p13"/>
          <p:cNvSpPr/>
          <p:nvPr/>
        </p:nvSpPr>
        <p:spPr>
          <a:xfrm>
            <a:off x="0" y="-27225"/>
            <a:ext cx="9144000" cy="463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3"/>
          <p:cNvSpPr/>
          <p:nvPr/>
        </p:nvSpPr>
        <p:spPr>
          <a:xfrm>
            <a:off x="1496775" y="-553375"/>
            <a:ext cx="1814400" cy="175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" name="Google Shape;749;p13"/>
          <p:cNvGrpSpPr/>
          <p:nvPr/>
        </p:nvGrpSpPr>
        <p:grpSpPr>
          <a:xfrm>
            <a:off x="309804" y="4412841"/>
            <a:ext cx="852665" cy="313203"/>
            <a:chOff x="571942" y="402375"/>
            <a:chExt cx="571376" cy="209795"/>
          </a:xfrm>
        </p:grpSpPr>
        <p:sp>
          <p:nvSpPr>
            <p:cNvPr id="750" name="Google Shape;750;p13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13"/>
          <p:cNvSpPr txBox="1">
            <a:spLocks noGrp="1"/>
          </p:cNvSpPr>
          <p:nvPr>
            <p:ph type="subTitle" idx="1"/>
          </p:nvPr>
        </p:nvSpPr>
        <p:spPr>
          <a:xfrm>
            <a:off x="4961700" y="1484700"/>
            <a:ext cx="34623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3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07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14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762" name="Google Shape;762;p14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4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4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4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4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4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4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4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4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4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4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4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4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4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4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4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4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4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4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4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4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4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4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4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4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4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4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4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4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4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4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4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4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4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4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4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14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14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4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4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4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4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4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4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4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4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4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4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4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4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4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4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4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4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4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4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4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4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4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1" name="Google Shape;821;p14"/>
          <p:cNvSpPr/>
          <p:nvPr/>
        </p:nvSpPr>
        <p:spPr>
          <a:xfrm>
            <a:off x="538800" y="-87775"/>
            <a:ext cx="8037300" cy="52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4"/>
          <p:cNvSpPr txBox="1">
            <a:spLocks noGrp="1"/>
          </p:cNvSpPr>
          <p:nvPr>
            <p:ph type="body" idx="1"/>
          </p:nvPr>
        </p:nvSpPr>
        <p:spPr>
          <a:xfrm>
            <a:off x="1676400" y="1906050"/>
            <a:ext cx="5791200" cy="18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3" name="Google Shape;823;p14"/>
          <p:cNvSpPr/>
          <p:nvPr/>
        </p:nvSpPr>
        <p:spPr>
          <a:xfrm rot="10019704" flipH="1">
            <a:off x="-63977" y="4411624"/>
            <a:ext cx="1374454" cy="968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14"/>
          <p:cNvGrpSpPr/>
          <p:nvPr/>
        </p:nvGrpSpPr>
        <p:grpSpPr>
          <a:xfrm>
            <a:off x="7946369" y="4412841"/>
            <a:ext cx="852665" cy="313203"/>
            <a:chOff x="571942" y="402375"/>
            <a:chExt cx="571376" cy="209795"/>
          </a:xfrm>
        </p:grpSpPr>
        <p:sp>
          <p:nvSpPr>
            <p:cNvPr id="825" name="Google Shape;825;p14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14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93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5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266" name="Google Shape;266;p5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267" name="Google Shape;267;p5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7" name="Google Shape;297;p5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298" name="Google Shape;298;p5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5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5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5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5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5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5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5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5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5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5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5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5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5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5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5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5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5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5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5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5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5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28" name="Google Shape;328;p5"/>
          <p:cNvSpPr/>
          <p:nvPr/>
        </p:nvSpPr>
        <p:spPr>
          <a:xfrm rot="10800000" flipH="1">
            <a:off x="-250037" y="-136500"/>
            <a:ext cx="9709200" cy="5234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title"/>
          </p:nvPr>
        </p:nvSpPr>
        <p:spPr>
          <a:xfrm flipH="1">
            <a:off x="724848" y="1864950"/>
            <a:ext cx="42003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330" name="Google Shape;330;p5"/>
          <p:cNvSpPr txBox="1">
            <a:spLocks noGrp="1"/>
          </p:cNvSpPr>
          <p:nvPr>
            <p:ph type="title" idx="2"/>
          </p:nvPr>
        </p:nvSpPr>
        <p:spPr>
          <a:xfrm flipH="1">
            <a:off x="724850" y="2467650"/>
            <a:ext cx="3858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6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331" name="Google Shape;331;p5"/>
          <p:cNvGrpSpPr/>
          <p:nvPr/>
        </p:nvGrpSpPr>
        <p:grpSpPr>
          <a:xfrm flipH="1">
            <a:off x="-101185" y="4479766"/>
            <a:ext cx="1423527" cy="522705"/>
            <a:chOff x="571942" y="402375"/>
            <a:chExt cx="571376" cy="209795"/>
          </a:xfrm>
        </p:grpSpPr>
        <p:sp>
          <p:nvSpPr>
            <p:cNvPr id="332" name="Google Shape;332;p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5"/>
          <p:cNvSpPr txBox="1">
            <a:spLocks noGrp="1"/>
          </p:cNvSpPr>
          <p:nvPr>
            <p:ph type="title" idx="3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5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836" name="Google Shape;836;p15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5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5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5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5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5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5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5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5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5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5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5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5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5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5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5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5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5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5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5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5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5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5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5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5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5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5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5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5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5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5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5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15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5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5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5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5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5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5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5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5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5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5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5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5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5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5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5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5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5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5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5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5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5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5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5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5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5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5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5" name="Google Shape;895;p15"/>
          <p:cNvSpPr/>
          <p:nvPr/>
        </p:nvSpPr>
        <p:spPr>
          <a:xfrm>
            <a:off x="538800" y="347850"/>
            <a:ext cx="8037300" cy="483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5"/>
          <p:cNvSpPr txBox="1">
            <a:spLocks noGrp="1"/>
          </p:cNvSpPr>
          <p:nvPr>
            <p:ph type="body" idx="1"/>
          </p:nvPr>
        </p:nvSpPr>
        <p:spPr>
          <a:xfrm>
            <a:off x="825450" y="1023875"/>
            <a:ext cx="7493100" cy="3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897" name="Google Shape;897;p15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898" name="Google Shape;898;p15"/>
          <p:cNvGrpSpPr/>
          <p:nvPr/>
        </p:nvGrpSpPr>
        <p:grpSpPr>
          <a:xfrm>
            <a:off x="237919" y="197141"/>
            <a:ext cx="852665" cy="313203"/>
            <a:chOff x="571942" y="402375"/>
            <a:chExt cx="571376" cy="209795"/>
          </a:xfrm>
        </p:grpSpPr>
        <p:sp>
          <p:nvSpPr>
            <p:cNvPr id="899" name="Google Shape;899;p1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6073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16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909" name="Google Shape;909;p16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6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6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6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6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6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6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6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6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6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6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6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6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6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6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6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6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6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6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6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6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6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6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6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6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6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6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6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6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6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6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6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6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6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6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6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16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16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6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16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6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6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6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6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6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6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6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6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6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6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6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6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6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6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6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6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6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6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6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8" name="Google Shape;968;p16"/>
          <p:cNvSpPr/>
          <p:nvPr/>
        </p:nvSpPr>
        <p:spPr>
          <a:xfrm>
            <a:off x="0" y="556950"/>
            <a:ext cx="9144000" cy="40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6869100" y="-281475"/>
            <a:ext cx="2097300" cy="202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" name="Google Shape;970;p16"/>
          <p:cNvGrpSpPr/>
          <p:nvPr/>
        </p:nvGrpSpPr>
        <p:grpSpPr>
          <a:xfrm>
            <a:off x="6539104" y="1009391"/>
            <a:ext cx="852665" cy="313203"/>
            <a:chOff x="571942" y="402375"/>
            <a:chExt cx="571376" cy="209795"/>
          </a:xfrm>
        </p:grpSpPr>
        <p:sp>
          <p:nvSpPr>
            <p:cNvPr id="971" name="Google Shape;97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16"/>
          <p:cNvSpPr/>
          <p:nvPr/>
        </p:nvSpPr>
        <p:spPr>
          <a:xfrm rot="1736330">
            <a:off x="-53436" y="2842282"/>
            <a:ext cx="1788063" cy="1733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16"/>
          <p:cNvGrpSpPr/>
          <p:nvPr/>
        </p:nvGrpSpPr>
        <p:grpSpPr>
          <a:xfrm>
            <a:off x="1166844" y="4045586"/>
            <a:ext cx="811297" cy="297951"/>
            <a:chOff x="571942" y="402375"/>
            <a:chExt cx="571376" cy="209795"/>
          </a:xfrm>
        </p:grpSpPr>
        <p:sp>
          <p:nvSpPr>
            <p:cNvPr id="981" name="Google Shape;98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137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"/>
          <p:cNvSpPr/>
          <p:nvPr/>
        </p:nvSpPr>
        <p:spPr>
          <a:xfrm>
            <a:off x="-195525" y="4303375"/>
            <a:ext cx="1359600" cy="1312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7"/>
          <p:cNvSpPr/>
          <p:nvPr/>
        </p:nvSpPr>
        <p:spPr>
          <a:xfrm rot="9286574">
            <a:off x="694268" y="-123443"/>
            <a:ext cx="2344220" cy="930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17"/>
          <p:cNvGrpSpPr/>
          <p:nvPr/>
        </p:nvGrpSpPr>
        <p:grpSpPr>
          <a:xfrm rot="10800000">
            <a:off x="501415" y="444323"/>
            <a:ext cx="751588" cy="276028"/>
            <a:chOff x="571942" y="402375"/>
            <a:chExt cx="571376" cy="209795"/>
          </a:xfrm>
        </p:grpSpPr>
        <p:sp>
          <p:nvSpPr>
            <p:cNvPr id="993" name="Google Shape;993;p17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17"/>
          <p:cNvGrpSpPr/>
          <p:nvPr/>
        </p:nvGrpSpPr>
        <p:grpSpPr>
          <a:xfrm>
            <a:off x="7524650" y="0"/>
            <a:ext cx="1088100" cy="5118292"/>
            <a:chOff x="6209475" y="12725"/>
            <a:chExt cx="1088100" cy="5118292"/>
          </a:xfrm>
        </p:grpSpPr>
        <p:sp>
          <p:nvSpPr>
            <p:cNvPr id="1002" name="Google Shape;1002;p17"/>
            <p:cNvSpPr/>
            <p:nvPr/>
          </p:nvSpPr>
          <p:spPr>
            <a:xfrm rot="-3822">
              <a:off x="6218175" y="13325"/>
              <a:ext cx="1079401" cy="511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3" name="Google Shape;1003;p17"/>
            <p:cNvCxnSpPr/>
            <p:nvPr/>
          </p:nvCxnSpPr>
          <p:spPr>
            <a:xfrm flipH="1">
              <a:off x="6209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7"/>
            <p:cNvCxnSpPr/>
            <p:nvPr/>
          </p:nvCxnSpPr>
          <p:spPr>
            <a:xfrm flipH="1">
              <a:off x="6363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7"/>
            <p:cNvCxnSpPr/>
            <p:nvPr/>
          </p:nvCxnSpPr>
          <p:spPr>
            <a:xfrm flipH="1">
              <a:off x="6517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7"/>
            <p:cNvCxnSpPr/>
            <p:nvPr/>
          </p:nvCxnSpPr>
          <p:spPr>
            <a:xfrm flipH="1">
              <a:off x="66720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7"/>
            <p:cNvCxnSpPr/>
            <p:nvPr/>
          </p:nvCxnSpPr>
          <p:spPr>
            <a:xfrm flipH="1">
              <a:off x="68262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7"/>
            <p:cNvCxnSpPr/>
            <p:nvPr/>
          </p:nvCxnSpPr>
          <p:spPr>
            <a:xfrm flipH="1">
              <a:off x="6980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17"/>
            <p:cNvCxnSpPr/>
            <p:nvPr/>
          </p:nvCxnSpPr>
          <p:spPr>
            <a:xfrm flipH="1">
              <a:off x="7134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7"/>
            <p:cNvCxnSpPr/>
            <p:nvPr/>
          </p:nvCxnSpPr>
          <p:spPr>
            <a:xfrm flipH="1">
              <a:off x="7288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1" name="Google Shape;1011;p17"/>
          <p:cNvGrpSpPr/>
          <p:nvPr/>
        </p:nvGrpSpPr>
        <p:grpSpPr>
          <a:xfrm>
            <a:off x="7265053" y="4137172"/>
            <a:ext cx="687583" cy="638633"/>
            <a:chOff x="2797467" y="161118"/>
            <a:chExt cx="1396959" cy="1297507"/>
          </a:xfrm>
        </p:grpSpPr>
        <p:sp>
          <p:nvSpPr>
            <p:cNvPr id="1012" name="Google Shape;1012;p17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1282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23" name="Google Shape;1023;p18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8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8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8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8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8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8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8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8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8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8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8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8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8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8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8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2" name="Google Shape;1082;p18"/>
          <p:cNvGrpSpPr/>
          <p:nvPr/>
        </p:nvGrpSpPr>
        <p:grpSpPr>
          <a:xfrm>
            <a:off x="1980345" y="94952"/>
            <a:ext cx="5516653" cy="4953662"/>
            <a:chOff x="2037293" y="146100"/>
            <a:chExt cx="5402657" cy="4851300"/>
          </a:xfrm>
        </p:grpSpPr>
        <p:sp>
          <p:nvSpPr>
            <p:cNvPr id="1083" name="Google Shape;1083;p18"/>
            <p:cNvSpPr/>
            <p:nvPr/>
          </p:nvSpPr>
          <p:spPr>
            <a:xfrm rot="1076513">
              <a:off x="2342000" y="405300"/>
              <a:ext cx="826808" cy="7519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 rot="-1026807">
              <a:off x="5994364" y="3404925"/>
              <a:ext cx="1295772" cy="12135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2037300" y="146100"/>
              <a:ext cx="5069400" cy="48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6" name="Google Shape;1086;p18"/>
            <p:cNvGrpSpPr/>
            <p:nvPr/>
          </p:nvGrpSpPr>
          <p:grpSpPr>
            <a:xfrm>
              <a:off x="2037293" y="668728"/>
              <a:ext cx="613029" cy="225089"/>
              <a:chOff x="571942" y="402375"/>
              <a:chExt cx="571376" cy="209795"/>
            </a:xfrm>
          </p:grpSpPr>
          <p:sp>
            <p:nvSpPr>
              <p:cNvPr id="1087" name="Google Shape;1087;p18"/>
              <p:cNvSpPr/>
              <p:nvPr/>
            </p:nvSpPr>
            <p:spPr>
              <a:xfrm>
                <a:off x="571942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737601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903260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8"/>
              <p:cNvSpPr/>
              <p:nvPr/>
            </p:nvSpPr>
            <p:spPr>
              <a:xfrm>
                <a:off x="1068919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571942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737601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8"/>
              <p:cNvSpPr/>
              <p:nvPr/>
            </p:nvSpPr>
            <p:spPr>
              <a:xfrm>
                <a:off x="903260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1068919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18"/>
            <p:cNvGrpSpPr/>
            <p:nvPr/>
          </p:nvGrpSpPr>
          <p:grpSpPr>
            <a:xfrm rot="-4419002">
              <a:off x="6192289" y="3858605"/>
              <a:ext cx="570686" cy="530058"/>
              <a:chOff x="2797467" y="161118"/>
              <a:chExt cx="1396959" cy="1297507"/>
            </a:xfrm>
          </p:grpSpPr>
          <p:sp>
            <p:nvSpPr>
              <p:cNvPr id="1096" name="Google Shape;1096;p18"/>
              <p:cNvSpPr/>
              <p:nvPr/>
            </p:nvSpPr>
            <p:spPr>
              <a:xfrm>
                <a:off x="2797467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336784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8"/>
              <p:cNvSpPr/>
              <p:nvPr/>
            </p:nvSpPr>
            <p:spPr>
              <a:xfrm>
                <a:off x="393822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8"/>
              <p:cNvSpPr/>
              <p:nvPr/>
            </p:nvSpPr>
            <p:spPr>
              <a:xfrm>
                <a:off x="2797467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8"/>
              <p:cNvSpPr/>
              <p:nvPr/>
            </p:nvSpPr>
            <p:spPr>
              <a:xfrm>
                <a:off x="336782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8"/>
              <p:cNvSpPr/>
              <p:nvPr/>
            </p:nvSpPr>
            <p:spPr>
              <a:xfrm>
                <a:off x="393820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8"/>
              <p:cNvSpPr/>
              <p:nvPr/>
            </p:nvSpPr>
            <p:spPr>
              <a:xfrm>
                <a:off x="2797467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8"/>
              <p:cNvSpPr/>
              <p:nvPr/>
            </p:nvSpPr>
            <p:spPr>
              <a:xfrm>
                <a:off x="336782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8"/>
              <p:cNvSpPr/>
              <p:nvPr/>
            </p:nvSpPr>
            <p:spPr>
              <a:xfrm>
                <a:off x="393820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5" name="Google Shape;1105;p18"/>
          <p:cNvSpPr txBox="1">
            <a:spLocks noGrp="1"/>
          </p:cNvSpPr>
          <p:nvPr>
            <p:ph type="title"/>
          </p:nvPr>
        </p:nvSpPr>
        <p:spPr>
          <a:xfrm>
            <a:off x="1332300" y="1369351"/>
            <a:ext cx="64794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1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186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19"/>
          <p:cNvGrpSpPr/>
          <p:nvPr/>
        </p:nvGrpSpPr>
        <p:grpSpPr>
          <a:xfrm flipH="1">
            <a:off x="169301" y="-32400"/>
            <a:ext cx="8952300" cy="5222400"/>
            <a:chOff x="81300" y="-39450"/>
            <a:chExt cx="8952300" cy="5222400"/>
          </a:xfrm>
        </p:grpSpPr>
        <p:cxnSp>
          <p:nvCxnSpPr>
            <p:cNvPr id="1108" name="Google Shape;1108;p19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19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19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19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19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19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19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19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19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19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19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19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19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19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19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19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19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19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19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19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19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19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19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19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19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19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19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19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19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19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19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19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19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19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19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19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19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19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19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19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19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19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19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19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19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19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19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19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19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19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19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19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19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19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19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19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19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19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19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7" name="Google Shape;1167;p19"/>
          <p:cNvSpPr/>
          <p:nvPr/>
        </p:nvSpPr>
        <p:spPr>
          <a:xfrm rot="10800000" flipH="1">
            <a:off x="-24949" y="2850"/>
            <a:ext cx="9219600" cy="5151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9"/>
          <p:cNvSpPr txBox="1">
            <a:spLocks noGrp="1"/>
          </p:cNvSpPr>
          <p:nvPr>
            <p:ph type="title"/>
          </p:nvPr>
        </p:nvSpPr>
        <p:spPr>
          <a:xfrm flipH="1">
            <a:off x="1984174" y="1778675"/>
            <a:ext cx="3941100" cy="13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9" name="Google Shape;1169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64999" y="1446675"/>
            <a:ext cx="2663400" cy="20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0" name="Google Shape;1170;p19"/>
          <p:cNvSpPr txBox="1">
            <a:spLocks noGrp="1"/>
          </p:cNvSpPr>
          <p:nvPr>
            <p:ph type="subTitle" idx="1"/>
          </p:nvPr>
        </p:nvSpPr>
        <p:spPr>
          <a:xfrm flipH="1">
            <a:off x="719975" y="3078625"/>
            <a:ext cx="52053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9"/>
          <p:cNvSpPr/>
          <p:nvPr/>
        </p:nvSpPr>
        <p:spPr>
          <a:xfrm>
            <a:off x="-466394" y="4524025"/>
            <a:ext cx="1047900" cy="107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257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0"/>
          <p:cNvSpPr/>
          <p:nvPr/>
        </p:nvSpPr>
        <p:spPr>
          <a:xfrm>
            <a:off x="5685050" y="101550"/>
            <a:ext cx="3232800" cy="318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0"/>
          <p:cNvSpPr txBox="1">
            <a:spLocks noGrp="1"/>
          </p:cNvSpPr>
          <p:nvPr>
            <p:ph type="title"/>
          </p:nvPr>
        </p:nvSpPr>
        <p:spPr>
          <a:xfrm flipH="1">
            <a:off x="5252100" y="540000"/>
            <a:ext cx="3171900" cy="21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008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1"/>
          <p:cNvSpPr txBox="1">
            <a:spLocks noGrp="1"/>
          </p:cNvSpPr>
          <p:nvPr>
            <p:ph type="title" hasCustomPrompt="1"/>
          </p:nvPr>
        </p:nvSpPr>
        <p:spPr>
          <a:xfrm>
            <a:off x="1808250" y="1893025"/>
            <a:ext cx="55275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7" name="Google Shape;1177;p21"/>
          <p:cNvSpPr txBox="1">
            <a:spLocks noGrp="1"/>
          </p:cNvSpPr>
          <p:nvPr>
            <p:ph type="body" idx="1"/>
          </p:nvPr>
        </p:nvSpPr>
        <p:spPr>
          <a:xfrm>
            <a:off x="1524300" y="3265500"/>
            <a:ext cx="60954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78" name="Google Shape;1178;p21"/>
          <p:cNvGrpSpPr/>
          <p:nvPr/>
        </p:nvGrpSpPr>
        <p:grpSpPr>
          <a:xfrm>
            <a:off x="6209475" y="12498"/>
            <a:ext cx="2321700" cy="5118519"/>
            <a:chOff x="2147600" y="1159111"/>
            <a:chExt cx="2321700" cy="2012234"/>
          </a:xfrm>
        </p:grpSpPr>
        <p:sp>
          <p:nvSpPr>
            <p:cNvPr id="1179" name="Google Shape;1179;p21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0" name="Google Shape;1180;p21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1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1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1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1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1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1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1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1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1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1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1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1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1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1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1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6" name="Google Shape;1196;p21"/>
          <p:cNvSpPr/>
          <p:nvPr/>
        </p:nvSpPr>
        <p:spPr>
          <a:xfrm>
            <a:off x="450900" y="3874350"/>
            <a:ext cx="1620000" cy="16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1"/>
          <p:cNvGrpSpPr/>
          <p:nvPr/>
        </p:nvGrpSpPr>
        <p:grpSpPr>
          <a:xfrm>
            <a:off x="8205018" y="241883"/>
            <a:ext cx="437947" cy="406768"/>
            <a:chOff x="2797467" y="161118"/>
            <a:chExt cx="1396959" cy="1297507"/>
          </a:xfrm>
        </p:grpSpPr>
        <p:sp>
          <p:nvSpPr>
            <p:cNvPr id="1198" name="Google Shape;1198;p21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21"/>
          <p:cNvGrpSpPr/>
          <p:nvPr/>
        </p:nvGrpSpPr>
        <p:grpSpPr>
          <a:xfrm>
            <a:off x="1361550" y="1252477"/>
            <a:ext cx="1136981" cy="417514"/>
            <a:chOff x="571942" y="402375"/>
            <a:chExt cx="571376" cy="209795"/>
          </a:xfrm>
        </p:grpSpPr>
        <p:sp>
          <p:nvSpPr>
            <p:cNvPr id="1208" name="Google Shape;1208;p21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1721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22"/>
          <p:cNvSpPr txBox="1">
            <a:spLocks noGrp="1"/>
          </p:cNvSpPr>
          <p:nvPr>
            <p:ph type="title" hasCustomPrompt="1"/>
          </p:nvPr>
        </p:nvSpPr>
        <p:spPr>
          <a:xfrm>
            <a:off x="3257675" y="1214575"/>
            <a:ext cx="2561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8" name="Google Shape;1218;p22"/>
          <p:cNvSpPr txBox="1">
            <a:spLocks noGrp="1"/>
          </p:cNvSpPr>
          <p:nvPr>
            <p:ph type="body" idx="1"/>
          </p:nvPr>
        </p:nvSpPr>
        <p:spPr>
          <a:xfrm>
            <a:off x="2329500" y="2083675"/>
            <a:ext cx="44850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19" name="Google Shape;1219;p22"/>
          <p:cNvGrpSpPr/>
          <p:nvPr/>
        </p:nvGrpSpPr>
        <p:grpSpPr>
          <a:xfrm>
            <a:off x="720000" y="-73227"/>
            <a:ext cx="2321700" cy="5118519"/>
            <a:chOff x="2147600" y="1159111"/>
            <a:chExt cx="2321700" cy="2012234"/>
          </a:xfrm>
        </p:grpSpPr>
        <p:sp>
          <p:nvSpPr>
            <p:cNvPr id="1220" name="Google Shape;1220;p22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1" name="Google Shape;1221;p22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2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2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2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2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2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2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2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2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2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2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2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2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2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2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2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7" name="Google Shape;1237;p22"/>
          <p:cNvGrpSpPr/>
          <p:nvPr/>
        </p:nvGrpSpPr>
        <p:grpSpPr>
          <a:xfrm>
            <a:off x="501018" y="133233"/>
            <a:ext cx="437947" cy="406768"/>
            <a:chOff x="2797467" y="161118"/>
            <a:chExt cx="1396959" cy="1297507"/>
          </a:xfrm>
        </p:grpSpPr>
        <p:sp>
          <p:nvSpPr>
            <p:cNvPr id="1238" name="Google Shape;1238;p22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22"/>
          <p:cNvSpPr txBox="1">
            <a:spLocks noGrp="1"/>
          </p:cNvSpPr>
          <p:nvPr>
            <p:ph type="title" idx="2" hasCustomPrompt="1"/>
          </p:nvPr>
        </p:nvSpPr>
        <p:spPr>
          <a:xfrm>
            <a:off x="1676445" y="3070625"/>
            <a:ext cx="188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8" name="Google Shape;1248;p22"/>
          <p:cNvSpPr txBox="1">
            <a:spLocks noGrp="1"/>
          </p:cNvSpPr>
          <p:nvPr>
            <p:ph type="body" idx="3"/>
          </p:nvPr>
        </p:nvSpPr>
        <p:spPr>
          <a:xfrm>
            <a:off x="720000" y="3893250"/>
            <a:ext cx="38520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9" name="Google Shape;1249;p22"/>
          <p:cNvSpPr txBox="1">
            <a:spLocks noGrp="1"/>
          </p:cNvSpPr>
          <p:nvPr>
            <p:ph type="title" idx="4" hasCustomPrompt="1"/>
          </p:nvPr>
        </p:nvSpPr>
        <p:spPr>
          <a:xfrm>
            <a:off x="5553295" y="3040925"/>
            <a:ext cx="188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0" name="Google Shape;1250;p22"/>
          <p:cNvSpPr txBox="1">
            <a:spLocks noGrp="1"/>
          </p:cNvSpPr>
          <p:nvPr>
            <p:ph type="body" idx="5"/>
          </p:nvPr>
        </p:nvSpPr>
        <p:spPr>
          <a:xfrm>
            <a:off x="4572000" y="3893250"/>
            <a:ext cx="38520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1" name="Google Shape;1251;p22"/>
          <p:cNvSpPr/>
          <p:nvPr/>
        </p:nvSpPr>
        <p:spPr>
          <a:xfrm rot="-2558896">
            <a:off x="7152462" y="-167553"/>
            <a:ext cx="1271742" cy="11237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60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584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25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326" name="Google Shape;1326;p25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5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5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5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5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5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5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5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5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5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5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5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5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5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5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5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5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5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5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5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5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5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5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5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5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5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5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5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5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5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5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5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5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5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5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5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5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5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5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5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5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5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5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5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5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5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5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5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5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5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5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5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5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5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5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5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5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5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25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5" name="Google Shape;1385;p25"/>
          <p:cNvSpPr/>
          <p:nvPr/>
        </p:nvSpPr>
        <p:spPr>
          <a:xfrm>
            <a:off x="720000" y="542075"/>
            <a:ext cx="7710300" cy="40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5"/>
          <p:cNvSpPr txBox="1">
            <a:spLocks noGrp="1"/>
          </p:cNvSpPr>
          <p:nvPr>
            <p:ph type="title"/>
          </p:nvPr>
        </p:nvSpPr>
        <p:spPr>
          <a:xfrm flipH="1">
            <a:off x="3457350" y="187730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87" name="Google Shape;1387;p25"/>
          <p:cNvSpPr txBox="1">
            <a:spLocks noGrp="1"/>
          </p:cNvSpPr>
          <p:nvPr>
            <p:ph type="title" idx="2"/>
          </p:nvPr>
        </p:nvSpPr>
        <p:spPr>
          <a:xfrm flipH="1">
            <a:off x="3542100" y="2235352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88" name="Google Shape;1388;p25"/>
          <p:cNvSpPr txBox="1">
            <a:spLocks noGrp="1"/>
          </p:cNvSpPr>
          <p:nvPr>
            <p:ph type="title" idx="3"/>
          </p:nvPr>
        </p:nvSpPr>
        <p:spPr>
          <a:xfrm flipH="1">
            <a:off x="6102175" y="1867087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89" name="Google Shape;1389;p25"/>
          <p:cNvSpPr txBox="1">
            <a:spLocks noGrp="1"/>
          </p:cNvSpPr>
          <p:nvPr>
            <p:ph type="title" idx="4"/>
          </p:nvPr>
        </p:nvSpPr>
        <p:spPr>
          <a:xfrm flipH="1">
            <a:off x="6186925" y="2225138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0" name="Google Shape;1390;p25"/>
          <p:cNvSpPr txBox="1">
            <a:spLocks noGrp="1"/>
          </p:cNvSpPr>
          <p:nvPr>
            <p:ph type="title" idx="5"/>
          </p:nvPr>
        </p:nvSpPr>
        <p:spPr>
          <a:xfrm flipH="1">
            <a:off x="3457350" y="35608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1" name="Google Shape;1391;p25"/>
          <p:cNvSpPr txBox="1">
            <a:spLocks noGrp="1"/>
          </p:cNvSpPr>
          <p:nvPr>
            <p:ph type="title" idx="6"/>
          </p:nvPr>
        </p:nvSpPr>
        <p:spPr>
          <a:xfrm flipH="1">
            <a:off x="3542100" y="391890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2" name="Google Shape;1392;p25"/>
          <p:cNvSpPr txBox="1">
            <a:spLocks noGrp="1"/>
          </p:cNvSpPr>
          <p:nvPr>
            <p:ph type="title" idx="7"/>
          </p:nvPr>
        </p:nvSpPr>
        <p:spPr>
          <a:xfrm flipH="1">
            <a:off x="6102175" y="3559897"/>
            <a:ext cx="22293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3" name="Google Shape;1393;p25"/>
          <p:cNvSpPr txBox="1">
            <a:spLocks noGrp="1"/>
          </p:cNvSpPr>
          <p:nvPr>
            <p:ph type="title" idx="8"/>
          </p:nvPr>
        </p:nvSpPr>
        <p:spPr>
          <a:xfrm flipH="1">
            <a:off x="6186925" y="391080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4" name="Google Shape;1394;p25"/>
          <p:cNvSpPr txBox="1">
            <a:spLocks noGrp="1"/>
          </p:cNvSpPr>
          <p:nvPr>
            <p:ph type="title" idx="9"/>
          </p:nvPr>
        </p:nvSpPr>
        <p:spPr>
          <a:xfrm flipH="1">
            <a:off x="812525" y="187635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5" name="Google Shape;1395;p25"/>
          <p:cNvSpPr txBox="1">
            <a:spLocks noGrp="1"/>
          </p:cNvSpPr>
          <p:nvPr>
            <p:ph type="title" idx="13"/>
          </p:nvPr>
        </p:nvSpPr>
        <p:spPr>
          <a:xfrm flipH="1">
            <a:off x="897275" y="2234402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6" name="Google Shape;1396;p25"/>
          <p:cNvSpPr txBox="1">
            <a:spLocks noGrp="1"/>
          </p:cNvSpPr>
          <p:nvPr>
            <p:ph type="title" idx="14"/>
          </p:nvPr>
        </p:nvSpPr>
        <p:spPr>
          <a:xfrm flipH="1">
            <a:off x="812525" y="355990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7" name="Google Shape;1397;p25"/>
          <p:cNvSpPr txBox="1">
            <a:spLocks noGrp="1"/>
          </p:cNvSpPr>
          <p:nvPr>
            <p:ph type="title" idx="15"/>
          </p:nvPr>
        </p:nvSpPr>
        <p:spPr>
          <a:xfrm flipH="1">
            <a:off x="897275" y="3917950"/>
            <a:ext cx="20598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398" name="Google Shape;1398;p25"/>
          <p:cNvSpPr/>
          <p:nvPr/>
        </p:nvSpPr>
        <p:spPr>
          <a:xfrm rot="780264">
            <a:off x="938987" y="-219196"/>
            <a:ext cx="921227" cy="9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5"/>
          <p:cNvSpPr/>
          <p:nvPr/>
        </p:nvSpPr>
        <p:spPr>
          <a:xfrm>
            <a:off x="7692600" y="-701600"/>
            <a:ext cx="2171400" cy="212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25"/>
          <p:cNvGrpSpPr/>
          <p:nvPr/>
        </p:nvGrpSpPr>
        <p:grpSpPr>
          <a:xfrm>
            <a:off x="1664410" y="286882"/>
            <a:ext cx="713820" cy="262160"/>
            <a:chOff x="571942" y="402375"/>
            <a:chExt cx="571376" cy="209795"/>
          </a:xfrm>
        </p:grpSpPr>
        <p:sp>
          <p:nvSpPr>
            <p:cNvPr id="1401" name="Google Shape;1401;p25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25"/>
          <p:cNvSpPr txBox="1">
            <a:spLocks noGrp="1"/>
          </p:cNvSpPr>
          <p:nvPr>
            <p:ph type="title" idx="16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43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ONE_COLUMN_TEXT_1_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16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909" name="Google Shape;909;p16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6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6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6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6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6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6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6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6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6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6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6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6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6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6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6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6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6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16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16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16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16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16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16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16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16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16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16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16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16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16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6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6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6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6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6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16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16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6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16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6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6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6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6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6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6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6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6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6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6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6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6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6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6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6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6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6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6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6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8" name="Google Shape;968;p16"/>
          <p:cNvSpPr/>
          <p:nvPr/>
        </p:nvSpPr>
        <p:spPr>
          <a:xfrm>
            <a:off x="0" y="556950"/>
            <a:ext cx="9144000" cy="40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6869100" y="-281475"/>
            <a:ext cx="2097300" cy="202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" name="Google Shape;970;p16"/>
          <p:cNvGrpSpPr/>
          <p:nvPr/>
        </p:nvGrpSpPr>
        <p:grpSpPr>
          <a:xfrm>
            <a:off x="6539104" y="1009391"/>
            <a:ext cx="852665" cy="313203"/>
            <a:chOff x="571942" y="402375"/>
            <a:chExt cx="571376" cy="209795"/>
          </a:xfrm>
        </p:grpSpPr>
        <p:sp>
          <p:nvSpPr>
            <p:cNvPr id="971" name="Google Shape;97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16"/>
          <p:cNvSpPr/>
          <p:nvPr/>
        </p:nvSpPr>
        <p:spPr>
          <a:xfrm rot="1736330">
            <a:off x="-53436" y="2842282"/>
            <a:ext cx="1788063" cy="1733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16"/>
          <p:cNvGrpSpPr/>
          <p:nvPr/>
        </p:nvGrpSpPr>
        <p:grpSpPr>
          <a:xfrm>
            <a:off x="1166844" y="4045586"/>
            <a:ext cx="811297" cy="297951"/>
            <a:chOff x="571942" y="402375"/>
            <a:chExt cx="571376" cy="209795"/>
          </a:xfrm>
        </p:grpSpPr>
        <p:sp>
          <p:nvSpPr>
            <p:cNvPr id="981" name="Google Shape;981;p16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7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502" name="Google Shape;1502;p27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27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27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27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27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27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27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27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27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27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27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27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27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27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27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27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27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27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27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27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27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7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7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7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7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7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7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7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7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7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7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7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7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7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7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7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7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7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7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7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7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7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7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7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7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7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7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7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7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7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7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7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7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7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7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7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7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7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7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1" name="Google Shape;1561;p27"/>
          <p:cNvSpPr/>
          <p:nvPr/>
        </p:nvSpPr>
        <p:spPr>
          <a:xfrm>
            <a:off x="712300" y="-33125"/>
            <a:ext cx="7718100" cy="52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7"/>
          <p:cNvSpPr/>
          <p:nvPr/>
        </p:nvSpPr>
        <p:spPr>
          <a:xfrm>
            <a:off x="0" y="3677400"/>
            <a:ext cx="3611100" cy="1466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" name="Google Shape;1563;p27"/>
          <p:cNvGrpSpPr/>
          <p:nvPr/>
        </p:nvGrpSpPr>
        <p:grpSpPr>
          <a:xfrm rot="-1171273" flipH="1">
            <a:off x="375816" y="3790370"/>
            <a:ext cx="535948" cy="497793"/>
            <a:chOff x="2797467" y="161118"/>
            <a:chExt cx="1396959" cy="1297507"/>
          </a:xfrm>
        </p:grpSpPr>
        <p:sp>
          <p:nvSpPr>
            <p:cNvPr id="1564" name="Google Shape;1564;p27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27"/>
          <p:cNvSpPr txBox="1">
            <a:spLocks noGrp="1"/>
          </p:cNvSpPr>
          <p:nvPr>
            <p:ph type="subTitle" idx="1"/>
          </p:nvPr>
        </p:nvSpPr>
        <p:spPr>
          <a:xfrm>
            <a:off x="1632400" y="3083700"/>
            <a:ext cx="2016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4" name="Google Shape;1574;p27"/>
          <p:cNvSpPr txBox="1">
            <a:spLocks noGrp="1"/>
          </p:cNvSpPr>
          <p:nvPr>
            <p:ph type="subTitle" idx="2"/>
          </p:nvPr>
        </p:nvSpPr>
        <p:spPr>
          <a:xfrm>
            <a:off x="5495938" y="3101850"/>
            <a:ext cx="2016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5" name="Google Shape;1575;p27"/>
          <p:cNvSpPr/>
          <p:nvPr/>
        </p:nvSpPr>
        <p:spPr>
          <a:xfrm rot="-10019926">
            <a:off x="8228068" y="4448348"/>
            <a:ext cx="974788" cy="968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7"/>
          <p:cNvSpPr txBox="1">
            <a:spLocks noGrp="1"/>
          </p:cNvSpPr>
          <p:nvPr>
            <p:ph type="title"/>
          </p:nvPr>
        </p:nvSpPr>
        <p:spPr>
          <a:xfrm flipH="1">
            <a:off x="1526050" y="2692352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577" name="Google Shape;1577;p27"/>
          <p:cNvSpPr txBox="1">
            <a:spLocks noGrp="1"/>
          </p:cNvSpPr>
          <p:nvPr>
            <p:ph type="title" idx="3"/>
          </p:nvPr>
        </p:nvSpPr>
        <p:spPr>
          <a:xfrm flipH="1">
            <a:off x="5389588" y="2692350"/>
            <a:ext cx="2229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578" name="Google Shape;1578;p27"/>
          <p:cNvSpPr txBox="1">
            <a:spLocks noGrp="1"/>
          </p:cNvSpPr>
          <p:nvPr>
            <p:ph type="title" idx="4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827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0" name="Google Shape;1580;p28"/>
          <p:cNvGrpSpPr/>
          <p:nvPr/>
        </p:nvGrpSpPr>
        <p:grpSpPr>
          <a:xfrm>
            <a:off x="20275" y="-56271"/>
            <a:ext cx="9119425" cy="5231520"/>
            <a:chOff x="81300" y="-39449"/>
            <a:chExt cx="9119425" cy="2619034"/>
          </a:xfrm>
        </p:grpSpPr>
        <p:grpSp>
          <p:nvGrpSpPr>
            <p:cNvPr id="1581" name="Google Shape;1581;p28"/>
            <p:cNvGrpSpPr/>
            <p:nvPr/>
          </p:nvGrpSpPr>
          <p:grpSpPr>
            <a:xfrm>
              <a:off x="81300" y="-39449"/>
              <a:ext cx="4480500" cy="2619034"/>
              <a:chOff x="81300" y="-39450"/>
              <a:chExt cx="4480500" cy="5222400"/>
            </a:xfrm>
          </p:grpSpPr>
          <p:cxnSp>
            <p:nvCxnSpPr>
              <p:cNvPr id="1582" name="Google Shape;1582;p28"/>
              <p:cNvCxnSpPr/>
              <p:nvPr/>
            </p:nvCxnSpPr>
            <p:spPr>
              <a:xfrm flipH="1">
                <a:off x="81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28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28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28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28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28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28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28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28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28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2" name="Google Shape;1592;p28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3" name="Google Shape;1593;p28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28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28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28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28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28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28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28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28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28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28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28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28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28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28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28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28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28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28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12" name="Google Shape;1612;p28"/>
            <p:cNvGrpSpPr/>
            <p:nvPr/>
          </p:nvGrpSpPr>
          <p:grpSpPr>
            <a:xfrm>
              <a:off x="4713763" y="-39449"/>
              <a:ext cx="4486963" cy="2619034"/>
              <a:chOff x="74838" y="-39450"/>
              <a:chExt cx="4486963" cy="5222400"/>
            </a:xfrm>
          </p:grpSpPr>
          <p:cxnSp>
            <p:nvCxnSpPr>
              <p:cNvPr id="1613" name="Google Shape;1613;p28"/>
              <p:cNvCxnSpPr/>
              <p:nvPr/>
            </p:nvCxnSpPr>
            <p:spPr>
              <a:xfrm flipH="1">
                <a:off x="74838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28"/>
              <p:cNvCxnSpPr/>
              <p:nvPr/>
            </p:nvCxnSpPr>
            <p:spPr>
              <a:xfrm flipH="1">
                <a:off x="235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28"/>
              <p:cNvCxnSpPr/>
              <p:nvPr/>
            </p:nvCxnSpPr>
            <p:spPr>
              <a:xfrm flipH="1">
                <a:off x="389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28"/>
              <p:cNvCxnSpPr/>
              <p:nvPr/>
            </p:nvCxnSpPr>
            <p:spPr>
              <a:xfrm flipH="1">
                <a:off x="543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28"/>
              <p:cNvCxnSpPr/>
              <p:nvPr/>
            </p:nvCxnSpPr>
            <p:spPr>
              <a:xfrm flipH="1">
                <a:off x="698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28"/>
              <p:cNvCxnSpPr/>
              <p:nvPr/>
            </p:nvCxnSpPr>
            <p:spPr>
              <a:xfrm flipH="1">
                <a:off x="852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28"/>
              <p:cNvCxnSpPr/>
              <p:nvPr/>
            </p:nvCxnSpPr>
            <p:spPr>
              <a:xfrm flipH="1">
                <a:off x="1006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28"/>
              <p:cNvCxnSpPr/>
              <p:nvPr/>
            </p:nvCxnSpPr>
            <p:spPr>
              <a:xfrm flipH="1">
                <a:off x="1160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28"/>
              <p:cNvCxnSpPr/>
              <p:nvPr/>
            </p:nvCxnSpPr>
            <p:spPr>
              <a:xfrm flipH="1">
                <a:off x="1314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8"/>
              <p:cNvCxnSpPr/>
              <p:nvPr/>
            </p:nvCxnSpPr>
            <p:spPr>
              <a:xfrm flipH="1">
                <a:off x="1469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8"/>
              <p:cNvCxnSpPr/>
              <p:nvPr/>
            </p:nvCxnSpPr>
            <p:spPr>
              <a:xfrm flipH="1">
                <a:off x="1623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8"/>
              <p:cNvCxnSpPr/>
              <p:nvPr/>
            </p:nvCxnSpPr>
            <p:spPr>
              <a:xfrm flipH="1">
                <a:off x="1777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8"/>
              <p:cNvCxnSpPr/>
              <p:nvPr/>
            </p:nvCxnSpPr>
            <p:spPr>
              <a:xfrm flipH="1">
                <a:off x="1931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8"/>
              <p:cNvCxnSpPr/>
              <p:nvPr/>
            </p:nvCxnSpPr>
            <p:spPr>
              <a:xfrm flipH="1">
                <a:off x="2085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8"/>
              <p:cNvCxnSpPr/>
              <p:nvPr/>
            </p:nvCxnSpPr>
            <p:spPr>
              <a:xfrm flipH="1">
                <a:off x="2240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8"/>
              <p:cNvCxnSpPr/>
              <p:nvPr/>
            </p:nvCxnSpPr>
            <p:spPr>
              <a:xfrm flipH="1">
                <a:off x="2394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8"/>
              <p:cNvCxnSpPr/>
              <p:nvPr/>
            </p:nvCxnSpPr>
            <p:spPr>
              <a:xfrm flipH="1">
                <a:off x="2548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8"/>
              <p:cNvCxnSpPr/>
              <p:nvPr/>
            </p:nvCxnSpPr>
            <p:spPr>
              <a:xfrm flipH="1">
                <a:off x="2702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8"/>
              <p:cNvCxnSpPr/>
              <p:nvPr/>
            </p:nvCxnSpPr>
            <p:spPr>
              <a:xfrm flipH="1">
                <a:off x="2856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8"/>
              <p:cNvCxnSpPr/>
              <p:nvPr/>
            </p:nvCxnSpPr>
            <p:spPr>
              <a:xfrm flipH="1">
                <a:off x="3011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8"/>
              <p:cNvCxnSpPr/>
              <p:nvPr/>
            </p:nvCxnSpPr>
            <p:spPr>
              <a:xfrm flipH="1">
                <a:off x="3165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8"/>
              <p:cNvCxnSpPr/>
              <p:nvPr/>
            </p:nvCxnSpPr>
            <p:spPr>
              <a:xfrm flipH="1">
                <a:off x="3319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8"/>
              <p:cNvCxnSpPr/>
              <p:nvPr/>
            </p:nvCxnSpPr>
            <p:spPr>
              <a:xfrm flipH="1">
                <a:off x="3473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8"/>
              <p:cNvCxnSpPr/>
              <p:nvPr/>
            </p:nvCxnSpPr>
            <p:spPr>
              <a:xfrm flipH="1">
                <a:off x="3627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8"/>
              <p:cNvCxnSpPr/>
              <p:nvPr/>
            </p:nvCxnSpPr>
            <p:spPr>
              <a:xfrm flipH="1">
                <a:off x="3782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8"/>
              <p:cNvCxnSpPr/>
              <p:nvPr/>
            </p:nvCxnSpPr>
            <p:spPr>
              <a:xfrm flipH="1">
                <a:off x="39363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8"/>
              <p:cNvCxnSpPr/>
              <p:nvPr/>
            </p:nvCxnSpPr>
            <p:spPr>
              <a:xfrm flipH="1">
                <a:off x="40905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8"/>
              <p:cNvCxnSpPr/>
              <p:nvPr/>
            </p:nvCxnSpPr>
            <p:spPr>
              <a:xfrm flipH="1">
                <a:off x="42447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8"/>
              <p:cNvCxnSpPr/>
              <p:nvPr/>
            </p:nvCxnSpPr>
            <p:spPr>
              <a:xfrm flipH="1">
                <a:off x="43989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28"/>
              <p:cNvCxnSpPr/>
              <p:nvPr/>
            </p:nvCxnSpPr>
            <p:spPr>
              <a:xfrm flipH="1">
                <a:off x="4553100" y="-39450"/>
                <a:ext cx="8700" cy="522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3" name="Google Shape;1643;p28"/>
          <p:cNvSpPr txBox="1">
            <a:spLocks noGrp="1"/>
          </p:cNvSpPr>
          <p:nvPr>
            <p:ph type="title" hasCustomPrompt="1"/>
          </p:nvPr>
        </p:nvSpPr>
        <p:spPr>
          <a:xfrm flipH="1">
            <a:off x="522562" y="1668291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44" name="Google Shape;1644;p28"/>
          <p:cNvSpPr/>
          <p:nvPr/>
        </p:nvSpPr>
        <p:spPr>
          <a:xfrm rot="10800000">
            <a:off x="-296825" y="-96375"/>
            <a:ext cx="9709200" cy="5234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8"/>
          <p:cNvSpPr txBox="1">
            <a:spLocks noGrp="1"/>
          </p:cNvSpPr>
          <p:nvPr>
            <p:ph type="title" idx="2"/>
          </p:nvPr>
        </p:nvSpPr>
        <p:spPr>
          <a:xfrm flipH="1">
            <a:off x="1443574" y="1646733"/>
            <a:ext cx="2572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6" name="Google Shape;1646;p28"/>
          <p:cNvSpPr txBox="1">
            <a:spLocks noGrp="1"/>
          </p:cNvSpPr>
          <p:nvPr>
            <p:ph type="title" idx="3"/>
          </p:nvPr>
        </p:nvSpPr>
        <p:spPr>
          <a:xfrm flipH="1">
            <a:off x="1443574" y="2296959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7" name="Google Shape;1647;p28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22562" y="3201232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48" name="Google Shape;1648;p28"/>
          <p:cNvSpPr txBox="1">
            <a:spLocks noGrp="1"/>
          </p:cNvSpPr>
          <p:nvPr>
            <p:ph type="title" idx="5"/>
          </p:nvPr>
        </p:nvSpPr>
        <p:spPr>
          <a:xfrm flipH="1">
            <a:off x="1443574" y="3183182"/>
            <a:ext cx="2572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49" name="Google Shape;1649;p28"/>
          <p:cNvSpPr txBox="1">
            <a:spLocks noGrp="1"/>
          </p:cNvSpPr>
          <p:nvPr>
            <p:ph type="title" idx="6"/>
          </p:nvPr>
        </p:nvSpPr>
        <p:spPr>
          <a:xfrm flipH="1">
            <a:off x="1443574" y="3838170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0" name="Google Shape;1650;p28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183124" y="1668291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51" name="Google Shape;1651;p28"/>
          <p:cNvSpPr txBox="1">
            <a:spLocks noGrp="1"/>
          </p:cNvSpPr>
          <p:nvPr>
            <p:ph type="title" idx="8"/>
          </p:nvPr>
        </p:nvSpPr>
        <p:spPr>
          <a:xfrm flipH="1">
            <a:off x="5124238" y="1646732"/>
            <a:ext cx="25725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2" name="Google Shape;1652;p28"/>
          <p:cNvSpPr txBox="1">
            <a:spLocks noGrp="1"/>
          </p:cNvSpPr>
          <p:nvPr>
            <p:ph type="title" idx="9"/>
          </p:nvPr>
        </p:nvSpPr>
        <p:spPr>
          <a:xfrm flipH="1">
            <a:off x="5124238" y="2296959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3" name="Google Shape;1653;p28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4183124" y="3201232"/>
            <a:ext cx="8199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BM Plex Sans"/>
              <a:buNone/>
              <a:defRPr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IBM Plex Sans"/>
              <a:buNone/>
              <a:defRPr sz="120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t>xx%</a:t>
            </a:r>
          </a:p>
        </p:txBody>
      </p:sp>
      <p:sp>
        <p:nvSpPr>
          <p:cNvPr id="1654" name="Google Shape;1654;p28"/>
          <p:cNvSpPr txBox="1">
            <a:spLocks noGrp="1"/>
          </p:cNvSpPr>
          <p:nvPr>
            <p:ph type="title" idx="14"/>
          </p:nvPr>
        </p:nvSpPr>
        <p:spPr>
          <a:xfrm flipH="1">
            <a:off x="5124238" y="3183181"/>
            <a:ext cx="25725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IBM Plex Sans"/>
              <a:buNone/>
              <a:defRPr sz="2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655" name="Google Shape;1655;p28"/>
          <p:cNvSpPr txBox="1">
            <a:spLocks noGrp="1"/>
          </p:cNvSpPr>
          <p:nvPr>
            <p:ph type="title" idx="15"/>
          </p:nvPr>
        </p:nvSpPr>
        <p:spPr>
          <a:xfrm flipH="1">
            <a:off x="5124238" y="3838170"/>
            <a:ext cx="2732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itter"/>
              <a:buNone/>
              <a:defRPr sz="1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grpSp>
        <p:nvGrpSpPr>
          <p:cNvPr id="1656" name="Google Shape;1656;p28"/>
          <p:cNvGrpSpPr/>
          <p:nvPr/>
        </p:nvGrpSpPr>
        <p:grpSpPr>
          <a:xfrm>
            <a:off x="7823615" y="4479766"/>
            <a:ext cx="1423527" cy="522705"/>
            <a:chOff x="571942" y="402375"/>
            <a:chExt cx="571376" cy="209795"/>
          </a:xfrm>
        </p:grpSpPr>
        <p:sp>
          <p:nvSpPr>
            <p:cNvPr id="1657" name="Google Shape;1657;p28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5" name="Google Shape;1665;p28"/>
          <p:cNvSpPr txBox="1">
            <a:spLocks noGrp="1"/>
          </p:cNvSpPr>
          <p:nvPr>
            <p:ph type="title" idx="16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238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7" name="Google Shape;1667;p29"/>
          <p:cNvGrpSpPr/>
          <p:nvPr/>
        </p:nvGrpSpPr>
        <p:grpSpPr>
          <a:xfrm flipH="1">
            <a:off x="110300" y="-39450"/>
            <a:ext cx="8952300" cy="5222400"/>
            <a:chOff x="81300" y="-39450"/>
            <a:chExt cx="8952300" cy="5222400"/>
          </a:xfrm>
        </p:grpSpPr>
        <p:cxnSp>
          <p:nvCxnSpPr>
            <p:cNvPr id="1668" name="Google Shape;1668;p29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29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29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29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29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29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29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29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29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29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29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29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29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29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29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29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29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29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29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29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29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29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29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29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29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29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29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29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29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29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29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29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29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29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29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29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29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29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29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29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29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29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9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9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29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29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29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29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29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29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29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29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0" name="Google Shape;1720;p29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1" name="Google Shape;1721;p29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2" name="Google Shape;1722;p29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3" name="Google Shape;1723;p29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4" name="Google Shape;1724;p29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5" name="Google Shape;1725;p29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6" name="Google Shape;1726;p29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7" name="Google Shape;1727;p29"/>
          <p:cNvSpPr/>
          <p:nvPr/>
        </p:nvSpPr>
        <p:spPr>
          <a:xfrm>
            <a:off x="-9525" y="-9525"/>
            <a:ext cx="8420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9"/>
          <p:cNvSpPr/>
          <p:nvPr/>
        </p:nvSpPr>
        <p:spPr>
          <a:xfrm>
            <a:off x="-9525" y="9525"/>
            <a:ext cx="91440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9"/>
          <p:cNvSpPr txBox="1">
            <a:spLocks noGrp="1"/>
          </p:cNvSpPr>
          <p:nvPr>
            <p:ph type="title"/>
          </p:nvPr>
        </p:nvSpPr>
        <p:spPr>
          <a:xfrm>
            <a:off x="720000" y="1308713"/>
            <a:ext cx="4290300" cy="14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IBM Plex Sans"/>
              <a:buNone/>
              <a:defRPr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30" name="Google Shape;1730;p29"/>
          <p:cNvSpPr txBox="1">
            <a:spLocks noGrp="1"/>
          </p:cNvSpPr>
          <p:nvPr>
            <p:ph type="subTitle" idx="1"/>
          </p:nvPr>
        </p:nvSpPr>
        <p:spPr>
          <a:xfrm>
            <a:off x="720000" y="2900050"/>
            <a:ext cx="33168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31" name="Google Shape;1731;p29"/>
          <p:cNvSpPr/>
          <p:nvPr/>
        </p:nvSpPr>
        <p:spPr>
          <a:xfrm rot="-1069847" flipH="1">
            <a:off x="6269559" y="-477482"/>
            <a:ext cx="2654089" cy="965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2" name="Google Shape;1732;p29"/>
          <p:cNvGrpSpPr/>
          <p:nvPr/>
        </p:nvGrpSpPr>
        <p:grpSpPr>
          <a:xfrm flipH="1">
            <a:off x="6065701" y="136463"/>
            <a:ext cx="385142" cy="357723"/>
            <a:chOff x="2797467" y="161118"/>
            <a:chExt cx="1396959" cy="1297507"/>
          </a:xfrm>
        </p:grpSpPr>
        <p:sp>
          <p:nvSpPr>
            <p:cNvPr id="1733" name="Google Shape;1733;p29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085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1_1">
    <p:bg>
      <p:bgPr>
        <a:solidFill>
          <a:schemeClr val="accent3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"/>
          <p:cNvSpPr/>
          <p:nvPr/>
        </p:nvSpPr>
        <p:spPr>
          <a:xfrm>
            <a:off x="-195525" y="4303375"/>
            <a:ext cx="1359600" cy="1312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7"/>
          <p:cNvSpPr/>
          <p:nvPr/>
        </p:nvSpPr>
        <p:spPr>
          <a:xfrm rot="9286574">
            <a:off x="694268" y="-123443"/>
            <a:ext cx="2344220" cy="930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17"/>
          <p:cNvGrpSpPr/>
          <p:nvPr/>
        </p:nvGrpSpPr>
        <p:grpSpPr>
          <a:xfrm rot="10800000">
            <a:off x="501415" y="444323"/>
            <a:ext cx="751588" cy="276028"/>
            <a:chOff x="571942" y="402375"/>
            <a:chExt cx="571376" cy="209795"/>
          </a:xfrm>
        </p:grpSpPr>
        <p:sp>
          <p:nvSpPr>
            <p:cNvPr id="993" name="Google Shape;993;p17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17"/>
          <p:cNvGrpSpPr/>
          <p:nvPr/>
        </p:nvGrpSpPr>
        <p:grpSpPr>
          <a:xfrm>
            <a:off x="7524650" y="0"/>
            <a:ext cx="1088100" cy="5118292"/>
            <a:chOff x="6209475" y="12725"/>
            <a:chExt cx="1088100" cy="5118292"/>
          </a:xfrm>
        </p:grpSpPr>
        <p:sp>
          <p:nvSpPr>
            <p:cNvPr id="1002" name="Google Shape;1002;p17"/>
            <p:cNvSpPr/>
            <p:nvPr/>
          </p:nvSpPr>
          <p:spPr>
            <a:xfrm rot="-3822">
              <a:off x="6218175" y="13325"/>
              <a:ext cx="1079401" cy="511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3" name="Google Shape;1003;p17"/>
            <p:cNvCxnSpPr/>
            <p:nvPr/>
          </p:nvCxnSpPr>
          <p:spPr>
            <a:xfrm flipH="1">
              <a:off x="6209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7"/>
            <p:cNvCxnSpPr/>
            <p:nvPr/>
          </p:nvCxnSpPr>
          <p:spPr>
            <a:xfrm flipH="1">
              <a:off x="6363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7"/>
            <p:cNvCxnSpPr/>
            <p:nvPr/>
          </p:nvCxnSpPr>
          <p:spPr>
            <a:xfrm flipH="1">
              <a:off x="6517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7"/>
            <p:cNvCxnSpPr/>
            <p:nvPr/>
          </p:nvCxnSpPr>
          <p:spPr>
            <a:xfrm flipH="1">
              <a:off x="66720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7"/>
            <p:cNvCxnSpPr/>
            <p:nvPr/>
          </p:nvCxnSpPr>
          <p:spPr>
            <a:xfrm flipH="1">
              <a:off x="68262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7"/>
            <p:cNvCxnSpPr/>
            <p:nvPr/>
          </p:nvCxnSpPr>
          <p:spPr>
            <a:xfrm flipH="1">
              <a:off x="69804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17"/>
            <p:cNvCxnSpPr/>
            <p:nvPr/>
          </p:nvCxnSpPr>
          <p:spPr>
            <a:xfrm flipH="1">
              <a:off x="71346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7"/>
            <p:cNvCxnSpPr/>
            <p:nvPr/>
          </p:nvCxnSpPr>
          <p:spPr>
            <a:xfrm flipH="1">
              <a:off x="7288875" y="12838"/>
              <a:ext cx="8700" cy="511817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1" name="Google Shape;1011;p17"/>
          <p:cNvGrpSpPr/>
          <p:nvPr/>
        </p:nvGrpSpPr>
        <p:grpSpPr>
          <a:xfrm>
            <a:off x="7265053" y="4137172"/>
            <a:ext cx="687583" cy="638633"/>
            <a:chOff x="2797467" y="161118"/>
            <a:chExt cx="1396959" cy="1297507"/>
          </a:xfrm>
        </p:grpSpPr>
        <p:sp>
          <p:nvSpPr>
            <p:cNvPr id="1012" name="Google Shape;1012;p17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23" name="Google Shape;1023;p18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8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8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8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8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8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8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8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8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8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8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8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8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8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8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8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2" name="Google Shape;1082;p18"/>
          <p:cNvGrpSpPr/>
          <p:nvPr/>
        </p:nvGrpSpPr>
        <p:grpSpPr>
          <a:xfrm>
            <a:off x="1980345" y="94952"/>
            <a:ext cx="5516653" cy="4953662"/>
            <a:chOff x="2037293" y="146100"/>
            <a:chExt cx="5402657" cy="4851300"/>
          </a:xfrm>
        </p:grpSpPr>
        <p:sp>
          <p:nvSpPr>
            <p:cNvPr id="1083" name="Google Shape;1083;p18"/>
            <p:cNvSpPr/>
            <p:nvPr/>
          </p:nvSpPr>
          <p:spPr>
            <a:xfrm rot="1076513">
              <a:off x="2342000" y="405300"/>
              <a:ext cx="826808" cy="7519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 rot="-1026807">
              <a:off x="5994364" y="3404925"/>
              <a:ext cx="1295772" cy="12135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2037300" y="146100"/>
              <a:ext cx="5069400" cy="485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6" name="Google Shape;1086;p18"/>
            <p:cNvGrpSpPr/>
            <p:nvPr/>
          </p:nvGrpSpPr>
          <p:grpSpPr>
            <a:xfrm>
              <a:off x="2037293" y="668728"/>
              <a:ext cx="613029" cy="225089"/>
              <a:chOff x="571942" y="402375"/>
              <a:chExt cx="571376" cy="209795"/>
            </a:xfrm>
          </p:grpSpPr>
          <p:sp>
            <p:nvSpPr>
              <p:cNvPr id="1087" name="Google Shape;1087;p18"/>
              <p:cNvSpPr/>
              <p:nvPr/>
            </p:nvSpPr>
            <p:spPr>
              <a:xfrm>
                <a:off x="571942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737601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903260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8"/>
              <p:cNvSpPr/>
              <p:nvPr/>
            </p:nvSpPr>
            <p:spPr>
              <a:xfrm>
                <a:off x="1068919" y="402375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571942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737601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8"/>
              <p:cNvSpPr/>
              <p:nvPr/>
            </p:nvSpPr>
            <p:spPr>
              <a:xfrm>
                <a:off x="903260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1068919" y="535970"/>
                <a:ext cx="744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18"/>
            <p:cNvGrpSpPr/>
            <p:nvPr/>
          </p:nvGrpSpPr>
          <p:grpSpPr>
            <a:xfrm rot="-4419002">
              <a:off x="6192289" y="3858605"/>
              <a:ext cx="570686" cy="530058"/>
              <a:chOff x="2797467" y="161118"/>
              <a:chExt cx="1396959" cy="1297507"/>
            </a:xfrm>
          </p:grpSpPr>
          <p:sp>
            <p:nvSpPr>
              <p:cNvPr id="1096" name="Google Shape;1096;p18"/>
              <p:cNvSpPr/>
              <p:nvPr/>
            </p:nvSpPr>
            <p:spPr>
              <a:xfrm>
                <a:off x="2797467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336784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8"/>
              <p:cNvSpPr/>
              <p:nvPr/>
            </p:nvSpPr>
            <p:spPr>
              <a:xfrm>
                <a:off x="3938226" y="161118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8"/>
              <p:cNvSpPr/>
              <p:nvPr/>
            </p:nvSpPr>
            <p:spPr>
              <a:xfrm>
                <a:off x="2797467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8"/>
              <p:cNvSpPr/>
              <p:nvPr/>
            </p:nvSpPr>
            <p:spPr>
              <a:xfrm>
                <a:off x="336782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8"/>
              <p:cNvSpPr/>
              <p:nvPr/>
            </p:nvSpPr>
            <p:spPr>
              <a:xfrm>
                <a:off x="3938201" y="678550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8"/>
              <p:cNvSpPr/>
              <p:nvPr/>
            </p:nvSpPr>
            <p:spPr>
              <a:xfrm>
                <a:off x="2797467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8"/>
              <p:cNvSpPr/>
              <p:nvPr/>
            </p:nvSpPr>
            <p:spPr>
              <a:xfrm>
                <a:off x="336782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8"/>
              <p:cNvSpPr/>
              <p:nvPr/>
            </p:nvSpPr>
            <p:spPr>
              <a:xfrm>
                <a:off x="3938201" y="1196125"/>
                <a:ext cx="256200" cy="262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5" name="Google Shape;1105;p18"/>
          <p:cNvSpPr txBox="1">
            <a:spLocks noGrp="1"/>
          </p:cNvSpPr>
          <p:nvPr>
            <p:ph type="title"/>
          </p:nvPr>
        </p:nvSpPr>
        <p:spPr>
          <a:xfrm>
            <a:off x="1332300" y="1369351"/>
            <a:ext cx="64794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1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1"/>
          <p:cNvSpPr txBox="1">
            <a:spLocks noGrp="1"/>
          </p:cNvSpPr>
          <p:nvPr>
            <p:ph type="title" hasCustomPrompt="1"/>
          </p:nvPr>
        </p:nvSpPr>
        <p:spPr>
          <a:xfrm>
            <a:off x="1808250" y="1893025"/>
            <a:ext cx="55275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7" name="Google Shape;1177;p21"/>
          <p:cNvSpPr txBox="1">
            <a:spLocks noGrp="1"/>
          </p:cNvSpPr>
          <p:nvPr>
            <p:ph type="body" idx="1"/>
          </p:nvPr>
        </p:nvSpPr>
        <p:spPr>
          <a:xfrm>
            <a:off x="1524300" y="3265500"/>
            <a:ext cx="60954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78" name="Google Shape;1178;p21"/>
          <p:cNvGrpSpPr/>
          <p:nvPr/>
        </p:nvGrpSpPr>
        <p:grpSpPr>
          <a:xfrm>
            <a:off x="6209475" y="12498"/>
            <a:ext cx="2321700" cy="5118519"/>
            <a:chOff x="2147600" y="1159111"/>
            <a:chExt cx="2321700" cy="2012234"/>
          </a:xfrm>
        </p:grpSpPr>
        <p:sp>
          <p:nvSpPr>
            <p:cNvPr id="1179" name="Google Shape;1179;p21"/>
            <p:cNvSpPr/>
            <p:nvPr/>
          </p:nvSpPr>
          <p:spPr>
            <a:xfrm rot="-1338">
              <a:off x="2156300" y="1159561"/>
              <a:ext cx="2313000" cy="20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0" name="Google Shape;1180;p21"/>
            <p:cNvCxnSpPr/>
            <p:nvPr/>
          </p:nvCxnSpPr>
          <p:spPr>
            <a:xfrm flipH="1">
              <a:off x="2147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1"/>
            <p:cNvCxnSpPr/>
            <p:nvPr/>
          </p:nvCxnSpPr>
          <p:spPr>
            <a:xfrm flipH="1">
              <a:off x="2301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1"/>
            <p:cNvCxnSpPr/>
            <p:nvPr/>
          </p:nvCxnSpPr>
          <p:spPr>
            <a:xfrm flipH="1">
              <a:off x="2456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1"/>
            <p:cNvCxnSpPr/>
            <p:nvPr/>
          </p:nvCxnSpPr>
          <p:spPr>
            <a:xfrm flipH="1">
              <a:off x="2610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1"/>
            <p:cNvCxnSpPr/>
            <p:nvPr/>
          </p:nvCxnSpPr>
          <p:spPr>
            <a:xfrm flipH="1">
              <a:off x="2764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1"/>
            <p:cNvCxnSpPr/>
            <p:nvPr/>
          </p:nvCxnSpPr>
          <p:spPr>
            <a:xfrm flipH="1">
              <a:off x="2918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1"/>
            <p:cNvCxnSpPr/>
            <p:nvPr/>
          </p:nvCxnSpPr>
          <p:spPr>
            <a:xfrm flipH="1">
              <a:off x="3072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1"/>
            <p:cNvCxnSpPr/>
            <p:nvPr/>
          </p:nvCxnSpPr>
          <p:spPr>
            <a:xfrm flipH="1">
              <a:off x="3227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1"/>
            <p:cNvCxnSpPr/>
            <p:nvPr/>
          </p:nvCxnSpPr>
          <p:spPr>
            <a:xfrm flipH="1">
              <a:off x="3381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1"/>
            <p:cNvCxnSpPr/>
            <p:nvPr/>
          </p:nvCxnSpPr>
          <p:spPr>
            <a:xfrm flipH="1">
              <a:off x="3535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1"/>
            <p:cNvCxnSpPr/>
            <p:nvPr/>
          </p:nvCxnSpPr>
          <p:spPr>
            <a:xfrm flipH="1">
              <a:off x="3689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1"/>
            <p:cNvCxnSpPr/>
            <p:nvPr/>
          </p:nvCxnSpPr>
          <p:spPr>
            <a:xfrm flipH="1">
              <a:off x="38438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1"/>
            <p:cNvCxnSpPr/>
            <p:nvPr/>
          </p:nvCxnSpPr>
          <p:spPr>
            <a:xfrm flipH="1">
              <a:off x="39980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1"/>
            <p:cNvCxnSpPr/>
            <p:nvPr/>
          </p:nvCxnSpPr>
          <p:spPr>
            <a:xfrm flipH="1">
              <a:off x="41522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1"/>
            <p:cNvCxnSpPr/>
            <p:nvPr/>
          </p:nvCxnSpPr>
          <p:spPr>
            <a:xfrm flipH="1">
              <a:off x="43064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1"/>
            <p:cNvCxnSpPr/>
            <p:nvPr/>
          </p:nvCxnSpPr>
          <p:spPr>
            <a:xfrm flipH="1">
              <a:off x="4460600" y="1159244"/>
              <a:ext cx="8700" cy="2012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6" name="Google Shape;1196;p21"/>
          <p:cNvSpPr/>
          <p:nvPr/>
        </p:nvSpPr>
        <p:spPr>
          <a:xfrm>
            <a:off x="450900" y="3874350"/>
            <a:ext cx="1620000" cy="16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1"/>
          <p:cNvGrpSpPr/>
          <p:nvPr/>
        </p:nvGrpSpPr>
        <p:grpSpPr>
          <a:xfrm>
            <a:off x="8205018" y="241883"/>
            <a:ext cx="437947" cy="406768"/>
            <a:chOff x="2797467" y="161118"/>
            <a:chExt cx="1396959" cy="1297507"/>
          </a:xfrm>
        </p:grpSpPr>
        <p:sp>
          <p:nvSpPr>
            <p:cNvPr id="1198" name="Google Shape;1198;p21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21"/>
          <p:cNvGrpSpPr/>
          <p:nvPr/>
        </p:nvGrpSpPr>
        <p:grpSpPr>
          <a:xfrm>
            <a:off x="1361550" y="1252477"/>
            <a:ext cx="1136981" cy="417514"/>
            <a:chOff x="571942" y="402375"/>
            <a:chExt cx="571376" cy="209795"/>
          </a:xfrm>
        </p:grpSpPr>
        <p:sp>
          <p:nvSpPr>
            <p:cNvPr id="1208" name="Google Shape;1208;p21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10" name="Google Shape;10;p2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2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2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2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2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2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2"/>
          <p:cNvSpPr/>
          <p:nvPr/>
        </p:nvSpPr>
        <p:spPr>
          <a:xfrm rot="2048893">
            <a:off x="-501957" y="4460608"/>
            <a:ext cx="5535724" cy="3308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815300" y="1955623"/>
            <a:ext cx="5513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BM Plex Sans"/>
              <a:buNone/>
              <a:defRPr sz="58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1521250" y="2934900"/>
            <a:ext cx="61014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931550" y="-514875"/>
            <a:ext cx="1764900" cy="164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2"/>
          <p:cNvGrpSpPr/>
          <p:nvPr/>
        </p:nvGrpSpPr>
        <p:grpSpPr>
          <a:xfrm rot="2120665">
            <a:off x="533887" y="3308291"/>
            <a:ext cx="385166" cy="357746"/>
            <a:chOff x="2797467" y="161118"/>
            <a:chExt cx="1396959" cy="1297507"/>
          </a:xfrm>
        </p:grpSpPr>
        <p:sp>
          <p:nvSpPr>
            <p:cNvPr id="74" name="Google Shape;74;p2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465901" y="393641"/>
            <a:ext cx="1095899" cy="402408"/>
            <a:chOff x="571942" y="402375"/>
            <a:chExt cx="571376" cy="209795"/>
          </a:xfrm>
        </p:grpSpPr>
        <p:sp>
          <p:nvSpPr>
            <p:cNvPr id="84" name="Google Shape;84;p2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2"/>
          <p:cNvSpPr/>
          <p:nvPr/>
        </p:nvSpPr>
        <p:spPr>
          <a:xfrm rot="-1026767">
            <a:off x="8020922" y="4383836"/>
            <a:ext cx="1130657" cy="105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29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"/>
          <p:cNvGrpSpPr/>
          <p:nvPr/>
        </p:nvGrpSpPr>
        <p:grpSpPr>
          <a:xfrm>
            <a:off x="81300" y="-39450"/>
            <a:ext cx="8952300" cy="5222400"/>
            <a:chOff x="81300" y="-39450"/>
            <a:chExt cx="8952300" cy="5222400"/>
          </a:xfrm>
        </p:grpSpPr>
        <p:cxnSp>
          <p:nvCxnSpPr>
            <p:cNvPr id="95" name="Google Shape;95;p3"/>
            <p:cNvCxnSpPr/>
            <p:nvPr/>
          </p:nvCxnSpPr>
          <p:spPr>
            <a:xfrm flipH="1">
              <a:off x="8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flipH="1">
              <a:off x="23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flipH="1">
              <a:off x="38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flipH="1">
              <a:off x="54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flipH="1">
              <a:off x="69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 flipH="1">
              <a:off x="85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 flipH="1">
              <a:off x="100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 flipH="1">
              <a:off x="116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 flipH="1">
              <a:off x="131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 flipH="1">
              <a:off x="1469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 flipH="1">
              <a:off x="1623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 flipH="1">
              <a:off x="1777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 flipH="1">
              <a:off x="1931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 flipH="1">
              <a:off x="2085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 flipH="1">
              <a:off x="2240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 flipH="1">
              <a:off x="2394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 flipH="1">
              <a:off x="2548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flipH="1">
              <a:off x="2702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 flipH="1">
              <a:off x="2856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 flipH="1">
              <a:off x="3011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 flipH="1">
              <a:off x="3165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 flipH="1">
              <a:off x="3319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 flipH="1">
              <a:off x="3473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 flipH="1">
              <a:off x="3627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 flipH="1">
              <a:off x="3782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 flipH="1">
              <a:off x="3936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 flipH="1">
              <a:off x="4090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 flipH="1">
              <a:off x="4244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3"/>
            <p:cNvCxnSpPr/>
            <p:nvPr/>
          </p:nvCxnSpPr>
          <p:spPr>
            <a:xfrm flipH="1">
              <a:off x="4398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3"/>
            <p:cNvCxnSpPr/>
            <p:nvPr/>
          </p:nvCxnSpPr>
          <p:spPr>
            <a:xfrm flipH="1">
              <a:off x="4553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3"/>
            <p:cNvCxnSpPr/>
            <p:nvPr/>
          </p:nvCxnSpPr>
          <p:spPr>
            <a:xfrm flipH="1">
              <a:off x="4707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3"/>
            <p:cNvCxnSpPr/>
            <p:nvPr/>
          </p:nvCxnSpPr>
          <p:spPr>
            <a:xfrm flipH="1">
              <a:off x="4861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3"/>
            <p:cNvCxnSpPr/>
            <p:nvPr/>
          </p:nvCxnSpPr>
          <p:spPr>
            <a:xfrm flipH="1">
              <a:off x="5015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3"/>
            <p:cNvCxnSpPr/>
            <p:nvPr/>
          </p:nvCxnSpPr>
          <p:spPr>
            <a:xfrm flipH="1">
              <a:off x="5169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3"/>
            <p:cNvCxnSpPr/>
            <p:nvPr/>
          </p:nvCxnSpPr>
          <p:spPr>
            <a:xfrm flipH="1">
              <a:off x="5324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3"/>
            <p:cNvCxnSpPr/>
            <p:nvPr/>
          </p:nvCxnSpPr>
          <p:spPr>
            <a:xfrm flipH="1">
              <a:off x="5478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3"/>
            <p:cNvCxnSpPr/>
            <p:nvPr/>
          </p:nvCxnSpPr>
          <p:spPr>
            <a:xfrm flipH="1">
              <a:off x="5632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3"/>
            <p:cNvCxnSpPr/>
            <p:nvPr/>
          </p:nvCxnSpPr>
          <p:spPr>
            <a:xfrm flipH="1">
              <a:off x="5786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3"/>
            <p:cNvCxnSpPr/>
            <p:nvPr/>
          </p:nvCxnSpPr>
          <p:spPr>
            <a:xfrm flipH="1">
              <a:off x="5940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3"/>
            <p:cNvCxnSpPr/>
            <p:nvPr/>
          </p:nvCxnSpPr>
          <p:spPr>
            <a:xfrm flipH="1">
              <a:off x="6095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3"/>
            <p:cNvCxnSpPr/>
            <p:nvPr/>
          </p:nvCxnSpPr>
          <p:spPr>
            <a:xfrm flipH="1">
              <a:off x="6249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3"/>
            <p:cNvCxnSpPr/>
            <p:nvPr/>
          </p:nvCxnSpPr>
          <p:spPr>
            <a:xfrm flipH="1">
              <a:off x="6403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3"/>
            <p:cNvCxnSpPr/>
            <p:nvPr/>
          </p:nvCxnSpPr>
          <p:spPr>
            <a:xfrm flipH="1">
              <a:off x="6557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3"/>
            <p:cNvCxnSpPr/>
            <p:nvPr/>
          </p:nvCxnSpPr>
          <p:spPr>
            <a:xfrm flipH="1">
              <a:off x="6711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3"/>
            <p:cNvCxnSpPr/>
            <p:nvPr/>
          </p:nvCxnSpPr>
          <p:spPr>
            <a:xfrm flipH="1">
              <a:off x="6866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3"/>
            <p:cNvCxnSpPr/>
            <p:nvPr/>
          </p:nvCxnSpPr>
          <p:spPr>
            <a:xfrm flipH="1">
              <a:off x="7020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3"/>
            <p:cNvCxnSpPr/>
            <p:nvPr/>
          </p:nvCxnSpPr>
          <p:spPr>
            <a:xfrm flipH="1">
              <a:off x="7174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3"/>
            <p:cNvCxnSpPr/>
            <p:nvPr/>
          </p:nvCxnSpPr>
          <p:spPr>
            <a:xfrm flipH="1">
              <a:off x="7328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3"/>
            <p:cNvCxnSpPr/>
            <p:nvPr/>
          </p:nvCxnSpPr>
          <p:spPr>
            <a:xfrm flipH="1">
              <a:off x="7482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3"/>
            <p:cNvCxnSpPr/>
            <p:nvPr/>
          </p:nvCxnSpPr>
          <p:spPr>
            <a:xfrm flipH="1">
              <a:off x="7637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3"/>
            <p:cNvCxnSpPr/>
            <p:nvPr/>
          </p:nvCxnSpPr>
          <p:spPr>
            <a:xfrm flipH="1">
              <a:off x="7791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3"/>
            <p:cNvCxnSpPr/>
            <p:nvPr/>
          </p:nvCxnSpPr>
          <p:spPr>
            <a:xfrm flipH="1">
              <a:off x="7945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3"/>
            <p:cNvCxnSpPr/>
            <p:nvPr/>
          </p:nvCxnSpPr>
          <p:spPr>
            <a:xfrm flipH="1">
              <a:off x="8099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3"/>
            <p:cNvCxnSpPr/>
            <p:nvPr/>
          </p:nvCxnSpPr>
          <p:spPr>
            <a:xfrm flipH="1">
              <a:off x="8253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3"/>
            <p:cNvCxnSpPr/>
            <p:nvPr/>
          </p:nvCxnSpPr>
          <p:spPr>
            <a:xfrm flipH="1">
              <a:off x="84081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3"/>
            <p:cNvCxnSpPr/>
            <p:nvPr/>
          </p:nvCxnSpPr>
          <p:spPr>
            <a:xfrm flipH="1">
              <a:off x="85623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3"/>
            <p:cNvCxnSpPr/>
            <p:nvPr/>
          </p:nvCxnSpPr>
          <p:spPr>
            <a:xfrm flipH="1">
              <a:off x="87165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3"/>
            <p:cNvCxnSpPr/>
            <p:nvPr/>
          </p:nvCxnSpPr>
          <p:spPr>
            <a:xfrm flipH="1">
              <a:off x="88707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3"/>
            <p:cNvCxnSpPr/>
            <p:nvPr/>
          </p:nvCxnSpPr>
          <p:spPr>
            <a:xfrm flipH="1">
              <a:off x="9024900" y="-39450"/>
              <a:ext cx="8700" cy="5222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3"/>
          <p:cNvSpPr/>
          <p:nvPr/>
        </p:nvSpPr>
        <p:spPr>
          <a:xfrm flipH="1">
            <a:off x="2406000" y="-1691624"/>
            <a:ext cx="4302900" cy="412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rot="646254">
            <a:off x="581851" y="4624460"/>
            <a:ext cx="1200755" cy="3005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ctrTitle"/>
          </p:nvPr>
        </p:nvSpPr>
        <p:spPr>
          <a:xfrm>
            <a:off x="1815300" y="923273"/>
            <a:ext cx="5513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IBM Plex Sans"/>
              <a:buNone/>
              <a:defRPr sz="58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subTitle" idx="1"/>
          </p:nvPr>
        </p:nvSpPr>
        <p:spPr>
          <a:xfrm>
            <a:off x="1602750" y="1724175"/>
            <a:ext cx="5938500" cy="13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8" name="Google Shape;158;p3"/>
          <p:cNvGrpSpPr/>
          <p:nvPr/>
        </p:nvGrpSpPr>
        <p:grpSpPr>
          <a:xfrm flipH="1">
            <a:off x="7749638" y="340316"/>
            <a:ext cx="1095899" cy="402408"/>
            <a:chOff x="571942" y="402375"/>
            <a:chExt cx="571376" cy="209795"/>
          </a:xfrm>
        </p:grpSpPr>
        <p:sp>
          <p:nvSpPr>
            <p:cNvPr id="159" name="Google Shape;159;p3"/>
            <p:cNvSpPr/>
            <p:nvPr/>
          </p:nvSpPr>
          <p:spPr>
            <a:xfrm>
              <a:off x="571942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37601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903260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68919" y="402375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571942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37601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903260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068919" y="535970"/>
              <a:ext cx="74400" cy="7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 rot="-1026767">
            <a:off x="8020922" y="4383836"/>
            <a:ext cx="1130657" cy="10587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3"/>
          <p:cNvGrpSpPr/>
          <p:nvPr/>
        </p:nvGrpSpPr>
        <p:grpSpPr>
          <a:xfrm rot="2120665">
            <a:off x="8105012" y="4319341"/>
            <a:ext cx="385166" cy="357746"/>
            <a:chOff x="2797467" y="161118"/>
            <a:chExt cx="1396959" cy="1297507"/>
          </a:xfrm>
        </p:grpSpPr>
        <p:sp>
          <p:nvSpPr>
            <p:cNvPr id="169" name="Google Shape;169;p3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494895" y="-171435"/>
            <a:ext cx="629330" cy="584527"/>
            <a:chOff x="2797467" y="161118"/>
            <a:chExt cx="1396959" cy="1297507"/>
          </a:xfrm>
        </p:grpSpPr>
        <p:sp>
          <p:nvSpPr>
            <p:cNvPr id="179" name="Google Shape;179;p3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/>
          <p:nvPr/>
        </p:nvSpPr>
        <p:spPr>
          <a:xfrm>
            <a:off x="2112000" y="3758900"/>
            <a:ext cx="48909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 </a:t>
            </a: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04246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 SemiBold"/>
              <a:buNone/>
              <a:defRPr sz="2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Char char="●"/>
              <a:defRPr sz="1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2" r:id="rId3"/>
    <p:sldLayoutId id="2147483663" r:id="rId4"/>
    <p:sldLayoutId id="2147483664" r:id="rId5"/>
    <p:sldLayoutId id="2147483667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 SemiBold"/>
              <a:buNone/>
              <a:defRPr sz="2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●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○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"/>
              <a:buChar char="■"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Slab"/>
              <a:buChar char="●"/>
              <a:defRPr sz="1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753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3" r:id="rId22"/>
    <p:sldLayoutId id="2147483705" r:id="rId23"/>
    <p:sldLayoutId id="2147483706" r:id="rId24"/>
    <p:sldLayoutId id="214748370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33"/>
          <p:cNvGrpSpPr/>
          <p:nvPr/>
        </p:nvGrpSpPr>
        <p:grpSpPr>
          <a:xfrm>
            <a:off x="1178427" y="1263408"/>
            <a:ext cx="6787140" cy="1596266"/>
            <a:chOff x="1178427" y="1461246"/>
            <a:chExt cx="6787140" cy="1246028"/>
          </a:xfrm>
        </p:grpSpPr>
        <p:sp>
          <p:nvSpPr>
            <p:cNvPr id="1825" name="Google Shape;1825;p33"/>
            <p:cNvSpPr/>
            <p:nvPr/>
          </p:nvSpPr>
          <p:spPr>
            <a:xfrm>
              <a:off x="1334875" y="1635760"/>
              <a:ext cx="6630692" cy="1071514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1178427" y="1461246"/>
              <a:ext cx="6630692" cy="110957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7" name="Google Shape;1827;p33"/>
          <p:cNvSpPr txBox="1">
            <a:spLocks noGrp="1"/>
          </p:cNvSpPr>
          <p:nvPr>
            <p:ph type="ctrTitle"/>
          </p:nvPr>
        </p:nvSpPr>
        <p:spPr>
          <a:xfrm>
            <a:off x="1029043" y="1831892"/>
            <a:ext cx="6780076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000" dirty="0" err="1"/>
              <a:t>Стратегічний</a:t>
            </a:r>
            <a:r>
              <a:rPr lang="ru-RU" sz="4000" dirty="0"/>
              <a:t> маркетинг на </a:t>
            </a:r>
            <a:r>
              <a:rPr lang="ru-RU" sz="4000" dirty="0" err="1"/>
              <a:t>міжнародному</a:t>
            </a:r>
            <a:r>
              <a:rPr lang="ru-RU" sz="4000" dirty="0"/>
              <a:t> ринку</a:t>
            </a:r>
            <a:endParaRPr sz="4000" dirty="0"/>
          </a:p>
        </p:txBody>
      </p:sp>
      <p:sp>
        <p:nvSpPr>
          <p:cNvPr id="1828" name="Google Shape;1828;p33"/>
          <p:cNvSpPr txBox="1">
            <a:spLocks noGrp="1"/>
          </p:cNvSpPr>
          <p:nvPr>
            <p:ph type="subTitle" idx="1"/>
          </p:nvPr>
        </p:nvSpPr>
        <p:spPr>
          <a:xfrm>
            <a:off x="3158073" y="3314352"/>
            <a:ext cx="5276996" cy="1253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dirty="0" err="1"/>
              <a:t>Кисільова</a:t>
            </a:r>
            <a:r>
              <a:rPr lang="uk-UA" dirty="0"/>
              <a:t> Інна Юріївна, к. ф.-м. н., </a:t>
            </a:r>
            <a:r>
              <a:rPr lang="uk-UA" dirty="0" err="1"/>
              <a:t>доцен</a:t>
            </a:r>
            <a:r>
              <a:rPr lang="ru-RU" dirty="0"/>
              <a:t>т</a:t>
            </a:r>
          </a:p>
          <a:p>
            <a:pPr algn="l"/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FBA1B1-5D27-48A1-9A3C-207311C22E0C}"/>
              </a:ext>
            </a:extLst>
          </p:cNvPr>
          <p:cNvSpPr/>
          <p:nvPr/>
        </p:nvSpPr>
        <p:spPr>
          <a:xfrm>
            <a:off x="0" y="49142"/>
            <a:ext cx="8435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Презентація курсу</a:t>
            </a:r>
            <a:endParaRPr lang="ru-RU" sz="1800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 Regular"/>
            </a:endParaRPr>
          </a:p>
        </p:txBody>
      </p:sp>
      <p:pic>
        <p:nvPicPr>
          <p:cNvPr id="9" name="Рисунок 1" descr="C:\Documents and Settings\аудит\Рабочий стол\00000238.gif">
            <a:extLst>
              <a:ext uri="{FF2B5EF4-FFF2-40B4-BE49-F238E27FC236}">
                <a16:creationId xmlns:a16="http://schemas.microsoft.com/office/drawing/2014/main" id="{53F50FB3-34E6-4D89-BD4B-CA87BBE0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93" y="174270"/>
            <a:ext cx="1420199" cy="1366428"/>
          </a:xfrm>
          <a:prstGeom prst="ellipse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E0BDA-5306-4895-BE12-E29D1D887D09}"/>
              </a:ext>
            </a:extLst>
          </p:cNvPr>
          <p:cNvSpPr/>
          <p:nvPr/>
        </p:nvSpPr>
        <p:spPr>
          <a:xfrm>
            <a:off x="1873900" y="119712"/>
            <a:ext cx="7343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/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ПРИКЛАД</a:t>
            </a:r>
            <a:r>
              <a:rPr lang="en-US" sz="2000" b="1" dirty="0">
                <a:solidFill>
                  <a:schemeClr val="dk1"/>
                </a:solidFill>
                <a:latin typeface="IBM Plex Sans"/>
                <a:sym typeface="IBM Plex Sans"/>
              </a:rPr>
              <a:t> – </a:t>
            </a:r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Аналіз стратегій міжнародних компаній </a:t>
            </a:r>
          </a:p>
          <a:p>
            <a:pPr indent="450215" algn="ctr"/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«швидкої моди»</a:t>
            </a:r>
            <a:endParaRPr lang="ru-RU" sz="2000" b="1" dirty="0">
              <a:solidFill>
                <a:schemeClr val="dk1"/>
              </a:solidFill>
              <a:latin typeface="IBM Plex Sans"/>
              <a:sym typeface="IBM Plex San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8AEC0C-746E-402D-89AD-8ADF5422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1100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33E086-71DC-4436-B38C-7E05F90007AC}"/>
              </a:ext>
            </a:extLst>
          </p:cNvPr>
          <p:cNvSpPr/>
          <p:nvPr/>
        </p:nvSpPr>
        <p:spPr>
          <a:xfrm>
            <a:off x="361222" y="1100138"/>
            <a:ext cx="7549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Main differences between the internationalization strategies of Zara and UNIQLO on the world market</a:t>
            </a: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5A29780-273D-4B84-8F08-7BBAE05FD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11088"/>
              </p:ext>
            </p:extLst>
          </p:nvPr>
        </p:nvGraphicFramePr>
        <p:xfrm>
          <a:off x="1137765" y="1470939"/>
          <a:ext cx="5995951" cy="3473655"/>
        </p:xfrm>
        <a:graphic>
          <a:graphicData uri="http://schemas.openxmlformats.org/drawingml/2006/table">
            <a:tbl>
              <a:tblPr firstRow="1" firstCol="1" bandRow="1">
                <a:tableStyleId>{B661BB51-D693-4BC7-8B4E-79606955816F}</a:tableStyleId>
              </a:tblPr>
              <a:tblGrid>
                <a:gridCol w="3066549">
                  <a:extLst>
                    <a:ext uri="{9D8B030D-6E8A-4147-A177-3AD203B41FA5}">
                      <a16:colId xmlns:a16="http://schemas.microsoft.com/office/drawing/2014/main" val="4141635213"/>
                    </a:ext>
                  </a:extLst>
                </a:gridCol>
                <a:gridCol w="2929402">
                  <a:extLst>
                    <a:ext uri="{9D8B030D-6E8A-4147-A177-3AD203B41FA5}">
                      <a16:colId xmlns:a16="http://schemas.microsoft.com/office/drawing/2014/main" val="2754061399"/>
                    </a:ext>
                  </a:extLst>
                </a:gridCol>
              </a:tblGrid>
              <a:tr h="9885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Zara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UNIQLO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644015553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Regional internationalization strategy (home-region strategy)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Strategy for a focused globalization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2308705291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Franchising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Expansion of subsidiaries, trade network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2665198566"/>
                  </a:ext>
                </a:extLst>
              </a:tr>
              <a:tr h="318908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format of chain stores location: the opening of a large number of stores in the same city. Focused only on large cities with the highest level of purchasing power and developed distribution system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Chain store format: large-scale geographic expansion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3963525570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"Fast fashion" strategy for 30 years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"low prices everyday" strategy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734032342"/>
                  </a:ext>
                </a:extLst>
              </a:tr>
              <a:tr h="100564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Strives to reduce costs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Strives not to lower prices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943639878"/>
                  </a:ext>
                </a:extLst>
              </a:tr>
              <a:tr h="100564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Cargo Aviation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Intermodal transport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699251308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Clothes are made in Spain, Portugal, Morocco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Clothes are sewn in Japan and around the world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387028623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Both a fashion and technology company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Not fashionable, but technological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3230043401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Both the basic and the bright models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Basic models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965334296"/>
                  </a:ext>
                </a:extLst>
              </a:tr>
              <a:tr h="10591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Popular in the U.S.A., Europe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Popular </a:t>
                      </a:r>
                      <a:r>
                        <a:rPr lang="en-US" sz="800">
                          <a:effectLst/>
                        </a:rPr>
                        <a:t>mostly </a:t>
                      </a:r>
                      <a:r>
                        <a:rPr lang="ru-RU" sz="800">
                          <a:effectLst/>
                        </a:rPr>
                        <a:t>in Asia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866417045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One of the 50 most innovative companies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"No. 1 Dailywear Brand"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387232731"/>
                  </a:ext>
                </a:extLst>
              </a:tr>
              <a:tr h="10591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Sell clothes and shoes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Shoes are not for sale.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3704630650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It's a bet on youth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You bet on intellectual and conservative people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243138228"/>
                  </a:ext>
                </a:extLst>
              </a:tr>
              <a:tr h="312108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Does not spend money on advertising, but invests part of the profit in opening new outlets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Does not spend money on advertising but invests in reputation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2856994137"/>
                  </a:ext>
                </a:extLst>
              </a:tr>
              <a:tr h="10591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No warehouses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Has</a:t>
                      </a:r>
                      <a:r>
                        <a:rPr lang="ru-RU" sz="800">
                          <a:effectLst/>
                        </a:rPr>
                        <a:t> warehouses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1645417036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Copies fashionable High Fashion garments.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Is </a:t>
                      </a:r>
                      <a:r>
                        <a:rPr lang="ru-RU" sz="800" dirty="0" err="1">
                          <a:effectLst/>
                        </a:rPr>
                        <a:t>modeling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its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clothes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6" marR="31776" marT="0" marB="0"/>
                </a:tc>
                <a:extLst>
                  <a:ext uri="{0D108BD9-81ED-4DB2-BD59-A6C34878D82A}">
                    <a16:rowId xmlns:a16="http://schemas.microsoft.com/office/drawing/2014/main" val="349518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43"/>
          <p:cNvSpPr txBox="1">
            <a:spLocks noGrp="1"/>
          </p:cNvSpPr>
          <p:nvPr>
            <p:ph type="title"/>
          </p:nvPr>
        </p:nvSpPr>
        <p:spPr>
          <a:xfrm>
            <a:off x="2048220" y="1369350"/>
            <a:ext cx="504756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dk1"/>
                </a:solidFill>
              </a:rPr>
              <a:t>До зустрічі на курсі!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36"/>
          <p:cNvSpPr txBox="1">
            <a:spLocks noGrp="1"/>
          </p:cNvSpPr>
          <p:nvPr>
            <p:ph type="title" idx="3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/>
              <a:t>А</a:t>
            </a:r>
            <a:r>
              <a:rPr lang="ru-RU" dirty="0" err="1"/>
              <a:t>ктуальність</a:t>
            </a:r>
            <a:r>
              <a:rPr lang="ru-RU" dirty="0"/>
              <a:t> курсу</a:t>
            </a:r>
            <a:endParaRPr dirty="0"/>
          </a:p>
        </p:txBody>
      </p:sp>
      <p:grpSp>
        <p:nvGrpSpPr>
          <p:cNvPr id="1860" name="Google Shape;1860;p36"/>
          <p:cNvGrpSpPr/>
          <p:nvPr/>
        </p:nvGrpSpPr>
        <p:grpSpPr>
          <a:xfrm rot="2120665">
            <a:off x="806012" y="-112309"/>
            <a:ext cx="385166" cy="357746"/>
            <a:chOff x="2797467" y="161118"/>
            <a:chExt cx="1396959" cy="1297507"/>
          </a:xfrm>
        </p:grpSpPr>
        <p:sp>
          <p:nvSpPr>
            <p:cNvPr id="1861" name="Google Shape;1861;p36"/>
            <p:cNvSpPr/>
            <p:nvPr/>
          </p:nvSpPr>
          <p:spPr>
            <a:xfrm>
              <a:off x="2797467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>
              <a:off x="336784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3938226" y="161118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2797467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>
              <a:off x="336782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>
              <a:off x="3938201" y="678550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>
              <a:off x="2797467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6"/>
            <p:cNvSpPr/>
            <p:nvPr/>
          </p:nvSpPr>
          <p:spPr>
            <a:xfrm>
              <a:off x="336782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6"/>
            <p:cNvSpPr/>
            <p:nvPr/>
          </p:nvSpPr>
          <p:spPr>
            <a:xfrm>
              <a:off x="3938201" y="1196125"/>
              <a:ext cx="256200" cy="262500"/>
            </a:xfrm>
            <a:prstGeom prst="ellipse">
              <a:avLst/>
            </a:prstGeom>
            <a:solidFill>
              <a:srgbClr val="2970B1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1" name="Google Shape;1871;p36"/>
          <p:cNvSpPr txBox="1">
            <a:spLocks noGrp="1"/>
          </p:cNvSpPr>
          <p:nvPr>
            <p:ph type="title" idx="2"/>
          </p:nvPr>
        </p:nvSpPr>
        <p:spPr>
          <a:xfrm flipH="1">
            <a:off x="572372" y="1211678"/>
            <a:ext cx="7775889" cy="3360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200" dirty="0" err="1"/>
              <a:t>Вихід</a:t>
            </a:r>
            <a:r>
              <a:rPr lang="ru-RU" sz="1200" dirty="0"/>
              <a:t> </a:t>
            </a:r>
            <a:r>
              <a:rPr lang="ru-RU" sz="1200" dirty="0" err="1"/>
              <a:t>підприємств</a:t>
            </a:r>
            <a:r>
              <a:rPr lang="ru-RU" sz="1200" dirty="0"/>
              <a:t> та </a:t>
            </a:r>
            <a:r>
              <a:rPr lang="ru-RU" sz="1200" dirty="0" err="1"/>
              <a:t>організацій</a:t>
            </a:r>
            <a:r>
              <a:rPr lang="ru-RU" sz="1200" dirty="0"/>
              <a:t> на </a:t>
            </a:r>
            <a:r>
              <a:rPr lang="ru-RU" sz="1200" dirty="0" err="1"/>
              <a:t>зарубіжні</a:t>
            </a:r>
            <a:r>
              <a:rPr lang="ru-RU" sz="1200" dirty="0"/>
              <a:t> ринки </a:t>
            </a:r>
            <a:r>
              <a:rPr lang="ru-RU" sz="1200" dirty="0" err="1"/>
              <a:t>надає</a:t>
            </a:r>
            <a:r>
              <a:rPr lang="ru-RU" sz="1200" dirty="0"/>
              <a:t> </a:t>
            </a:r>
            <a:r>
              <a:rPr lang="ru-RU" sz="1200" dirty="0" err="1"/>
              <a:t>їм</a:t>
            </a:r>
            <a:r>
              <a:rPr lang="ru-RU" sz="1200" dirty="0"/>
              <a:t> </a:t>
            </a:r>
            <a:r>
              <a:rPr lang="ru-RU" sz="1200" dirty="0" err="1"/>
              <a:t>нові</a:t>
            </a:r>
            <a:r>
              <a:rPr lang="ru-RU" sz="1200" dirty="0"/>
              <a:t> </a:t>
            </a:r>
            <a:r>
              <a:rPr lang="ru-RU" sz="1200" dirty="0" err="1"/>
              <a:t>можливості</a:t>
            </a:r>
            <a:r>
              <a:rPr lang="ru-RU" sz="1200" dirty="0"/>
              <a:t>, абсолютно </a:t>
            </a:r>
            <a:r>
              <a:rPr lang="ru-RU" sz="1200" dirty="0" err="1"/>
              <a:t>відмінні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тих,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існують</a:t>
            </a:r>
            <a:r>
              <a:rPr lang="ru-RU" sz="1200" dirty="0"/>
              <a:t> на </a:t>
            </a:r>
            <a:r>
              <a:rPr lang="ru-RU" sz="1200" dirty="0" err="1"/>
              <a:t>національному</a:t>
            </a:r>
            <a:r>
              <a:rPr lang="ru-RU" sz="1200" dirty="0"/>
              <a:t> ринку. </a:t>
            </a:r>
            <a:r>
              <a:rPr lang="ru-RU" sz="1200" dirty="0" err="1">
                <a:solidFill>
                  <a:srgbClr val="FF0000"/>
                </a:solidFill>
              </a:rPr>
              <a:t>Ухвалення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рішення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підприємством</a:t>
            </a:r>
            <a:r>
              <a:rPr lang="ru-RU" sz="1200" dirty="0">
                <a:solidFill>
                  <a:srgbClr val="FF0000"/>
                </a:solidFill>
              </a:rPr>
              <a:t> про </a:t>
            </a:r>
            <a:r>
              <a:rPr lang="ru-RU" sz="1200" dirty="0" err="1">
                <a:solidFill>
                  <a:srgbClr val="FF0000"/>
                </a:solidFill>
              </a:rPr>
              <a:t>вихід</a:t>
            </a:r>
            <a:r>
              <a:rPr lang="ru-RU" sz="1200" dirty="0">
                <a:solidFill>
                  <a:srgbClr val="FF0000"/>
                </a:solidFill>
              </a:rPr>
              <a:t> на </a:t>
            </a:r>
            <a:r>
              <a:rPr lang="ru-RU" sz="1200" dirty="0" err="1">
                <a:solidFill>
                  <a:srgbClr val="FF0000"/>
                </a:solidFill>
              </a:rPr>
              <a:t>міжнародний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ринок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потребує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розробки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концепції</a:t>
            </a:r>
            <a:r>
              <a:rPr lang="ru-RU" sz="1200" dirty="0">
                <a:solidFill>
                  <a:srgbClr val="FF0000"/>
                </a:solidFill>
              </a:rPr>
              <a:t> та </a:t>
            </a:r>
            <a:r>
              <a:rPr lang="ru-RU" sz="1200" dirty="0" err="1">
                <a:solidFill>
                  <a:srgbClr val="FF0000"/>
                </a:solidFill>
              </a:rPr>
              <a:t>стратегії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розвитку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його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зовнішньоекономічної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діяльності</a:t>
            </a:r>
            <a:r>
              <a:rPr lang="ru-RU" sz="1200" dirty="0">
                <a:solidFill>
                  <a:srgbClr val="FF0000"/>
                </a:solidFill>
              </a:rPr>
              <a:t> й </a:t>
            </a:r>
            <a:r>
              <a:rPr lang="ru-RU" sz="1200" dirty="0" err="1">
                <a:solidFill>
                  <a:srgbClr val="FF0000"/>
                </a:solidFill>
              </a:rPr>
              <a:t>міжнародного</a:t>
            </a:r>
            <a:r>
              <a:rPr lang="ru-RU" sz="1200" dirty="0">
                <a:solidFill>
                  <a:srgbClr val="FF0000"/>
                </a:solidFill>
              </a:rPr>
              <a:t> маркетингу</a:t>
            </a:r>
            <a:r>
              <a:rPr lang="ru-RU" sz="1200" dirty="0"/>
              <a:t>. 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 err="1">
                <a:solidFill>
                  <a:srgbClr val="FF0000"/>
                </a:solidFill>
              </a:rPr>
              <a:t>Переростання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національно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орієнтованого</a:t>
            </a:r>
            <a:r>
              <a:rPr lang="ru-RU" sz="1200" dirty="0">
                <a:solidFill>
                  <a:srgbClr val="FF0000"/>
                </a:solidFill>
              </a:rPr>
              <a:t> маркетингу в </a:t>
            </a:r>
            <a:r>
              <a:rPr lang="ru-RU" sz="1200" dirty="0" err="1">
                <a:solidFill>
                  <a:srgbClr val="FF0000"/>
                </a:solidFill>
              </a:rPr>
              <a:t>міжнародний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/>
              <a:t>вимагає</a:t>
            </a:r>
            <a:r>
              <a:rPr lang="ru-RU" sz="1200" dirty="0"/>
              <a:t> </a:t>
            </a:r>
            <a:r>
              <a:rPr lang="ru-RU" sz="1200" dirty="0" err="1"/>
              <a:t>адаптації</a:t>
            </a:r>
            <a:r>
              <a:rPr lang="ru-RU" sz="1200" dirty="0"/>
              <a:t> </a:t>
            </a:r>
            <a:r>
              <a:rPr lang="ru-RU" sz="1200" dirty="0" err="1"/>
              <a:t>всього</a:t>
            </a:r>
            <a:r>
              <a:rPr lang="ru-RU" sz="1200" dirty="0"/>
              <a:t> комплексу маркетингу, </a:t>
            </a:r>
            <a:r>
              <a:rPr lang="ru-RU" sz="1200" dirty="0" err="1"/>
              <a:t>починаючи</a:t>
            </a:r>
            <a:r>
              <a:rPr lang="ru-RU" sz="1200" dirty="0"/>
              <a:t> з </a:t>
            </a:r>
            <a:r>
              <a:rPr lang="ru-RU" sz="1200" dirty="0" err="1"/>
              <a:t>аналізу</a:t>
            </a:r>
            <a:r>
              <a:rPr lang="ru-RU" sz="1200" dirty="0"/>
              <a:t> </a:t>
            </a:r>
            <a:r>
              <a:rPr lang="ru-RU" sz="1200" dirty="0" err="1"/>
              <a:t>зовнішніх</a:t>
            </a:r>
            <a:r>
              <a:rPr lang="ru-RU" sz="1200" dirty="0"/>
              <a:t> </a:t>
            </a:r>
            <a:r>
              <a:rPr lang="ru-RU" sz="1200" dirty="0" err="1"/>
              <a:t>факторів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впливають</a:t>
            </a:r>
            <a:r>
              <a:rPr lang="ru-RU" sz="1200" dirty="0"/>
              <a:t> на </a:t>
            </a:r>
            <a:r>
              <a:rPr lang="ru-RU" sz="1200" dirty="0" err="1"/>
              <a:t>компанію</a:t>
            </a:r>
            <a:r>
              <a:rPr lang="ru-RU" sz="1200" dirty="0"/>
              <a:t>, </a:t>
            </a:r>
            <a:r>
              <a:rPr lang="ru-RU" sz="1200" dirty="0" err="1"/>
              <a:t>закінчуючи</a:t>
            </a:r>
            <a:r>
              <a:rPr lang="ru-RU" sz="1200" dirty="0"/>
              <a:t> </a:t>
            </a:r>
            <a:r>
              <a:rPr lang="ru-RU" sz="1200" dirty="0" err="1"/>
              <a:t>особливостями</a:t>
            </a:r>
            <a:r>
              <a:rPr lang="ru-RU" sz="1200" dirty="0"/>
              <a:t> </a:t>
            </a:r>
            <a:r>
              <a:rPr lang="ru-RU" sz="1200" dirty="0" err="1"/>
              <a:t>поведінки</a:t>
            </a:r>
            <a:r>
              <a:rPr lang="ru-RU" sz="1200" dirty="0"/>
              <a:t> </a:t>
            </a:r>
            <a:r>
              <a:rPr lang="ru-RU" sz="1200" dirty="0" err="1"/>
              <a:t>останньої</a:t>
            </a:r>
            <a:r>
              <a:rPr lang="ru-RU" sz="1200" dirty="0"/>
              <a:t> в </a:t>
            </a:r>
            <a:r>
              <a:rPr lang="ru-RU" sz="1200" dirty="0" err="1"/>
              <a:t>післяпродажному</a:t>
            </a:r>
            <a:r>
              <a:rPr lang="ru-RU" sz="1200" dirty="0"/>
              <a:t> </a:t>
            </a:r>
            <a:r>
              <a:rPr lang="ru-RU" sz="1200" dirty="0" err="1"/>
              <a:t>сервісі</a:t>
            </a:r>
            <a:r>
              <a:rPr lang="ru-RU" sz="1200" dirty="0"/>
              <a:t>, а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інвестиційною</a:t>
            </a:r>
            <a:r>
              <a:rPr lang="ru-RU" sz="1200" dirty="0"/>
              <a:t> </a:t>
            </a:r>
            <a:r>
              <a:rPr lang="ru-RU" sz="1200" dirty="0" err="1"/>
              <a:t>активністю</a:t>
            </a:r>
            <a:r>
              <a:rPr lang="ru-RU" sz="1200" dirty="0"/>
              <a:t>, з </a:t>
            </a:r>
            <a:r>
              <a:rPr lang="ru-RU" sz="1200" dirty="0" err="1"/>
              <a:t>урахуванням</a:t>
            </a:r>
            <a:r>
              <a:rPr lang="ru-RU" sz="1200" dirty="0"/>
              <a:t> </a:t>
            </a:r>
            <a:r>
              <a:rPr lang="ru-RU" sz="1200" dirty="0" err="1"/>
              <a:t>інтересів</a:t>
            </a:r>
            <a:r>
              <a:rPr lang="ru-RU" sz="1200" dirty="0"/>
              <a:t> </a:t>
            </a:r>
            <a:r>
              <a:rPr lang="ru-RU" sz="1200" dirty="0" err="1"/>
              <a:t>споживачів</a:t>
            </a:r>
            <a:r>
              <a:rPr lang="ru-RU" sz="1200" dirty="0"/>
              <a:t> </a:t>
            </a:r>
            <a:r>
              <a:rPr lang="ru-RU" sz="1200" dirty="0" err="1"/>
              <a:t>зарубіжних</a:t>
            </a:r>
            <a:r>
              <a:rPr lang="ru-RU" sz="1200" dirty="0"/>
              <a:t> </a:t>
            </a:r>
            <a:r>
              <a:rPr lang="ru-RU" sz="1200" dirty="0" err="1"/>
              <a:t>ринків</a:t>
            </a:r>
            <a:r>
              <a:rPr lang="ru-RU" sz="1200" dirty="0"/>
              <a:t>. </a:t>
            </a:r>
            <a:br>
              <a:rPr lang="ru-RU" sz="1200" dirty="0"/>
            </a:br>
            <a:r>
              <a:rPr lang="ru-RU" sz="1200" dirty="0" err="1">
                <a:solidFill>
                  <a:srgbClr val="FF0000"/>
                </a:solidFill>
              </a:rPr>
              <a:t>Рішення</a:t>
            </a:r>
            <a:r>
              <a:rPr lang="ru-RU" sz="1200" dirty="0">
                <a:solidFill>
                  <a:srgbClr val="FF0000"/>
                </a:solidFill>
              </a:rPr>
              <a:t>, </a:t>
            </a:r>
            <a:r>
              <a:rPr lang="ru-RU" sz="1200" dirty="0" err="1">
                <a:solidFill>
                  <a:srgbClr val="FF0000"/>
                </a:solidFill>
              </a:rPr>
              <a:t>що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приймаються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компаніями</a:t>
            </a:r>
            <a:r>
              <a:rPr lang="ru-RU" sz="1200" dirty="0">
                <a:solidFill>
                  <a:srgbClr val="FF0000"/>
                </a:solidFill>
              </a:rPr>
              <a:t> в </a:t>
            </a:r>
            <a:r>
              <a:rPr lang="ru-RU" sz="1200" dirty="0" err="1">
                <a:solidFill>
                  <a:srgbClr val="FF0000"/>
                </a:solidFill>
              </a:rPr>
              <a:t>цій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сфері</a:t>
            </a:r>
            <a:r>
              <a:rPr lang="ru-RU" sz="1200" dirty="0">
                <a:solidFill>
                  <a:srgbClr val="FF0000"/>
                </a:solidFill>
              </a:rPr>
              <a:t>, </a:t>
            </a:r>
            <a:r>
              <a:rPr lang="ru-RU" sz="1200" dirty="0" err="1">
                <a:solidFill>
                  <a:srgbClr val="FF0000"/>
                </a:solidFill>
              </a:rPr>
              <a:t>мають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стратегічний</a:t>
            </a:r>
            <a:r>
              <a:rPr lang="ru-RU" sz="1200" dirty="0">
                <a:solidFill>
                  <a:srgbClr val="FF0000"/>
                </a:solidFill>
              </a:rPr>
              <a:t> і </a:t>
            </a:r>
            <a:r>
              <a:rPr lang="ru-RU" sz="1200" dirty="0" err="1">
                <a:solidFill>
                  <a:srgbClr val="FF0000"/>
                </a:solidFill>
              </a:rPr>
              <a:t>тактичний</a:t>
            </a:r>
            <a:r>
              <a:rPr lang="ru-RU" sz="1200" dirty="0">
                <a:solidFill>
                  <a:srgbClr val="FF0000"/>
                </a:solidFill>
              </a:rPr>
              <a:t> аспект</a:t>
            </a:r>
            <a:r>
              <a:rPr lang="ru-RU" sz="1200" dirty="0"/>
              <a:t>. 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До </a:t>
            </a:r>
            <a:r>
              <a:rPr lang="ru-RU" sz="1200" dirty="0" err="1"/>
              <a:t>важливих</a:t>
            </a:r>
            <a:r>
              <a:rPr lang="ru-RU" sz="1200" dirty="0"/>
              <a:t> </a:t>
            </a:r>
            <a:r>
              <a:rPr lang="ru-RU" sz="1200" dirty="0" err="1"/>
              <a:t>стратегічних</a:t>
            </a:r>
            <a:r>
              <a:rPr lang="ru-RU" sz="1200" dirty="0"/>
              <a:t> </a:t>
            </a:r>
            <a:r>
              <a:rPr lang="ru-RU" sz="1200" dirty="0" err="1"/>
              <a:t>рішень</a:t>
            </a:r>
            <a:r>
              <a:rPr lang="ru-RU" sz="1200" dirty="0"/>
              <a:t> </a:t>
            </a:r>
            <a:r>
              <a:rPr lang="ru-RU" sz="1200" dirty="0" err="1"/>
              <a:t>компанії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впливають</a:t>
            </a:r>
            <a:r>
              <a:rPr lang="ru-RU" sz="1200" dirty="0"/>
              <a:t> на </a:t>
            </a:r>
            <a:r>
              <a:rPr lang="ru-RU" sz="1200" dirty="0" err="1"/>
              <a:t>формування</a:t>
            </a:r>
            <a:r>
              <a:rPr lang="ru-RU" sz="1200" dirty="0"/>
              <a:t> маркетингового алгоритму, належать </a:t>
            </a:r>
            <a:r>
              <a:rPr lang="ru-RU" sz="1200" dirty="0" err="1"/>
              <a:t>рішення</a:t>
            </a:r>
            <a:r>
              <a:rPr lang="ru-RU" sz="1200" dirty="0"/>
              <a:t> про </a:t>
            </a:r>
            <a:r>
              <a:rPr lang="ru-RU" sz="1200" dirty="0" err="1"/>
              <a:t>форми</a:t>
            </a:r>
            <a:r>
              <a:rPr lang="ru-RU" sz="1200" dirty="0"/>
              <a:t> </a:t>
            </a:r>
            <a:r>
              <a:rPr lang="ru-RU" sz="1200" dirty="0" err="1"/>
              <a:t>міжнародного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, про </a:t>
            </a:r>
            <a:r>
              <a:rPr lang="ru-RU" sz="1200" dirty="0" err="1"/>
              <a:t>вибір</a:t>
            </a:r>
            <a:r>
              <a:rPr lang="ru-RU" sz="1200" dirty="0"/>
              <a:t> </a:t>
            </a:r>
            <a:r>
              <a:rPr lang="ru-RU" sz="1200" dirty="0" err="1"/>
              <a:t>цільових</a:t>
            </a:r>
            <a:r>
              <a:rPr lang="ru-RU" sz="1200" dirty="0"/>
              <a:t> </a:t>
            </a:r>
            <a:r>
              <a:rPr lang="ru-RU" sz="1200" dirty="0" err="1"/>
              <a:t>ринків</a:t>
            </a:r>
            <a:r>
              <a:rPr lang="ru-RU" sz="1200" dirty="0"/>
              <a:t> і </a:t>
            </a:r>
            <a:r>
              <a:rPr lang="ru-RU" sz="1200" dirty="0" err="1"/>
              <a:t>способи</a:t>
            </a:r>
            <a:r>
              <a:rPr lang="ru-RU" sz="1200" dirty="0"/>
              <a:t> </a:t>
            </a:r>
            <a:r>
              <a:rPr lang="ru-RU" sz="1200" dirty="0" err="1"/>
              <a:t>проникнення</a:t>
            </a:r>
            <a:r>
              <a:rPr lang="ru-RU" sz="1200" dirty="0"/>
              <a:t> на них, про </a:t>
            </a:r>
            <a:r>
              <a:rPr lang="ru-RU" sz="1200" dirty="0" err="1"/>
              <a:t>вибір</a:t>
            </a:r>
            <a:r>
              <a:rPr lang="ru-RU" sz="1200" dirty="0"/>
              <a:t> </a:t>
            </a:r>
            <a:r>
              <a:rPr lang="ru-RU" sz="1200" dirty="0" err="1"/>
              <a:t>товарних</a:t>
            </a:r>
            <a:r>
              <a:rPr lang="ru-RU" sz="1200" dirty="0"/>
              <a:t>, </a:t>
            </a:r>
            <a:r>
              <a:rPr lang="ru-RU" sz="1200" dirty="0" err="1"/>
              <a:t>цінових</a:t>
            </a:r>
            <a:r>
              <a:rPr lang="ru-RU" sz="1200" dirty="0"/>
              <a:t>, </a:t>
            </a:r>
            <a:r>
              <a:rPr lang="ru-RU" sz="1200" dirty="0" err="1"/>
              <a:t>комунікаційних</a:t>
            </a:r>
            <a:r>
              <a:rPr lang="ru-RU" sz="1200" dirty="0"/>
              <a:t> і </a:t>
            </a:r>
            <a:r>
              <a:rPr lang="ru-RU" sz="1200" dirty="0" err="1"/>
              <a:t>збутових</a:t>
            </a:r>
            <a:r>
              <a:rPr lang="ru-RU" sz="1200" dirty="0"/>
              <a:t> </a:t>
            </a:r>
            <a:r>
              <a:rPr lang="ru-RU" sz="1200" dirty="0" err="1"/>
              <a:t>стратегій</a:t>
            </a:r>
            <a:r>
              <a:rPr lang="ru-RU" sz="1200" dirty="0"/>
              <a:t>.</a:t>
            </a:r>
            <a:br>
              <a:rPr lang="ru-RU" sz="1200" dirty="0"/>
            </a:b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44"/>
          <p:cNvGrpSpPr/>
          <p:nvPr/>
        </p:nvGrpSpPr>
        <p:grpSpPr>
          <a:xfrm>
            <a:off x="916403" y="809912"/>
            <a:ext cx="6854473" cy="1821606"/>
            <a:chOff x="1361550" y="1972650"/>
            <a:chExt cx="6573300" cy="1371600"/>
          </a:xfrm>
        </p:grpSpPr>
        <p:sp>
          <p:nvSpPr>
            <p:cNvPr id="2019" name="Google Shape;2019;p44"/>
            <p:cNvSpPr/>
            <p:nvPr/>
          </p:nvSpPr>
          <p:spPr>
            <a:xfrm>
              <a:off x="1361550" y="1972650"/>
              <a:ext cx="6420900" cy="1219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1513950" y="2125050"/>
              <a:ext cx="6420900" cy="12192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41B03D7-5B0E-4150-8B60-04C4C9AF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34" y="809912"/>
            <a:ext cx="6681170" cy="538500"/>
          </a:xfrm>
        </p:spPr>
        <p:txBody>
          <a:bodyPr/>
          <a:lstStyle/>
          <a:p>
            <a:pPr marL="13970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Метою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«</a:t>
            </a:r>
            <a:r>
              <a:rPr lang="ru-RU" dirty="0" err="1"/>
              <a:t>Стратегічний</a:t>
            </a:r>
            <a:r>
              <a:rPr lang="ru-RU" dirty="0"/>
              <a:t> маркетинг на </a:t>
            </a:r>
            <a:r>
              <a:rPr lang="ru-RU" dirty="0" err="1"/>
              <a:t>міжнародному</a:t>
            </a:r>
            <a:r>
              <a:rPr lang="ru-RU" dirty="0"/>
              <a:t> ринку» є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базових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, </a:t>
            </a:r>
            <a:r>
              <a:rPr lang="ru-RU" dirty="0" err="1"/>
              <a:t>методологічних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на </a:t>
            </a:r>
            <a:r>
              <a:rPr lang="ru-RU" dirty="0" err="1"/>
              <a:t>міжнародних</a:t>
            </a:r>
            <a:r>
              <a:rPr lang="ru-RU" dirty="0"/>
              <a:t> ринках. </a:t>
            </a:r>
          </a:p>
          <a:p>
            <a:pPr marL="139700" indent="0" algn="just">
              <a:buNone/>
            </a:pPr>
            <a:endParaRPr lang="ru-RU" sz="1100" dirty="0"/>
          </a:p>
          <a:p>
            <a:pPr marL="139700" indent="0" algn="just">
              <a:buNone/>
            </a:pPr>
            <a:r>
              <a:rPr lang="ru-RU" sz="1100" dirty="0"/>
              <a:t>У </a:t>
            </a:r>
            <a:r>
              <a:rPr lang="ru-RU" sz="1100" dirty="0" err="1"/>
              <a:t>результаті</a:t>
            </a:r>
            <a:r>
              <a:rPr lang="ru-RU" sz="1100" dirty="0"/>
              <a:t> </a:t>
            </a:r>
            <a:r>
              <a:rPr lang="ru-RU" sz="1100" dirty="0" err="1"/>
              <a:t>вивчення</a:t>
            </a:r>
            <a:r>
              <a:rPr lang="ru-RU" sz="1100" dirty="0"/>
              <a:t> </a:t>
            </a:r>
            <a:r>
              <a:rPr lang="ru-RU" sz="1100" dirty="0" err="1"/>
              <a:t>дисципліни</a:t>
            </a:r>
            <a:r>
              <a:rPr lang="ru-RU" sz="1100" dirty="0"/>
              <a:t> </a:t>
            </a:r>
            <a:r>
              <a:rPr lang="ru-RU" sz="1100" dirty="0" err="1"/>
              <a:t>студенти</a:t>
            </a:r>
            <a:r>
              <a:rPr lang="ru-RU" sz="1100" dirty="0"/>
              <a:t> </a:t>
            </a:r>
            <a:r>
              <a:rPr lang="ru-RU" sz="1100" dirty="0" err="1"/>
              <a:t>будуть</a:t>
            </a:r>
            <a:r>
              <a:rPr lang="ru-RU" sz="1100" dirty="0"/>
              <a:t> </a:t>
            </a:r>
            <a:r>
              <a:rPr lang="ru-RU" sz="1100" dirty="0">
                <a:solidFill>
                  <a:srgbClr val="FF0000"/>
                </a:solidFill>
              </a:rPr>
              <a:t>знати</a:t>
            </a:r>
            <a:r>
              <a:rPr lang="ru-RU" sz="1100" dirty="0"/>
              <a:t>: </a:t>
            </a:r>
            <a:r>
              <a:rPr lang="ru-RU" sz="1100" dirty="0" err="1"/>
              <a:t>теоретичні</a:t>
            </a:r>
            <a:r>
              <a:rPr lang="ru-RU" sz="1100" dirty="0"/>
              <a:t> </a:t>
            </a:r>
            <a:r>
              <a:rPr lang="ru-RU" sz="1100" dirty="0" err="1"/>
              <a:t>поняття</a:t>
            </a:r>
            <a:r>
              <a:rPr lang="ru-RU" sz="1100" dirty="0"/>
              <a:t> </a:t>
            </a:r>
            <a:r>
              <a:rPr lang="ru-RU" sz="1100" dirty="0" err="1"/>
              <a:t>категорій</a:t>
            </a:r>
            <a:r>
              <a:rPr lang="ru-RU" sz="1100" dirty="0"/>
              <a:t> маркетингу </a:t>
            </a:r>
            <a:r>
              <a:rPr lang="ru-RU" sz="1100" dirty="0" err="1"/>
              <a:t>міжнародних</a:t>
            </a:r>
            <a:r>
              <a:rPr lang="ru-RU" sz="1100" dirty="0"/>
              <a:t> </a:t>
            </a:r>
            <a:r>
              <a:rPr lang="ru-RU" sz="1100" dirty="0" err="1"/>
              <a:t>ринків</a:t>
            </a:r>
            <a:r>
              <a:rPr lang="ru-RU" sz="1100" dirty="0"/>
              <a:t>; </a:t>
            </a:r>
            <a:r>
              <a:rPr lang="ru-RU" sz="1100" dirty="0" err="1"/>
              <a:t>методи</a:t>
            </a:r>
            <a:r>
              <a:rPr lang="ru-RU" sz="1100" dirty="0"/>
              <a:t> </a:t>
            </a:r>
            <a:r>
              <a:rPr lang="ru-RU" sz="1100" dirty="0" err="1"/>
              <a:t>прийняття</a:t>
            </a:r>
            <a:r>
              <a:rPr lang="ru-RU" sz="1100" dirty="0"/>
              <a:t> </a:t>
            </a:r>
            <a:r>
              <a:rPr lang="ru-RU" sz="1100" dirty="0" err="1"/>
              <a:t>маркетингових</a:t>
            </a:r>
            <a:r>
              <a:rPr lang="ru-RU" sz="1100" dirty="0"/>
              <a:t> </a:t>
            </a:r>
            <a:r>
              <a:rPr lang="ru-RU" sz="1100" dirty="0" err="1"/>
              <a:t>рішень</a:t>
            </a:r>
            <a:r>
              <a:rPr lang="ru-RU" sz="1100" dirty="0"/>
              <a:t> на </a:t>
            </a:r>
            <a:r>
              <a:rPr lang="ru-RU" sz="1100" dirty="0" err="1"/>
              <a:t>міжнародному</a:t>
            </a:r>
            <a:r>
              <a:rPr lang="ru-RU" sz="1100" dirty="0"/>
              <a:t> ринку; методику </a:t>
            </a:r>
            <a:r>
              <a:rPr lang="ru-RU" sz="1100" dirty="0" err="1"/>
              <a:t>проведення</a:t>
            </a:r>
            <a:r>
              <a:rPr lang="ru-RU" sz="1100" dirty="0"/>
              <a:t> </a:t>
            </a:r>
            <a:r>
              <a:rPr lang="ru-RU" sz="1100" dirty="0" err="1"/>
              <a:t>маркетингових</a:t>
            </a:r>
            <a:r>
              <a:rPr lang="ru-RU" sz="1100" dirty="0"/>
              <a:t> </a:t>
            </a:r>
            <a:r>
              <a:rPr lang="ru-RU" sz="1100" dirty="0" err="1"/>
              <a:t>досліджень</a:t>
            </a:r>
            <a:r>
              <a:rPr lang="ru-RU" sz="1100" dirty="0"/>
              <a:t> </a:t>
            </a:r>
            <a:r>
              <a:rPr lang="ru-RU" sz="1100" dirty="0" err="1"/>
              <a:t>міжнародних</a:t>
            </a:r>
            <a:r>
              <a:rPr lang="ru-RU" sz="1100" dirty="0"/>
              <a:t> </a:t>
            </a:r>
            <a:r>
              <a:rPr lang="ru-RU" sz="1100" dirty="0" err="1"/>
              <a:t>ринків</a:t>
            </a:r>
            <a:r>
              <a:rPr lang="ru-RU" sz="1100" dirty="0"/>
              <a:t> та </a:t>
            </a:r>
            <a:r>
              <a:rPr lang="ru-RU" sz="1100" dirty="0" err="1"/>
              <a:t>вибору</a:t>
            </a:r>
            <a:r>
              <a:rPr lang="ru-RU" sz="1100" dirty="0"/>
              <a:t> ринку; </a:t>
            </a:r>
            <a:r>
              <a:rPr lang="ru-RU" sz="1100" dirty="0" err="1"/>
              <a:t>методологічний</a:t>
            </a:r>
            <a:r>
              <a:rPr lang="ru-RU" sz="1100" dirty="0"/>
              <a:t> </a:t>
            </a:r>
            <a:r>
              <a:rPr lang="ru-RU" sz="1100" dirty="0" err="1"/>
              <a:t>апарат</a:t>
            </a:r>
            <a:r>
              <a:rPr lang="ru-RU" sz="1100" dirty="0"/>
              <a:t> </a:t>
            </a:r>
            <a:r>
              <a:rPr lang="ru-RU" sz="1100" dirty="0" err="1"/>
              <a:t>організації</a:t>
            </a:r>
            <a:r>
              <a:rPr lang="ru-RU" sz="1100" dirty="0"/>
              <a:t> </a:t>
            </a:r>
            <a:r>
              <a:rPr lang="ru-RU" sz="1100" dirty="0" err="1"/>
              <a:t>міжнародного</a:t>
            </a:r>
            <a:r>
              <a:rPr lang="ru-RU" sz="1100" dirty="0"/>
              <a:t> маркетингу у </a:t>
            </a:r>
            <a:r>
              <a:rPr lang="ru-RU" sz="1100" dirty="0" err="1"/>
              <a:t>корпораціях</a:t>
            </a:r>
            <a:r>
              <a:rPr lang="ru-RU" sz="1100" dirty="0"/>
              <a:t> та алгоритм </a:t>
            </a:r>
            <a:r>
              <a:rPr lang="ru-RU" sz="1100" dirty="0" err="1"/>
              <a:t>побудови</a:t>
            </a:r>
            <a:r>
              <a:rPr lang="ru-RU" sz="1100" dirty="0"/>
              <a:t> </a:t>
            </a:r>
            <a:r>
              <a:rPr lang="ru-RU" sz="1100" dirty="0" err="1"/>
              <a:t>успішних</a:t>
            </a:r>
            <a:r>
              <a:rPr lang="ru-RU" sz="1100" dirty="0"/>
              <a:t> </a:t>
            </a:r>
            <a:r>
              <a:rPr lang="ru-RU" sz="1100" dirty="0" err="1"/>
              <a:t>маркетингових</a:t>
            </a:r>
            <a:r>
              <a:rPr lang="ru-RU" sz="1100" dirty="0"/>
              <a:t> </a:t>
            </a:r>
            <a:r>
              <a:rPr lang="ru-RU" sz="1100" dirty="0" err="1"/>
              <a:t>стратегій</a:t>
            </a:r>
            <a:r>
              <a:rPr lang="ru-RU" sz="1100" dirty="0"/>
              <a:t>;</a:t>
            </a:r>
          </a:p>
          <a:p>
            <a:pPr marL="139700" indent="0" algn="just">
              <a:buNone/>
            </a:pPr>
            <a:r>
              <a:rPr lang="uk-UA" sz="1100" dirty="0">
                <a:solidFill>
                  <a:srgbClr val="FF0000"/>
                </a:solidFill>
              </a:rPr>
              <a:t>уміти</a:t>
            </a:r>
            <a:r>
              <a:rPr lang="uk-UA" sz="1100" dirty="0"/>
              <a:t>: формувати маркетингову стратегію підприємства на міжнародному ринку, обирати міжнародний ринок, формувати комунікаційну політику у міжнародному маркетингу.</a:t>
            </a:r>
            <a:endParaRPr lang="ru-RU" sz="1100" dirty="0"/>
          </a:p>
          <a:p>
            <a:pPr marL="139700" indent="0" algn="just">
              <a:buNone/>
            </a:pPr>
            <a:endParaRPr lang="ru-RU" sz="1100" dirty="0"/>
          </a:p>
        </p:txBody>
      </p:sp>
      <p:grpSp>
        <p:nvGrpSpPr>
          <p:cNvPr id="7" name="Google Shape;1839;p35">
            <a:extLst>
              <a:ext uri="{FF2B5EF4-FFF2-40B4-BE49-F238E27FC236}">
                <a16:creationId xmlns:a16="http://schemas.microsoft.com/office/drawing/2014/main" id="{37EEE5A6-6E37-4A49-9F2E-9D5093C478FC}"/>
              </a:ext>
            </a:extLst>
          </p:cNvPr>
          <p:cNvGrpSpPr/>
          <p:nvPr/>
        </p:nvGrpSpPr>
        <p:grpSpPr>
          <a:xfrm>
            <a:off x="1909214" y="95307"/>
            <a:ext cx="6985824" cy="650100"/>
            <a:chOff x="4049550" y="698100"/>
            <a:chExt cx="3911750" cy="829950"/>
          </a:xfrm>
        </p:grpSpPr>
        <p:sp>
          <p:nvSpPr>
            <p:cNvPr id="8" name="Google Shape;1840;p35">
              <a:extLst>
                <a:ext uri="{FF2B5EF4-FFF2-40B4-BE49-F238E27FC236}">
                  <a16:creationId xmlns:a16="http://schemas.microsoft.com/office/drawing/2014/main" id="{9C954AD9-C53C-4C8D-9DB8-CE9BA17EE0DB}"/>
                </a:ext>
              </a:extLst>
            </p:cNvPr>
            <p:cNvSpPr/>
            <p:nvPr/>
          </p:nvSpPr>
          <p:spPr>
            <a:xfrm>
              <a:off x="4049550" y="698100"/>
              <a:ext cx="3838200" cy="74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41;p35">
              <a:extLst>
                <a:ext uri="{FF2B5EF4-FFF2-40B4-BE49-F238E27FC236}">
                  <a16:creationId xmlns:a16="http://schemas.microsoft.com/office/drawing/2014/main" id="{C822316D-6A5A-48E1-8146-E77132726887}"/>
                </a:ext>
              </a:extLst>
            </p:cNvPr>
            <p:cNvSpPr/>
            <p:nvPr/>
          </p:nvSpPr>
          <p:spPr>
            <a:xfrm>
              <a:off x="4123100" y="780450"/>
              <a:ext cx="3838200" cy="747600"/>
            </a:xfrm>
            <a:prstGeom prst="rect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842;p35">
            <a:extLst>
              <a:ext uri="{FF2B5EF4-FFF2-40B4-BE49-F238E27FC236}">
                <a16:creationId xmlns:a16="http://schemas.microsoft.com/office/drawing/2014/main" id="{A3DBCA8A-8387-4BD9-BE5D-2E66D5104B7E}"/>
              </a:ext>
            </a:extLst>
          </p:cNvPr>
          <p:cNvSpPr txBox="1">
            <a:spLocks/>
          </p:cNvSpPr>
          <p:nvPr/>
        </p:nvSpPr>
        <p:spPr>
          <a:xfrm flipH="1">
            <a:off x="808534" y="130410"/>
            <a:ext cx="7443300" cy="532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2400" b="1" dirty="0">
                <a:solidFill>
                  <a:schemeClr val="dk1"/>
                </a:solidFill>
                <a:latin typeface="IBM Plex Sans"/>
                <a:sym typeface="IBM Plex Sans"/>
              </a:rPr>
              <a:t>Мета курсу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4"/>
          <p:cNvSpPr txBox="1">
            <a:spLocks noGrp="1"/>
          </p:cNvSpPr>
          <p:nvPr>
            <p:ph type="body" idx="1"/>
          </p:nvPr>
        </p:nvSpPr>
        <p:spPr>
          <a:xfrm>
            <a:off x="523513" y="1101004"/>
            <a:ext cx="7713068" cy="2242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None/>
            </a:pPr>
            <a:r>
              <a:rPr lang="ru-RU" sz="1400" dirty="0">
                <a:solidFill>
                  <a:srgbClr val="FF0000"/>
                </a:solidFill>
              </a:rPr>
              <a:t> Предметом </a:t>
            </a:r>
            <a:r>
              <a:rPr lang="ru-RU" sz="1400" dirty="0" err="1"/>
              <a:t>вивчення</a:t>
            </a:r>
            <a:r>
              <a:rPr lang="ru-RU" sz="1400" dirty="0"/>
              <a:t> </a:t>
            </a:r>
            <a:r>
              <a:rPr lang="ru-RU" sz="1400" dirty="0" err="1"/>
              <a:t>дисципліни</a:t>
            </a:r>
            <a:r>
              <a:rPr lang="ru-RU" sz="1400" dirty="0"/>
              <a:t> «</a:t>
            </a:r>
            <a:r>
              <a:rPr lang="ru-RU" sz="1400" dirty="0" err="1"/>
              <a:t>Стратегічний</a:t>
            </a:r>
            <a:r>
              <a:rPr lang="ru-RU" sz="1400" dirty="0"/>
              <a:t> маркетинг на </a:t>
            </a:r>
            <a:r>
              <a:rPr lang="ru-RU" sz="1400" dirty="0" err="1"/>
              <a:t>міжнародному</a:t>
            </a:r>
            <a:r>
              <a:rPr lang="ru-RU" sz="1400" dirty="0"/>
              <a:t> ринку» є </a:t>
            </a:r>
            <a:r>
              <a:rPr lang="ru-RU" sz="1400" dirty="0" err="1"/>
              <a:t>економічні</a:t>
            </a:r>
            <a:r>
              <a:rPr lang="ru-RU" sz="1400" dirty="0"/>
              <a:t>, </a:t>
            </a:r>
            <a:r>
              <a:rPr lang="ru-RU" sz="1400" dirty="0" err="1"/>
              <a:t>організаційно-правові</a:t>
            </a:r>
            <a:r>
              <a:rPr lang="ru-RU" sz="1400" dirty="0"/>
              <a:t> та </a:t>
            </a:r>
            <a:r>
              <a:rPr lang="ru-RU" sz="1400" dirty="0" err="1"/>
              <a:t>інформаційні</a:t>
            </a:r>
            <a:r>
              <a:rPr lang="ru-RU" sz="1400" dirty="0"/>
              <a:t> </a:t>
            </a:r>
            <a:r>
              <a:rPr lang="ru-RU" sz="1400" dirty="0" err="1"/>
              <a:t>відносини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виникають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господарюючими</a:t>
            </a:r>
            <a:r>
              <a:rPr lang="ru-RU" sz="1400" dirty="0"/>
              <a:t> </a:t>
            </a:r>
            <a:r>
              <a:rPr lang="ru-RU" sz="1400" dirty="0" err="1"/>
              <a:t>суб'єктами</a:t>
            </a:r>
            <a:r>
              <a:rPr lang="ru-RU" sz="1400" dirty="0"/>
              <a:t> на </a:t>
            </a:r>
            <a:r>
              <a:rPr lang="ru-RU" sz="1400" dirty="0" err="1"/>
              <a:t>міжнародному</a:t>
            </a:r>
            <a:r>
              <a:rPr lang="ru-RU" sz="1400" dirty="0"/>
              <a:t> ринку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здійснення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. </a:t>
            </a:r>
          </a:p>
          <a:p>
            <a:pPr marL="152400" indent="0" algn="just">
              <a:buNone/>
            </a:pPr>
            <a:endParaRPr lang="ru-RU" sz="1400" dirty="0"/>
          </a:p>
          <a:p>
            <a:pPr marL="152400" indent="0" algn="just">
              <a:buNone/>
            </a:pPr>
            <a:r>
              <a:rPr lang="ru-RU" sz="1400" dirty="0" err="1">
                <a:solidFill>
                  <a:srgbClr val="FF0000"/>
                </a:solidFill>
              </a:rPr>
              <a:t>Основні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завдання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бути </a:t>
            </a:r>
            <a:r>
              <a:rPr lang="ru-RU" sz="1400" dirty="0" err="1"/>
              <a:t>вирішені</a:t>
            </a:r>
            <a:r>
              <a:rPr lang="ru-RU" sz="1400" dirty="0"/>
              <a:t>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викладення</a:t>
            </a:r>
            <a:r>
              <a:rPr lang="ru-RU" sz="1400" dirty="0"/>
              <a:t> курсу, є: 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сучасного</a:t>
            </a:r>
            <a:r>
              <a:rPr lang="ru-RU" sz="1400" dirty="0"/>
              <a:t> </a:t>
            </a:r>
            <a:r>
              <a:rPr lang="ru-RU" sz="1400" dirty="0" err="1"/>
              <a:t>розуміння</a:t>
            </a:r>
            <a:r>
              <a:rPr lang="ru-RU" sz="1400" dirty="0"/>
              <a:t> </a:t>
            </a:r>
            <a:r>
              <a:rPr lang="ru-RU" sz="1400" dirty="0" err="1"/>
              <a:t>сутності</a:t>
            </a:r>
            <a:r>
              <a:rPr lang="ru-RU" sz="1400" dirty="0"/>
              <a:t> і </a:t>
            </a:r>
            <a:r>
              <a:rPr lang="ru-RU" sz="1400" dirty="0" err="1"/>
              <a:t>сфери</a:t>
            </a:r>
            <a:r>
              <a:rPr lang="ru-RU" sz="1400" dirty="0"/>
              <a:t> </a:t>
            </a:r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стратегічного</a:t>
            </a:r>
            <a:r>
              <a:rPr lang="ru-RU" sz="1400" dirty="0"/>
              <a:t> маркетингу; 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змісту</a:t>
            </a:r>
            <a:r>
              <a:rPr lang="ru-RU" sz="1400" dirty="0"/>
              <a:t> </a:t>
            </a:r>
            <a:r>
              <a:rPr lang="ru-RU" sz="1400" dirty="0" err="1"/>
              <a:t>міжнародного</a:t>
            </a:r>
            <a:r>
              <a:rPr lang="ru-RU" sz="1400" dirty="0"/>
              <a:t> маркетингового </a:t>
            </a:r>
            <a:r>
              <a:rPr lang="ru-RU" sz="1400" dirty="0" err="1"/>
              <a:t>середовища</a:t>
            </a:r>
            <a:r>
              <a:rPr lang="ru-RU" sz="1400" dirty="0"/>
              <a:t> та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вплив</a:t>
            </a:r>
            <a:r>
              <a:rPr lang="ru-RU" sz="1400" dirty="0"/>
              <a:t> на </a:t>
            </a:r>
            <a:r>
              <a:rPr lang="ru-RU" sz="1400" dirty="0" err="1"/>
              <a:t>стратегічну</a:t>
            </a:r>
            <a:r>
              <a:rPr lang="ru-RU" sz="1400" dirty="0"/>
              <a:t> </a:t>
            </a:r>
            <a:r>
              <a:rPr lang="ru-RU" sz="1400" dirty="0" err="1"/>
              <a:t>діяльність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;  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практичних</a:t>
            </a:r>
            <a:r>
              <a:rPr lang="ru-RU" sz="1400" dirty="0"/>
              <a:t> </a:t>
            </a:r>
            <a:r>
              <a:rPr lang="ru-RU" sz="1400" dirty="0" err="1"/>
              <a:t>навичок</a:t>
            </a:r>
            <a:r>
              <a:rPr lang="ru-RU" sz="1400" dirty="0"/>
              <a:t> маркетингового </a:t>
            </a:r>
            <a:r>
              <a:rPr lang="ru-RU" sz="1400" dirty="0" err="1"/>
              <a:t>стратегічного</a:t>
            </a:r>
            <a:r>
              <a:rPr lang="ru-RU" sz="1400" dirty="0"/>
              <a:t> </a:t>
            </a:r>
            <a:r>
              <a:rPr lang="ru-RU" sz="1400" dirty="0" err="1"/>
              <a:t>аналізу</a:t>
            </a:r>
            <a:r>
              <a:rPr lang="ru-RU" sz="1400" dirty="0"/>
              <a:t> і </a:t>
            </a:r>
            <a:r>
              <a:rPr lang="ru-RU" sz="1400" dirty="0" err="1"/>
              <a:t>розроблення</a:t>
            </a:r>
            <a:r>
              <a:rPr lang="ru-RU" sz="1400" dirty="0"/>
              <a:t> </a:t>
            </a:r>
            <a:r>
              <a:rPr lang="ru-RU" sz="1400" dirty="0" err="1"/>
              <a:t>маркетингових</a:t>
            </a:r>
            <a:r>
              <a:rPr lang="ru-RU" sz="1400" dirty="0"/>
              <a:t> </a:t>
            </a:r>
            <a:r>
              <a:rPr lang="ru-RU" sz="1400" dirty="0" err="1"/>
              <a:t>стратегій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на </a:t>
            </a:r>
            <a:r>
              <a:rPr lang="ru-RU" sz="1400" dirty="0" err="1"/>
              <a:t>міжнародному</a:t>
            </a:r>
            <a:r>
              <a:rPr lang="ru-RU" sz="1400" dirty="0"/>
              <a:t> ринку;  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 err="1"/>
              <a:t>пізнання</a:t>
            </a:r>
            <a:r>
              <a:rPr lang="ru-RU" sz="1400" dirty="0"/>
              <a:t> </a:t>
            </a:r>
            <a:r>
              <a:rPr lang="ru-RU" sz="1400" dirty="0" err="1"/>
              <a:t>теоретичних</a:t>
            </a:r>
            <a:r>
              <a:rPr lang="ru-RU" sz="1400" dirty="0"/>
              <a:t> основ науки </a:t>
            </a:r>
            <a:r>
              <a:rPr lang="ru-RU" sz="1400" dirty="0" err="1"/>
              <a:t>стратегічного</a:t>
            </a:r>
            <a:r>
              <a:rPr lang="ru-RU" sz="1400" dirty="0"/>
              <a:t> маркетингу на </a:t>
            </a:r>
            <a:r>
              <a:rPr lang="ru-RU" sz="1400" dirty="0" err="1"/>
              <a:t>міжнародному</a:t>
            </a:r>
            <a:r>
              <a:rPr lang="ru-RU" sz="1400" dirty="0"/>
              <a:t> ринку;  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ru-RU" sz="1400" dirty="0" err="1"/>
              <a:t>набуття</a:t>
            </a:r>
            <a:r>
              <a:rPr lang="ru-RU" sz="1400" dirty="0"/>
              <a:t> </a:t>
            </a:r>
            <a:r>
              <a:rPr lang="ru-RU" sz="1400" dirty="0" err="1"/>
              <a:t>практичних</a:t>
            </a:r>
            <a:r>
              <a:rPr lang="ru-RU" sz="1400" dirty="0"/>
              <a:t> </a:t>
            </a:r>
            <a:r>
              <a:rPr lang="ru-RU" sz="1400" dirty="0" err="1"/>
              <a:t>навиків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ефективного</a:t>
            </a:r>
            <a:r>
              <a:rPr lang="ru-RU" sz="1400" dirty="0"/>
              <a:t> </a:t>
            </a:r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стратегічного</a:t>
            </a:r>
            <a:r>
              <a:rPr lang="ru-RU" sz="1400" dirty="0"/>
              <a:t> маркетингу в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глобалізації</a:t>
            </a:r>
            <a:r>
              <a:rPr lang="ru-RU" sz="1400" dirty="0"/>
              <a:t> </a:t>
            </a:r>
            <a:r>
              <a:rPr lang="ru-RU" sz="1400" dirty="0" err="1"/>
              <a:t>ринкової</a:t>
            </a:r>
            <a:r>
              <a:rPr lang="ru-RU" sz="1400" dirty="0"/>
              <a:t> </a:t>
            </a:r>
            <a:r>
              <a:rPr lang="ru-RU" sz="1400" dirty="0" err="1"/>
              <a:t>економіки</a:t>
            </a:r>
            <a:r>
              <a:rPr lang="ru-RU" sz="1400" dirty="0"/>
              <a:t>.</a:t>
            </a:r>
          </a:p>
        </p:txBody>
      </p:sp>
      <p:sp>
        <p:nvSpPr>
          <p:cNvPr id="1834" name="Google Shape;1834;p34"/>
          <p:cNvSpPr txBox="1">
            <a:spLocks noGrp="1"/>
          </p:cNvSpPr>
          <p:nvPr>
            <p:ph type="title"/>
          </p:nvPr>
        </p:nvSpPr>
        <p:spPr>
          <a:xfrm flipH="1">
            <a:off x="987150" y="378991"/>
            <a:ext cx="744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/>
              <a:t>Предмет та завдання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14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AA30F4-64C3-4852-94C7-3086FB21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80" y="1090358"/>
            <a:ext cx="6191250" cy="27813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7E55D5-6D76-4392-A5BC-74F93A549D0A}"/>
              </a:ext>
            </a:extLst>
          </p:cNvPr>
          <p:cNvSpPr/>
          <p:nvPr/>
        </p:nvSpPr>
        <p:spPr>
          <a:xfrm>
            <a:off x="1675237" y="3322553"/>
            <a:ext cx="307126" cy="32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2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07BC0F-6A8D-476E-B4D9-6117F6A1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7" y="947737"/>
            <a:ext cx="6991350" cy="32480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1E3E14-89C7-4B84-A88E-C980BD238828}"/>
              </a:ext>
            </a:extLst>
          </p:cNvPr>
          <p:cNvSpPr/>
          <p:nvPr/>
        </p:nvSpPr>
        <p:spPr>
          <a:xfrm>
            <a:off x="1542614" y="3699481"/>
            <a:ext cx="307126" cy="32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8353E4-BF07-4085-90EE-A588462AA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72" y="0"/>
            <a:ext cx="6060345" cy="51435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0D27F2-EB6A-4507-9FA4-7E635D78319F}"/>
              </a:ext>
            </a:extLst>
          </p:cNvPr>
          <p:cNvSpPr/>
          <p:nvPr/>
        </p:nvSpPr>
        <p:spPr>
          <a:xfrm>
            <a:off x="6435702" y="4676702"/>
            <a:ext cx="307126" cy="32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6C894C-75FA-4C17-BA55-08AF000ADBD3}"/>
              </a:ext>
            </a:extLst>
          </p:cNvPr>
          <p:cNvSpPr/>
          <p:nvPr/>
        </p:nvSpPr>
        <p:spPr>
          <a:xfrm>
            <a:off x="1577514" y="4676702"/>
            <a:ext cx="307126" cy="32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8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E0BDA-5306-4895-BE12-E29D1D887D09}"/>
              </a:ext>
            </a:extLst>
          </p:cNvPr>
          <p:cNvSpPr/>
          <p:nvPr/>
        </p:nvSpPr>
        <p:spPr>
          <a:xfrm>
            <a:off x="2685199" y="70851"/>
            <a:ext cx="6328334" cy="503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dk1"/>
                </a:solidFill>
                <a:latin typeface="IBM Plex Sans"/>
                <a:sym typeface="IBM Plex Sans"/>
              </a:rPr>
              <a:t>Table - Types of Internationalization Strategies</a:t>
            </a:r>
            <a:endParaRPr lang="ru-RU" sz="2000" b="1" dirty="0">
              <a:solidFill>
                <a:schemeClr val="dk1"/>
              </a:solidFill>
              <a:latin typeface="IBM Plex Sans"/>
              <a:sym typeface="IBM Plex San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0170C24-5C79-4EAB-9C45-E3A177DCB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307194"/>
              </p:ext>
            </p:extLst>
          </p:nvPr>
        </p:nvGraphicFramePr>
        <p:xfrm>
          <a:off x="1313910" y="806257"/>
          <a:ext cx="6516179" cy="4114800"/>
        </p:xfrm>
        <a:graphic>
          <a:graphicData uri="http://schemas.openxmlformats.org/drawingml/2006/table">
            <a:tbl>
              <a:tblPr firstRow="1" firstCol="1" bandRow="1">
                <a:tableStyleId>{B661BB51-D693-4BC7-8B4E-79606955816F}</a:tableStyleId>
              </a:tblPr>
              <a:tblGrid>
                <a:gridCol w="1902705">
                  <a:extLst>
                    <a:ext uri="{9D8B030D-6E8A-4147-A177-3AD203B41FA5}">
                      <a16:colId xmlns:a16="http://schemas.microsoft.com/office/drawing/2014/main" val="1439186007"/>
                    </a:ext>
                  </a:extLst>
                </a:gridCol>
                <a:gridCol w="4613474">
                  <a:extLst>
                    <a:ext uri="{9D8B030D-6E8A-4147-A177-3AD203B41FA5}">
                      <a16:colId xmlns:a16="http://schemas.microsoft.com/office/drawing/2014/main" val="2716299679"/>
                    </a:ext>
                  </a:extLst>
                </a:gridCol>
              </a:tblGrid>
              <a:tr h="106759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Approach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Strategie types 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1067160903"/>
                  </a:ext>
                </a:extLst>
              </a:tr>
              <a:tr h="5337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 strategic approach to foreign markets (</a:t>
                      </a:r>
                      <a:r>
                        <a:rPr lang="en-US" sz="1000" dirty="0" err="1">
                          <a:effectLst/>
                        </a:rPr>
                        <a:t>Barlett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Goshal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Replication/international strategy (home-replication/ international). 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Multi-local/local strategy (multi-domestic).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Global strategy (global). 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Transnational/ multifocal strategy (transnational).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4023681189"/>
                  </a:ext>
                </a:extLst>
              </a:tr>
              <a:tr h="50064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orientation of marketing strategy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dirty="0" err="1">
                          <a:effectLst/>
                        </a:rPr>
                        <a:t>Jeannet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Hennesey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strategy of ethnocentric orientation (development of national advantages).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Polycentric orientation strategy (multinational strategy).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strategy of regional-centric orientation (mega-regional expansion).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Geocentric orientation strategy (global strategy).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1214325511"/>
                  </a:ext>
                </a:extLst>
              </a:tr>
              <a:tr h="5337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Geographical coverage of external markets (Rugman, Verbeke)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Base region strategy (home-region).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Strategy for developing two regions (bi-regional).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strategy for the development of a remote region (host-region).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Global strategy (global).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1914666912"/>
                  </a:ext>
                </a:extLst>
              </a:tr>
              <a:tr h="42703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 of internationalization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(Knight, </a:t>
                      </a:r>
                      <a:r>
                        <a:rPr lang="en-US" sz="1000" dirty="0" err="1">
                          <a:effectLst/>
                        </a:rPr>
                        <a:t>Liesch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Incremental Internationalization. 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Rapid internationalization.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2206156653"/>
                  </a:ext>
                </a:extLst>
              </a:tr>
              <a:tr h="117435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Focus on business form (D. </a:t>
                      </a:r>
                      <a:r>
                        <a:rPr lang="en-US" sz="1000" dirty="0" err="1">
                          <a:effectLst/>
                        </a:rPr>
                        <a:t>Paraschiv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Export.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Licensing.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Franchising.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Building strategic alliances.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Merger and Acquisition.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Establishment of joint ventures.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Branch opening.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Subsidiaries establishment.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Retail chain development.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Establishment of a new company abroad (greenfield venture).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5" marR="40035" marT="0" marB="0"/>
                </a:tc>
                <a:extLst>
                  <a:ext uri="{0D108BD9-81ED-4DB2-BD59-A6C34878D82A}">
                    <a16:rowId xmlns:a16="http://schemas.microsoft.com/office/drawing/2014/main" val="99853513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A8AEC0C-746E-402D-89AD-8ADF5422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1100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0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E0BDA-5306-4895-BE12-E29D1D887D09}"/>
              </a:ext>
            </a:extLst>
          </p:cNvPr>
          <p:cNvSpPr/>
          <p:nvPr/>
        </p:nvSpPr>
        <p:spPr>
          <a:xfrm>
            <a:off x="1873900" y="119712"/>
            <a:ext cx="7343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/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ПРИКЛАД</a:t>
            </a:r>
            <a:r>
              <a:rPr lang="en-US" sz="2000" b="1" dirty="0">
                <a:solidFill>
                  <a:schemeClr val="dk1"/>
                </a:solidFill>
                <a:latin typeface="IBM Plex Sans"/>
                <a:sym typeface="IBM Plex Sans"/>
              </a:rPr>
              <a:t> – </a:t>
            </a:r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Аналіз стратегій міжнародних компаній </a:t>
            </a:r>
          </a:p>
          <a:p>
            <a:pPr indent="450215" algn="ctr"/>
            <a:r>
              <a:rPr lang="uk-UA" sz="2000" b="1" dirty="0">
                <a:solidFill>
                  <a:schemeClr val="dk1"/>
                </a:solidFill>
                <a:latin typeface="IBM Plex Sans"/>
                <a:sym typeface="IBM Plex Sans"/>
              </a:rPr>
              <a:t>«швидкої моди»</a:t>
            </a:r>
            <a:endParaRPr lang="ru-RU" sz="2000" b="1" dirty="0">
              <a:solidFill>
                <a:schemeClr val="dk1"/>
              </a:solidFill>
              <a:latin typeface="IBM Plex Sans"/>
              <a:sym typeface="IBM Plex San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8AEC0C-746E-402D-89AD-8ADF5422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1100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FB52E4-C755-4D5B-94A1-F3E515C2C3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38" y="574544"/>
            <a:ext cx="3466717" cy="232137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FACDB1-E29E-4405-800D-AEA374E944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104" y="827598"/>
            <a:ext cx="4097350" cy="2044319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92756C-6215-4582-8CA4-8D87A0F4F9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40" y="2938242"/>
            <a:ext cx="4425235" cy="1847393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3BB875-1C08-43F7-B413-DEC0145BB45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826" y="2938242"/>
            <a:ext cx="2354207" cy="1932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862063"/>
      </p:ext>
    </p:extLst>
  </p:cSld>
  <p:clrMapOvr>
    <a:masterClrMapping/>
  </p:clrMapOvr>
</p:sld>
</file>

<file path=ppt/theme/theme1.xml><?xml version="1.0" encoding="utf-8"?>
<a:theme xmlns:a="http://schemas.openxmlformats.org/drawingml/2006/main" name="Tax Consulting by Slidesgo">
  <a:themeElements>
    <a:clrScheme name="Simple Light">
      <a:dk1>
        <a:srgbClr val="D50000"/>
      </a:dk1>
      <a:lt1>
        <a:srgbClr val="2970B1"/>
      </a:lt1>
      <a:dk2>
        <a:srgbClr val="4D8FCB"/>
      </a:dk2>
      <a:lt2>
        <a:srgbClr val="F3F3F3"/>
      </a:lt2>
      <a:accent1>
        <a:srgbClr val="EA9999"/>
      </a:accent1>
      <a:accent2>
        <a:srgbClr val="FFFFFF"/>
      </a:accent2>
      <a:accent3>
        <a:srgbClr val="E7F0F8"/>
      </a:accent3>
      <a:accent4>
        <a:srgbClr val="FFD966"/>
      </a:accent4>
      <a:accent5>
        <a:srgbClr val="2970B1"/>
      </a:accent5>
      <a:accent6>
        <a:srgbClr val="4D8FCB"/>
      </a:accent6>
      <a:hlink>
        <a:srgbClr val="2970B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ax Consulting by Slidesgo">
  <a:themeElements>
    <a:clrScheme name="Simple Light">
      <a:dk1>
        <a:srgbClr val="D50000"/>
      </a:dk1>
      <a:lt1>
        <a:srgbClr val="2970B1"/>
      </a:lt1>
      <a:dk2>
        <a:srgbClr val="4D8FCB"/>
      </a:dk2>
      <a:lt2>
        <a:srgbClr val="F3F3F3"/>
      </a:lt2>
      <a:accent1>
        <a:srgbClr val="EA9999"/>
      </a:accent1>
      <a:accent2>
        <a:srgbClr val="FFFFFF"/>
      </a:accent2>
      <a:accent3>
        <a:srgbClr val="E7F0F8"/>
      </a:accent3>
      <a:accent4>
        <a:srgbClr val="FFD966"/>
      </a:accent4>
      <a:accent5>
        <a:srgbClr val="2970B1"/>
      </a:accent5>
      <a:accent6>
        <a:srgbClr val="4D8FCB"/>
      </a:accent6>
      <a:hlink>
        <a:srgbClr val="2970B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849</Words>
  <Application>Microsoft Office PowerPoint</Application>
  <PresentationFormat>Экран (16:9)</PresentationFormat>
  <Paragraphs>96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Bitter</vt:lpstr>
      <vt:lpstr>Calibri</vt:lpstr>
      <vt:lpstr>IBM Plex Sans SemiBold</vt:lpstr>
      <vt:lpstr>Arial</vt:lpstr>
      <vt:lpstr>Times New Roman</vt:lpstr>
      <vt:lpstr>IBM Plex Sans</vt:lpstr>
      <vt:lpstr>Century Gothic Regular</vt:lpstr>
      <vt:lpstr>Roboto Slab</vt:lpstr>
      <vt:lpstr>Tax Consulting by Slidesgo</vt:lpstr>
      <vt:lpstr>1_Tax Consulting by Slidesgo</vt:lpstr>
      <vt:lpstr>Стратегічний маркетинг на міжнародному ринку</vt:lpstr>
      <vt:lpstr>Актуальність курсу</vt:lpstr>
      <vt:lpstr>Презентация PowerPoint</vt:lpstr>
      <vt:lpstr>Предмет та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зустрічі на курсі!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Стратегічний маркетинг на міжнародному ринку</dc:title>
  <cp:lastModifiedBy>-</cp:lastModifiedBy>
  <cp:revision>59</cp:revision>
  <dcterms:modified xsi:type="dcterms:W3CDTF">2021-10-25T21:03:12Z</dcterms:modified>
</cp:coreProperties>
</file>