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2" r:id="rId3"/>
    <p:sldId id="263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95" autoAdjust="0"/>
  </p:normalViewPr>
  <p:slideViewPr>
    <p:cSldViewPr>
      <p:cViewPr varScale="1">
        <p:scale>
          <a:sx n="78" d="100"/>
          <a:sy n="78" d="100"/>
        </p:scale>
        <p:origin x="1594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.znu.edu.ua/course/index.php?categoryid=172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429000"/>
            <a:ext cx="7772400" cy="821953"/>
          </a:xfrm>
        </p:spPr>
        <p:txBody>
          <a:bodyPr>
            <a:noAutofit/>
          </a:bodyPr>
          <a:lstStyle/>
          <a:p>
            <a:pPr algn="ctr"/>
            <a:r>
              <a:rPr lang="uk-UA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СУЧАСНІ МЕТОДИ ОБ'ЄКТИВНОГО РОЗСЛІДУВАННЯ НЕЩАСНИХ ВИПАДКІВ</a:t>
            </a:r>
            <a:r>
              <a:rPr lang="uk-UA" sz="2400" dirty="0"/>
              <a:t> </a:t>
            </a:r>
            <a:endParaRPr lang="uk-UA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  <p:pic>
        <p:nvPicPr>
          <p:cNvPr id="1026" name="Picture 2" descr="Экология - красивые картинки (40 фото) • Прикольные картинки и позити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3998943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5084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636912"/>
            <a:ext cx="7344816" cy="4824536"/>
          </a:xfrm>
        </p:spPr>
        <p:txBody>
          <a:bodyPr>
            <a:normAutofit/>
          </a:bodyPr>
          <a:lstStyle/>
          <a:p>
            <a:pPr algn="ctr"/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 технічних наук, доцент кафедри</a:t>
            </a:r>
          </a:p>
          <a:p>
            <a:pPr algn="ctr"/>
            <a:r>
              <a:rPr lang="ru-RU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металургійних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техногенної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Грідяєв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Володимир Васильович</a:t>
            </a:r>
          </a:p>
          <a:p>
            <a:pPr algn="ctr"/>
            <a:endParaRPr lang="uk-UA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uk-UA" sz="20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uk-UA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vladimir</a:t>
            </a:r>
            <a:r>
              <a:rPr lang="uk-UA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493@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ukr</a:t>
            </a:r>
            <a:r>
              <a:rPr lang="uk-UA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endParaRPr lang="ru-UA" sz="2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r>
              <a:rPr lang="uk-UA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Інші засоби зв’язку: </a:t>
            </a:r>
            <a:r>
              <a:rPr lang="en-US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ZOOM</a:t>
            </a:r>
            <a:r>
              <a:rPr lang="uk-UA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(ідентифікатор: </a:t>
            </a:r>
            <a:r>
              <a:rPr lang="ru-UA" sz="2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3103012975; ключ: </a:t>
            </a:r>
            <a:r>
              <a:rPr lang="en-US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uk-UA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000" b="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SGaH</a:t>
            </a:r>
            <a:r>
              <a:rPr lang="uk-UA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UA" sz="2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r>
              <a:rPr lang="uk-UA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Консультації: </a:t>
            </a:r>
            <a:r>
              <a:rPr lang="uk-UA" sz="2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четвер з 12.00 до 13.00</a:t>
            </a:r>
            <a:endParaRPr lang="ru-UA" sz="2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uk-UA" sz="1800" dirty="0"/>
          </a:p>
          <a:p>
            <a:endParaRPr lang="uk-UA" sz="1800" dirty="0"/>
          </a:p>
          <a:p>
            <a:endParaRPr lang="uk-UA" sz="1800" dirty="0"/>
          </a:p>
          <a:p>
            <a:endParaRPr lang="uk-UA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3205310" y="692696"/>
            <a:ext cx="25893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/>
              <a:t>ВИКЛАДАЧ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1600509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0364" y="1700809"/>
            <a:ext cx="8363272" cy="4424878"/>
          </a:xfrm>
        </p:spPr>
        <p:txBody>
          <a:bodyPr>
            <a:noAutofit/>
          </a:bodyPr>
          <a:lstStyle/>
          <a:p>
            <a:pPr indent="450215" algn="just"/>
            <a:r>
              <a:rPr lang="uk-UA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Відповідно до Кодексу законів про працю України та Закону України «Про охорону праці»  відповідальність за правильну організацію розслідування та обліку нещасних випадків, професійних захворювань і аварій на виробництві покладається на роботодавця.</a:t>
            </a:r>
          </a:p>
          <a:p>
            <a:pPr indent="450215" algn="just"/>
            <a:r>
              <a:rPr lang="uk-UA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У разі настання нещасних випадків, які завдали шкоди робітникам або іншим людям, роботодавець зобов’язаний вжити всіх зусиль для організації неупередженої та повної перевірки обставин таких подій.</a:t>
            </a:r>
          </a:p>
          <a:p>
            <a:pPr indent="450215" algn="just"/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В результаті навчання здобувач зможе: </a:t>
            </a:r>
            <a:r>
              <a:rPr lang="uk-UA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класифікувати нещасні випадки, організовувати та проводити розслідування  нещасних випадків з урахуванням воєнного часу, отримає практичні навички розслідування нещасних випадків на виробництві, документально оформлювати розслідування нещасних випадків на виробництві.</a:t>
            </a:r>
          </a:p>
          <a:p>
            <a:pPr indent="450215" algn="just"/>
            <a:endParaRPr lang="uk-UA" sz="2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519" y="448080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uk-UA" sz="3200" dirty="0">
                <a:solidFill>
                  <a:schemeClr val="tx1"/>
                </a:solidFill>
              </a:rPr>
              <a:t>ЧОМУ НЕОБХІДНО ВИВЧАТИ ДИСЦИПЛІНУ 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8626" y="5354389"/>
            <a:ext cx="1503611" cy="1503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02507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129</TotalTime>
  <Words>161</Words>
  <Application>Microsoft Office PowerPoint</Application>
  <PresentationFormat>Екран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7" baseType="lpstr">
      <vt:lpstr>Candara</vt:lpstr>
      <vt:lpstr>Symbol</vt:lpstr>
      <vt:lpstr>Times New Roman</vt:lpstr>
      <vt:lpstr>Волна</vt:lpstr>
      <vt:lpstr>СУЧАСНІ МЕТОДИ ОБ'ЄКТИВНОГО РОЗСЛІДУВАННЯ НЕЩАСНИХ ВИПАДКІВ </vt:lpstr>
      <vt:lpstr>Презентація PowerPoint</vt:lpstr>
      <vt:lpstr>ЧОМУ НЕОБХІДНО ВИВЧАТИ ДИСЦИПЛІНУ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Атестація робочих місць</dc:title>
  <dc:creator>user</dc:creator>
  <cp:lastModifiedBy>Manidina Yevhenija</cp:lastModifiedBy>
  <cp:revision>15</cp:revision>
  <dcterms:created xsi:type="dcterms:W3CDTF">2020-09-02T17:48:05Z</dcterms:created>
  <dcterms:modified xsi:type="dcterms:W3CDTF">2023-11-28T18:54:50Z</dcterms:modified>
</cp:coreProperties>
</file>