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70" r:id="rId13"/>
    <p:sldId id="271" r:id="rId14"/>
    <p:sldId id="272" r:id="rId15"/>
    <p:sldId id="269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A37043-8A68-43E3-AA09-606B278429E3}" type="doc">
      <dgm:prSet loTypeId="urn:microsoft.com/office/officeart/2005/8/layout/default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13758949-EA6C-48FD-998A-3396B08FD90A}">
      <dgm:prSet phldrT="[Текст]" custT="1"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uk-UA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будову ґрунту</a:t>
          </a:r>
          <a:endParaRPr lang="uk-UA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0AD425-AF32-482D-A59E-AFD198852593}" type="parTrans" cxnId="{AC00EFEC-669A-484F-8625-B8AB25543AB3}">
      <dgm:prSet/>
      <dgm:spPr/>
      <dgm:t>
        <a:bodyPr/>
        <a:lstStyle/>
        <a:p>
          <a:endParaRPr lang="uk-UA"/>
        </a:p>
      </dgm:t>
    </dgm:pt>
    <dgm:pt modelId="{27D17BC8-F88F-481A-96FE-D1D0042A25B2}" type="sibTrans" cxnId="{AC00EFEC-669A-484F-8625-B8AB25543AB3}">
      <dgm:prSet/>
      <dgm:spPr/>
      <dgm:t>
        <a:bodyPr/>
        <a:lstStyle/>
        <a:p>
          <a:endParaRPr lang="uk-UA"/>
        </a:p>
      </dgm:t>
    </dgm:pt>
    <dgm:pt modelId="{721ADBB1-D0DD-46DC-BFD5-D5FC4F525427}">
      <dgm:prSet custT="1"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uk-UA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потужність ґрунту і окремих його горизонтів</a:t>
          </a:r>
          <a:endParaRPr lang="uk-UA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42D9FE-F3A8-4C73-82D7-F63B63BA3632}" type="parTrans" cxnId="{B3C7EAE7-AC6E-4C15-8DEE-57D4A43942D5}">
      <dgm:prSet/>
      <dgm:spPr/>
      <dgm:t>
        <a:bodyPr/>
        <a:lstStyle/>
        <a:p>
          <a:endParaRPr lang="uk-UA"/>
        </a:p>
      </dgm:t>
    </dgm:pt>
    <dgm:pt modelId="{74F7E91F-DD79-4503-A109-14C37C617209}" type="sibTrans" cxnId="{B3C7EAE7-AC6E-4C15-8DEE-57D4A43942D5}">
      <dgm:prSet/>
      <dgm:spPr/>
      <dgm:t>
        <a:bodyPr/>
        <a:lstStyle/>
        <a:p>
          <a:endParaRPr lang="uk-UA"/>
        </a:p>
      </dgm:t>
    </dgm:pt>
    <dgm:pt modelId="{1402D1C5-1D28-4F5A-8631-18131567A05F}">
      <dgm:prSet custT="1"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uk-UA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колір ґрунту</a:t>
          </a:r>
          <a:endParaRPr lang="uk-UA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25E0DC-FF42-4143-BBFE-CE7DB072E0C5}" type="parTrans" cxnId="{36878589-F24B-4D0C-B275-E3BBA1C99316}">
      <dgm:prSet/>
      <dgm:spPr/>
      <dgm:t>
        <a:bodyPr/>
        <a:lstStyle/>
        <a:p>
          <a:endParaRPr lang="uk-UA"/>
        </a:p>
      </dgm:t>
    </dgm:pt>
    <dgm:pt modelId="{830A23E8-AC6C-4766-B67A-B3805E5B653F}" type="sibTrans" cxnId="{36878589-F24B-4D0C-B275-E3BBA1C99316}">
      <dgm:prSet/>
      <dgm:spPr/>
      <dgm:t>
        <a:bodyPr/>
        <a:lstStyle/>
        <a:p>
          <a:endParaRPr lang="uk-UA"/>
        </a:p>
      </dgm:t>
    </dgm:pt>
    <dgm:pt modelId="{6220CA74-110E-4C59-BB86-021BF7426AB8}">
      <dgm:prSet custT="1"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uk-UA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структуру ґрунту</a:t>
          </a:r>
          <a:endParaRPr lang="uk-UA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9BCC73-A407-4D56-88CA-40F2A6D832F3}" type="parTrans" cxnId="{4B9FFAEB-4923-4BF0-8DE8-239A6698CD9C}">
      <dgm:prSet/>
      <dgm:spPr/>
      <dgm:t>
        <a:bodyPr/>
        <a:lstStyle/>
        <a:p>
          <a:endParaRPr lang="uk-UA"/>
        </a:p>
      </dgm:t>
    </dgm:pt>
    <dgm:pt modelId="{F02409E4-DEEE-41C0-9995-8E22AEB698A8}" type="sibTrans" cxnId="{4B9FFAEB-4923-4BF0-8DE8-239A6698CD9C}">
      <dgm:prSet/>
      <dgm:spPr/>
      <dgm:t>
        <a:bodyPr/>
        <a:lstStyle/>
        <a:p>
          <a:endParaRPr lang="uk-UA"/>
        </a:p>
      </dgm:t>
    </dgm:pt>
    <dgm:pt modelId="{651EF533-EE12-4E3D-B8C3-D30A8B1D545D}">
      <dgm:prSet custT="1"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uk-UA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механічний склад ґрунту</a:t>
          </a:r>
          <a:endParaRPr lang="uk-UA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A51A29-DBCE-4C7B-8FEB-617CD015A5AC}" type="parTrans" cxnId="{891732BA-25BC-495C-AC14-DC9708D267FE}">
      <dgm:prSet/>
      <dgm:spPr/>
      <dgm:t>
        <a:bodyPr/>
        <a:lstStyle/>
        <a:p>
          <a:endParaRPr lang="uk-UA"/>
        </a:p>
      </dgm:t>
    </dgm:pt>
    <dgm:pt modelId="{306C05D9-C18E-4A03-BA74-C7A95BBB3E61}" type="sibTrans" cxnId="{891732BA-25BC-495C-AC14-DC9708D267FE}">
      <dgm:prSet/>
      <dgm:spPr/>
      <dgm:t>
        <a:bodyPr/>
        <a:lstStyle/>
        <a:p>
          <a:endParaRPr lang="uk-UA"/>
        </a:p>
      </dgm:t>
    </dgm:pt>
    <dgm:pt modelId="{FC8CBFAE-CA1A-4222-A5FB-FACBCE776711}">
      <dgm:prSet custT="1"/>
      <dgm:spPr/>
      <dgm:t>
        <a:bodyPr/>
        <a:lstStyle/>
        <a:p>
          <a:pPr>
            <a:buFont typeface="Wingdings" panose="05000000000000000000" pitchFamily="2" charset="2"/>
            <a:buChar char=""/>
          </a:pPr>
          <a:r>
            <a:rPr lang="uk-UA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склад ґрунту;</a:t>
          </a:r>
          <a:endParaRPr lang="uk-UA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89C219-3F60-4D53-A7B4-1428326EB5BF}" type="parTrans" cxnId="{2262997B-C3A2-4181-B066-E67348B71748}">
      <dgm:prSet/>
      <dgm:spPr/>
      <dgm:t>
        <a:bodyPr/>
        <a:lstStyle/>
        <a:p>
          <a:endParaRPr lang="uk-UA"/>
        </a:p>
      </dgm:t>
    </dgm:pt>
    <dgm:pt modelId="{37904917-C506-4CE6-BAEA-1614D16B5F2A}" type="sibTrans" cxnId="{2262997B-C3A2-4181-B066-E67348B71748}">
      <dgm:prSet/>
      <dgm:spPr/>
      <dgm:t>
        <a:bodyPr/>
        <a:lstStyle/>
        <a:p>
          <a:endParaRPr lang="uk-UA"/>
        </a:p>
      </dgm:t>
    </dgm:pt>
    <dgm:pt modelId="{7732AD0D-DAC4-4F0D-B480-87EDC21F3ABB}">
      <dgm:prSet custT="1"/>
      <dgm:spPr/>
      <dgm:t>
        <a:bodyPr/>
        <a:lstStyle/>
        <a:p>
          <a:r>
            <a:rPr lang="uk-U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включення і новоутворення</a:t>
          </a:r>
        </a:p>
      </dgm:t>
    </dgm:pt>
    <dgm:pt modelId="{E253FF16-6C9E-4375-874E-E7F6E10FB07B}" type="parTrans" cxnId="{D96CA447-CDCE-41A9-8610-297A6DDA744F}">
      <dgm:prSet/>
      <dgm:spPr/>
      <dgm:t>
        <a:bodyPr/>
        <a:lstStyle/>
        <a:p>
          <a:endParaRPr lang="uk-UA"/>
        </a:p>
      </dgm:t>
    </dgm:pt>
    <dgm:pt modelId="{89A2EC45-54D3-4E5A-ADC0-8181F35C0372}" type="sibTrans" cxnId="{D96CA447-CDCE-41A9-8610-297A6DDA744F}">
      <dgm:prSet/>
      <dgm:spPr/>
      <dgm:t>
        <a:bodyPr/>
        <a:lstStyle/>
        <a:p>
          <a:endParaRPr lang="uk-UA"/>
        </a:p>
      </dgm:t>
    </dgm:pt>
    <dgm:pt modelId="{2732D6CA-53B3-4F98-9C56-4B386AD99674}" type="pres">
      <dgm:prSet presAssocID="{17A37043-8A68-43E3-AA09-606B278429E3}" presName="diagram" presStyleCnt="0">
        <dgm:presLayoutVars>
          <dgm:dir/>
          <dgm:resizeHandles val="exact"/>
        </dgm:presLayoutVars>
      </dgm:prSet>
      <dgm:spPr/>
    </dgm:pt>
    <dgm:pt modelId="{1F59FF84-31AC-4FDB-8284-91EE43C84F29}" type="pres">
      <dgm:prSet presAssocID="{13758949-EA6C-48FD-998A-3396B08FD90A}" presName="node" presStyleLbl="node1" presStyleIdx="0" presStyleCnt="7">
        <dgm:presLayoutVars>
          <dgm:bulletEnabled val="1"/>
        </dgm:presLayoutVars>
      </dgm:prSet>
      <dgm:spPr/>
    </dgm:pt>
    <dgm:pt modelId="{234D7CD0-698B-4EA3-9D75-79CFD6A540A3}" type="pres">
      <dgm:prSet presAssocID="{27D17BC8-F88F-481A-96FE-D1D0042A25B2}" presName="sibTrans" presStyleCnt="0"/>
      <dgm:spPr/>
    </dgm:pt>
    <dgm:pt modelId="{2704E8B3-2A61-4B01-8377-A3B92B119B04}" type="pres">
      <dgm:prSet presAssocID="{721ADBB1-D0DD-46DC-BFD5-D5FC4F525427}" presName="node" presStyleLbl="node1" presStyleIdx="1" presStyleCnt="7">
        <dgm:presLayoutVars>
          <dgm:bulletEnabled val="1"/>
        </dgm:presLayoutVars>
      </dgm:prSet>
      <dgm:spPr/>
    </dgm:pt>
    <dgm:pt modelId="{8D569D44-7349-4CF7-ABFD-06CAB169CE17}" type="pres">
      <dgm:prSet presAssocID="{74F7E91F-DD79-4503-A109-14C37C617209}" presName="sibTrans" presStyleCnt="0"/>
      <dgm:spPr/>
    </dgm:pt>
    <dgm:pt modelId="{A647724C-EBA8-4B32-B14B-F353EBA1FF76}" type="pres">
      <dgm:prSet presAssocID="{1402D1C5-1D28-4F5A-8631-18131567A05F}" presName="node" presStyleLbl="node1" presStyleIdx="2" presStyleCnt="7">
        <dgm:presLayoutVars>
          <dgm:bulletEnabled val="1"/>
        </dgm:presLayoutVars>
      </dgm:prSet>
      <dgm:spPr/>
    </dgm:pt>
    <dgm:pt modelId="{F14AD565-2407-4450-BA4C-CA5B529920F8}" type="pres">
      <dgm:prSet presAssocID="{830A23E8-AC6C-4766-B67A-B3805E5B653F}" presName="sibTrans" presStyleCnt="0"/>
      <dgm:spPr/>
    </dgm:pt>
    <dgm:pt modelId="{F0A14037-5AAC-4CD8-90F9-BD2DE1F08F86}" type="pres">
      <dgm:prSet presAssocID="{6220CA74-110E-4C59-BB86-021BF7426AB8}" presName="node" presStyleLbl="node1" presStyleIdx="3" presStyleCnt="7">
        <dgm:presLayoutVars>
          <dgm:bulletEnabled val="1"/>
        </dgm:presLayoutVars>
      </dgm:prSet>
      <dgm:spPr/>
    </dgm:pt>
    <dgm:pt modelId="{271FE3B8-0C7E-46FB-9689-F20AC9B73DAD}" type="pres">
      <dgm:prSet presAssocID="{F02409E4-DEEE-41C0-9995-8E22AEB698A8}" presName="sibTrans" presStyleCnt="0"/>
      <dgm:spPr/>
    </dgm:pt>
    <dgm:pt modelId="{63299495-BBBF-49CA-B403-9AC16DDEBC31}" type="pres">
      <dgm:prSet presAssocID="{651EF533-EE12-4E3D-B8C3-D30A8B1D545D}" presName="node" presStyleLbl="node1" presStyleIdx="4" presStyleCnt="7">
        <dgm:presLayoutVars>
          <dgm:bulletEnabled val="1"/>
        </dgm:presLayoutVars>
      </dgm:prSet>
      <dgm:spPr/>
    </dgm:pt>
    <dgm:pt modelId="{001264EE-649F-4D99-9EF4-A2EBFF341137}" type="pres">
      <dgm:prSet presAssocID="{306C05D9-C18E-4A03-BA74-C7A95BBB3E61}" presName="sibTrans" presStyleCnt="0"/>
      <dgm:spPr/>
    </dgm:pt>
    <dgm:pt modelId="{BD1C0629-B64F-49BF-84FD-E34871B32C11}" type="pres">
      <dgm:prSet presAssocID="{FC8CBFAE-CA1A-4222-A5FB-FACBCE776711}" presName="node" presStyleLbl="node1" presStyleIdx="5" presStyleCnt="7">
        <dgm:presLayoutVars>
          <dgm:bulletEnabled val="1"/>
        </dgm:presLayoutVars>
      </dgm:prSet>
      <dgm:spPr/>
    </dgm:pt>
    <dgm:pt modelId="{564C4A69-573D-4235-8B3A-024C1F1BAA93}" type="pres">
      <dgm:prSet presAssocID="{37904917-C506-4CE6-BAEA-1614D16B5F2A}" presName="sibTrans" presStyleCnt="0"/>
      <dgm:spPr/>
    </dgm:pt>
    <dgm:pt modelId="{6C5D9AD0-510F-4C53-8C5E-FF287B0198E4}" type="pres">
      <dgm:prSet presAssocID="{7732AD0D-DAC4-4F0D-B480-87EDC21F3ABB}" presName="node" presStyleLbl="node1" presStyleIdx="6" presStyleCnt="7">
        <dgm:presLayoutVars>
          <dgm:bulletEnabled val="1"/>
        </dgm:presLayoutVars>
      </dgm:prSet>
      <dgm:spPr/>
    </dgm:pt>
  </dgm:ptLst>
  <dgm:cxnLst>
    <dgm:cxn modelId="{58C4E020-DBD1-471D-8D47-502EEF4EC4E2}" type="presOf" srcId="{FC8CBFAE-CA1A-4222-A5FB-FACBCE776711}" destId="{BD1C0629-B64F-49BF-84FD-E34871B32C11}" srcOrd="0" destOrd="0" presId="urn:microsoft.com/office/officeart/2005/8/layout/default"/>
    <dgm:cxn modelId="{84536D21-89A5-4852-B9C7-3567851F36E8}" type="presOf" srcId="{6220CA74-110E-4C59-BB86-021BF7426AB8}" destId="{F0A14037-5AAC-4CD8-90F9-BD2DE1F08F86}" srcOrd="0" destOrd="0" presId="urn:microsoft.com/office/officeart/2005/8/layout/default"/>
    <dgm:cxn modelId="{D898E537-7578-42DC-86C9-F2198942062B}" type="presOf" srcId="{1402D1C5-1D28-4F5A-8631-18131567A05F}" destId="{A647724C-EBA8-4B32-B14B-F353EBA1FF76}" srcOrd="0" destOrd="0" presId="urn:microsoft.com/office/officeart/2005/8/layout/default"/>
    <dgm:cxn modelId="{D96CA447-CDCE-41A9-8610-297A6DDA744F}" srcId="{17A37043-8A68-43E3-AA09-606B278429E3}" destId="{7732AD0D-DAC4-4F0D-B480-87EDC21F3ABB}" srcOrd="6" destOrd="0" parTransId="{E253FF16-6C9E-4375-874E-E7F6E10FB07B}" sibTransId="{89A2EC45-54D3-4E5A-ADC0-8181F35C0372}"/>
    <dgm:cxn modelId="{BD668752-9C21-46D6-A819-E54173260684}" type="presOf" srcId="{7732AD0D-DAC4-4F0D-B480-87EDC21F3ABB}" destId="{6C5D9AD0-510F-4C53-8C5E-FF287B0198E4}" srcOrd="0" destOrd="0" presId="urn:microsoft.com/office/officeart/2005/8/layout/default"/>
    <dgm:cxn modelId="{2262997B-C3A2-4181-B066-E67348B71748}" srcId="{17A37043-8A68-43E3-AA09-606B278429E3}" destId="{FC8CBFAE-CA1A-4222-A5FB-FACBCE776711}" srcOrd="5" destOrd="0" parTransId="{E789C219-3F60-4D53-A7B4-1428326EB5BF}" sibTransId="{37904917-C506-4CE6-BAEA-1614D16B5F2A}"/>
    <dgm:cxn modelId="{B846FC7C-A9A5-48F5-8E97-3510A00E197D}" type="presOf" srcId="{13758949-EA6C-48FD-998A-3396B08FD90A}" destId="{1F59FF84-31AC-4FDB-8284-91EE43C84F29}" srcOrd="0" destOrd="0" presId="urn:microsoft.com/office/officeart/2005/8/layout/default"/>
    <dgm:cxn modelId="{36878589-F24B-4D0C-B275-E3BBA1C99316}" srcId="{17A37043-8A68-43E3-AA09-606B278429E3}" destId="{1402D1C5-1D28-4F5A-8631-18131567A05F}" srcOrd="2" destOrd="0" parTransId="{1125E0DC-FF42-4143-BBFE-CE7DB072E0C5}" sibTransId="{830A23E8-AC6C-4766-B67A-B3805E5B653F}"/>
    <dgm:cxn modelId="{2BCCA98A-F2DA-471C-AACE-887EEB57C757}" type="presOf" srcId="{721ADBB1-D0DD-46DC-BFD5-D5FC4F525427}" destId="{2704E8B3-2A61-4B01-8377-A3B92B119B04}" srcOrd="0" destOrd="0" presId="urn:microsoft.com/office/officeart/2005/8/layout/default"/>
    <dgm:cxn modelId="{891732BA-25BC-495C-AC14-DC9708D267FE}" srcId="{17A37043-8A68-43E3-AA09-606B278429E3}" destId="{651EF533-EE12-4E3D-B8C3-D30A8B1D545D}" srcOrd="4" destOrd="0" parTransId="{B5A51A29-DBCE-4C7B-8FEB-617CD015A5AC}" sibTransId="{306C05D9-C18E-4A03-BA74-C7A95BBB3E61}"/>
    <dgm:cxn modelId="{EE5931C3-147C-4699-937D-6C4123AEF928}" type="presOf" srcId="{17A37043-8A68-43E3-AA09-606B278429E3}" destId="{2732D6CA-53B3-4F98-9C56-4B386AD99674}" srcOrd="0" destOrd="0" presId="urn:microsoft.com/office/officeart/2005/8/layout/default"/>
    <dgm:cxn modelId="{539CBFCC-B21C-4167-A690-C8E0D8E26E46}" type="presOf" srcId="{651EF533-EE12-4E3D-B8C3-D30A8B1D545D}" destId="{63299495-BBBF-49CA-B403-9AC16DDEBC31}" srcOrd="0" destOrd="0" presId="urn:microsoft.com/office/officeart/2005/8/layout/default"/>
    <dgm:cxn modelId="{B3C7EAE7-AC6E-4C15-8DEE-57D4A43942D5}" srcId="{17A37043-8A68-43E3-AA09-606B278429E3}" destId="{721ADBB1-D0DD-46DC-BFD5-D5FC4F525427}" srcOrd="1" destOrd="0" parTransId="{3B42D9FE-F3A8-4C73-82D7-F63B63BA3632}" sibTransId="{74F7E91F-DD79-4503-A109-14C37C617209}"/>
    <dgm:cxn modelId="{4B9FFAEB-4923-4BF0-8DE8-239A6698CD9C}" srcId="{17A37043-8A68-43E3-AA09-606B278429E3}" destId="{6220CA74-110E-4C59-BB86-021BF7426AB8}" srcOrd="3" destOrd="0" parTransId="{F69BCC73-A407-4D56-88CA-40F2A6D832F3}" sibTransId="{F02409E4-DEEE-41C0-9995-8E22AEB698A8}"/>
    <dgm:cxn modelId="{AC00EFEC-669A-484F-8625-B8AB25543AB3}" srcId="{17A37043-8A68-43E3-AA09-606B278429E3}" destId="{13758949-EA6C-48FD-998A-3396B08FD90A}" srcOrd="0" destOrd="0" parTransId="{F50AD425-AF32-482D-A59E-AFD198852593}" sibTransId="{27D17BC8-F88F-481A-96FE-D1D0042A25B2}"/>
    <dgm:cxn modelId="{BFFFBF4D-03FD-4385-A9EA-CA20BF006BB4}" type="presParOf" srcId="{2732D6CA-53B3-4F98-9C56-4B386AD99674}" destId="{1F59FF84-31AC-4FDB-8284-91EE43C84F29}" srcOrd="0" destOrd="0" presId="urn:microsoft.com/office/officeart/2005/8/layout/default"/>
    <dgm:cxn modelId="{B9F5CCDF-DEB0-4CC3-AA7D-59CADB4B5B90}" type="presParOf" srcId="{2732D6CA-53B3-4F98-9C56-4B386AD99674}" destId="{234D7CD0-698B-4EA3-9D75-79CFD6A540A3}" srcOrd="1" destOrd="0" presId="urn:microsoft.com/office/officeart/2005/8/layout/default"/>
    <dgm:cxn modelId="{DCBC06C0-6281-49BA-8190-A03992AAA994}" type="presParOf" srcId="{2732D6CA-53B3-4F98-9C56-4B386AD99674}" destId="{2704E8B3-2A61-4B01-8377-A3B92B119B04}" srcOrd="2" destOrd="0" presId="urn:microsoft.com/office/officeart/2005/8/layout/default"/>
    <dgm:cxn modelId="{BA9F6574-7CDD-4B1F-BB92-A21499727F5A}" type="presParOf" srcId="{2732D6CA-53B3-4F98-9C56-4B386AD99674}" destId="{8D569D44-7349-4CF7-ABFD-06CAB169CE17}" srcOrd="3" destOrd="0" presId="urn:microsoft.com/office/officeart/2005/8/layout/default"/>
    <dgm:cxn modelId="{274FA6F2-2E74-4876-B009-87C8C47B78E6}" type="presParOf" srcId="{2732D6CA-53B3-4F98-9C56-4B386AD99674}" destId="{A647724C-EBA8-4B32-B14B-F353EBA1FF76}" srcOrd="4" destOrd="0" presId="urn:microsoft.com/office/officeart/2005/8/layout/default"/>
    <dgm:cxn modelId="{E844DF88-86E5-41AB-9019-D72C1A17B817}" type="presParOf" srcId="{2732D6CA-53B3-4F98-9C56-4B386AD99674}" destId="{F14AD565-2407-4450-BA4C-CA5B529920F8}" srcOrd="5" destOrd="0" presId="urn:microsoft.com/office/officeart/2005/8/layout/default"/>
    <dgm:cxn modelId="{B5DE471C-C229-4AF0-A615-2C088C3C4593}" type="presParOf" srcId="{2732D6CA-53B3-4F98-9C56-4B386AD99674}" destId="{F0A14037-5AAC-4CD8-90F9-BD2DE1F08F86}" srcOrd="6" destOrd="0" presId="urn:microsoft.com/office/officeart/2005/8/layout/default"/>
    <dgm:cxn modelId="{E43D327E-72E5-4682-8053-7D90567D9382}" type="presParOf" srcId="{2732D6CA-53B3-4F98-9C56-4B386AD99674}" destId="{271FE3B8-0C7E-46FB-9689-F20AC9B73DAD}" srcOrd="7" destOrd="0" presId="urn:microsoft.com/office/officeart/2005/8/layout/default"/>
    <dgm:cxn modelId="{5E6FF64C-A329-4B02-B93D-24145D0E7CF0}" type="presParOf" srcId="{2732D6CA-53B3-4F98-9C56-4B386AD99674}" destId="{63299495-BBBF-49CA-B403-9AC16DDEBC31}" srcOrd="8" destOrd="0" presId="urn:microsoft.com/office/officeart/2005/8/layout/default"/>
    <dgm:cxn modelId="{2C1DCB9B-37B9-41DB-A201-F1736DCDA4F4}" type="presParOf" srcId="{2732D6CA-53B3-4F98-9C56-4B386AD99674}" destId="{001264EE-649F-4D99-9EF4-A2EBFF341137}" srcOrd="9" destOrd="0" presId="urn:microsoft.com/office/officeart/2005/8/layout/default"/>
    <dgm:cxn modelId="{50BD0F0D-66D2-4AB4-9AEC-169672A02028}" type="presParOf" srcId="{2732D6CA-53B3-4F98-9C56-4B386AD99674}" destId="{BD1C0629-B64F-49BF-84FD-E34871B32C11}" srcOrd="10" destOrd="0" presId="urn:microsoft.com/office/officeart/2005/8/layout/default"/>
    <dgm:cxn modelId="{AA06301C-8F0D-41E6-B8D0-F8BCA8A44C37}" type="presParOf" srcId="{2732D6CA-53B3-4F98-9C56-4B386AD99674}" destId="{564C4A69-573D-4235-8B3A-024C1F1BAA93}" srcOrd="11" destOrd="0" presId="urn:microsoft.com/office/officeart/2005/8/layout/default"/>
    <dgm:cxn modelId="{1E3F652D-A614-47BF-94C1-EBE4A3D8C8D5}" type="presParOf" srcId="{2732D6CA-53B3-4F98-9C56-4B386AD99674}" destId="{6C5D9AD0-510F-4C53-8C5E-FF287B0198E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74AF56-143A-474B-8247-8F65C23ED3AB}" type="doc">
      <dgm:prSet loTypeId="urn:microsoft.com/office/officeart/2005/8/layout/hierarchy5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34408D8-B03B-4C32-A48F-3840C437919D}">
      <dgm:prSet phldrT="[Текст]" custT="1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r>
            <a:rPr lang="uk-U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КИСЛОТНІСТЬ ҐРУНТІВ</a:t>
          </a:r>
        </a:p>
      </dgm:t>
    </dgm:pt>
    <dgm:pt modelId="{38A92DC3-A517-4DCD-BC56-18801E739259}" type="parTrans" cxnId="{4938B440-2174-4973-BB3C-14E3EBBD9F66}">
      <dgm:prSet/>
      <dgm:spPr/>
      <dgm:t>
        <a:bodyPr/>
        <a:lstStyle/>
        <a:p>
          <a:endParaRPr lang="uk-UA"/>
        </a:p>
      </dgm:t>
    </dgm:pt>
    <dgm:pt modelId="{9D0C2BF2-99C3-469F-B77F-76DCC51A106F}" type="sibTrans" cxnId="{4938B440-2174-4973-BB3C-14E3EBBD9F66}">
      <dgm:prSet/>
      <dgm:spPr/>
      <dgm:t>
        <a:bodyPr/>
        <a:lstStyle/>
        <a:p>
          <a:endParaRPr lang="uk-UA"/>
        </a:p>
      </dgm:t>
    </dgm:pt>
    <dgm:pt modelId="{2E78E60A-DFB4-4301-A858-44F1BA0D212C}" type="asst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uk-UA" sz="1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Активна кислотність</a:t>
          </a:r>
          <a:r>
            <a:rPr lang="uk-U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обумовлена наявністю в ґрунтовому розчині вільних іонів Н</a:t>
          </a:r>
          <a:r>
            <a:rPr lang="uk-UA" sz="18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+</a:t>
          </a:r>
          <a:endParaRPr lang="uk-UA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E9D18F-D5C8-4432-A474-0E560C45CA66}" type="parTrans" cxnId="{17B5BCAB-CE0D-4B6F-BD3E-10AE018523EE}">
      <dgm:prSet/>
      <dgm:spPr/>
      <dgm:t>
        <a:bodyPr/>
        <a:lstStyle/>
        <a:p>
          <a:endParaRPr lang="uk-UA"/>
        </a:p>
      </dgm:t>
    </dgm:pt>
    <dgm:pt modelId="{98EA27E4-7B58-425A-964A-AB500D5FCB8D}" type="sibTrans" cxnId="{17B5BCAB-CE0D-4B6F-BD3E-10AE018523EE}">
      <dgm:prSet/>
      <dgm:spPr/>
      <dgm:t>
        <a:bodyPr/>
        <a:lstStyle/>
        <a:p>
          <a:endParaRPr lang="uk-UA"/>
        </a:p>
      </dgm:t>
    </dgm:pt>
    <dgm:pt modelId="{AB819490-B0C0-463F-B2C9-D6BDDAE525BD}" type="asst">
      <dgm:prSet custT="1"/>
      <dgm:spPr>
        <a:solidFill>
          <a:schemeClr val="bg2"/>
        </a:solidFill>
      </dgm:spPr>
      <dgm:t>
        <a:bodyPr/>
        <a:lstStyle/>
        <a:p>
          <a:r>
            <a:rPr lang="uk-UA" sz="1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Потенціальна кислотність</a:t>
          </a:r>
          <a:r>
            <a:rPr lang="uk-U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зумовлена наявністю в  ГВК увібраних іонів Н</a:t>
          </a:r>
          <a:r>
            <a:rPr lang="uk-UA" sz="18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+</a:t>
          </a:r>
          <a:r>
            <a:rPr lang="uk-U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і А</a:t>
          </a:r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</a:t>
          </a:r>
          <a:r>
            <a:rPr lang="uk-UA" sz="18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3+</a:t>
          </a:r>
          <a:r>
            <a:rPr lang="uk-U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які знаходяться в твердій фазі ґрунту</a:t>
          </a:r>
        </a:p>
      </dgm:t>
    </dgm:pt>
    <dgm:pt modelId="{9B154D16-F415-4529-8B0D-E1DA5FB185FB}" type="parTrans" cxnId="{FA9797AF-0D53-4D63-92F6-B5BDEBFA9E30}">
      <dgm:prSet/>
      <dgm:spPr/>
      <dgm:t>
        <a:bodyPr/>
        <a:lstStyle/>
        <a:p>
          <a:endParaRPr lang="uk-UA"/>
        </a:p>
      </dgm:t>
    </dgm:pt>
    <dgm:pt modelId="{99E105D9-BD21-4F4D-8082-1F9282E410CD}" type="sibTrans" cxnId="{FA9797AF-0D53-4D63-92F6-B5BDEBFA9E30}">
      <dgm:prSet/>
      <dgm:spPr/>
      <dgm:t>
        <a:bodyPr/>
        <a:lstStyle/>
        <a:p>
          <a:endParaRPr lang="uk-UA"/>
        </a:p>
      </dgm:t>
    </dgm:pt>
    <dgm:pt modelId="{859DE3B9-99F0-4AED-B940-9199946BDD19}">
      <dgm:prSet custT="1"/>
      <dgm:spPr>
        <a:solidFill>
          <a:schemeClr val="bg2"/>
        </a:solidFill>
      </dgm:spPr>
      <dgm:t>
        <a:bodyPr/>
        <a:lstStyle/>
        <a:p>
          <a:r>
            <a:rPr lang="uk-UA" sz="1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Обмінна кислотність</a:t>
          </a:r>
          <a:r>
            <a:rPr lang="uk-U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B3EB317A-B16A-47C6-A7A0-7225E59C38C1}" type="parTrans" cxnId="{A3CE8E44-3C5F-4289-BF8E-01AB2F41EABA}">
      <dgm:prSet/>
      <dgm:spPr/>
      <dgm:t>
        <a:bodyPr/>
        <a:lstStyle/>
        <a:p>
          <a:endParaRPr lang="uk-UA"/>
        </a:p>
      </dgm:t>
    </dgm:pt>
    <dgm:pt modelId="{49A8E576-B6EF-4640-936C-DF229A3C9D3C}" type="sibTrans" cxnId="{A3CE8E44-3C5F-4289-BF8E-01AB2F41EABA}">
      <dgm:prSet/>
      <dgm:spPr/>
      <dgm:t>
        <a:bodyPr/>
        <a:lstStyle/>
        <a:p>
          <a:endParaRPr lang="uk-UA"/>
        </a:p>
      </dgm:t>
    </dgm:pt>
    <dgm:pt modelId="{C2B27E04-56D9-412E-965E-417637237DA1}">
      <dgm:prSet custT="1"/>
      <dgm:spPr>
        <a:solidFill>
          <a:schemeClr val="bg2"/>
        </a:solidFill>
      </dgm:spPr>
      <dgm:t>
        <a:bodyPr/>
        <a:lstStyle/>
        <a:p>
          <a:r>
            <a:rPr lang="uk-UA" sz="1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Гідролітична кислотність </a:t>
          </a:r>
          <a:r>
            <a:rPr lang="uk-U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uk-UA" sz="1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</a:t>
          </a:r>
          <a:r>
            <a:rPr lang="uk-UA" sz="1800" b="1" baseline="-25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</a:t>
          </a:r>
          <a:r>
            <a:rPr lang="uk-UA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).</a:t>
          </a:r>
        </a:p>
      </dgm:t>
    </dgm:pt>
    <dgm:pt modelId="{792E8A2F-9FEC-4E93-93C6-DB40CE8876AC}" type="parTrans" cxnId="{1DE5C7E4-1E56-4B8C-B901-6243BD011D00}">
      <dgm:prSet/>
      <dgm:spPr/>
      <dgm:t>
        <a:bodyPr/>
        <a:lstStyle/>
        <a:p>
          <a:endParaRPr lang="uk-UA"/>
        </a:p>
      </dgm:t>
    </dgm:pt>
    <dgm:pt modelId="{7E0EED01-6971-4891-BB3D-5AAD292316E8}" type="sibTrans" cxnId="{1DE5C7E4-1E56-4B8C-B901-6243BD011D00}">
      <dgm:prSet/>
      <dgm:spPr/>
      <dgm:t>
        <a:bodyPr/>
        <a:lstStyle/>
        <a:p>
          <a:endParaRPr lang="uk-UA"/>
        </a:p>
      </dgm:t>
    </dgm:pt>
    <dgm:pt modelId="{DD5395CD-EEA6-48C1-B74B-0B418FD31073}" type="pres">
      <dgm:prSet presAssocID="{0474AF56-143A-474B-8247-8F65C23ED3A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6334576-A7BE-4233-A721-AE1A8D11C162}" type="pres">
      <dgm:prSet presAssocID="{0474AF56-143A-474B-8247-8F65C23ED3AB}" presName="hierFlow" presStyleCnt="0"/>
      <dgm:spPr/>
    </dgm:pt>
    <dgm:pt modelId="{F6A67541-E415-4371-B5D3-9B184DD61B72}" type="pres">
      <dgm:prSet presAssocID="{0474AF56-143A-474B-8247-8F65C23ED3A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8222E90-63D1-477E-A8F1-5E7BC1768A3B}" type="pres">
      <dgm:prSet presAssocID="{D34408D8-B03B-4C32-A48F-3840C437919D}" presName="Name17" presStyleCnt="0"/>
      <dgm:spPr/>
    </dgm:pt>
    <dgm:pt modelId="{2C9273F3-B748-4260-B485-D32EE55B2656}" type="pres">
      <dgm:prSet presAssocID="{D34408D8-B03B-4C32-A48F-3840C437919D}" presName="level1Shape" presStyleLbl="node0" presStyleIdx="0" presStyleCnt="1" custLinFactNeighborX="-152" custLinFactNeighborY="68">
        <dgm:presLayoutVars>
          <dgm:chPref val="3"/>
        </dgm:presLayoutVars>
      </dgm:prSet>
      <dgm:spPr/>
    </dgm:pt>
    <dgm:pt modelId="{040567EF-C231-41B8-87FC-CEFD4205549C}" type="pres">
      <dgm:prSet presAssocID="{D34408D8-B03B-4C32-A48F-3840C437919D}" presName="hierChild2" presStyleCnt="0"/>
      <dgm:spPr/>
    </dgm:pt>
    <dgm:pt modelId="{00828A17-93BE-4E3E-BEF9-7CEB967F9C1D}" type="pres">
      <dgm:prSet presAssocID="{4AE9D18F-D5C8-4432-A474-0E560C45CA66}" presName="Name25" presStyleLbl="parChTrans1D2" presStyleIdx="0" presStyleCnt="2"/>
      <dgm:spPr/>
    </dgm:pt>
    <dgm:pt modelId="{436E6C5C-F0CE-4D91-8421-65F3EAC6C7A0}" type="pres">
      <dgm:prSet presAssocID="{4AE9D18F-D5C8-4432-A474-0E560C45CA66}" presName="connTx" presStyleLbl="parChTrans1D2" presStyleIdx="0" presStyleCnt="2"/>
      <dgm:spPr/>
    </dgm:pt>
    <dgm:pt modelId="{D88C412E-2A64-4C41-AE4E-B6518CDC1C47}" type="pres">
      <dgm:prSet presAssocID="{2E78E60A-DFB4-4301-A858-44F1BA0D212C}" presName="Name30" presStyleCnt="0"/>
      <dgm:spPr/>
    </dgm:pt>
    <dgm:pt modelId="{33D24728-FCD8-4C6B-8421-565748F2B830}" type="pres">
      <dgm:prSet presAssocID="{2E78E60A-DFB4-4301-A858-44F1BA0D212C}" presName="level2Shape" presStyleLbl="asst1" presStyleIdx="0" presStyleCnt="2"/>
      <dgm:spPr/>
    </dgm:pt>
    <dgm:pt modelId="{D63AE888-4C71-436A-B5BC-7D60A5D82BEC}" type="pres">
      <dgm:prSet presAssocID="{2E78E60A-DFB4-4301-A858-44F1BA0D212C}" presName="hierChild3" presStyleCnt="0"/>
      <dgm:spPr/>
    </dgm:pt>
    <dgm:pt modelId="{3AF91F42-0B0C-43FE-8022-44AC177958E9}" type="pres">
      <dgm:prSet presAssocID="{9B154D16-F415-4529-8B0D-E1DA5FB185FB}" presName="Name25" presStyleLbl="parChTrans1D2" presStyleIdx="1" presStyleCnt="2"/>
      <dgm:spPr/>
    </dgm:pt>
    <dgm:pt modelId="{637C6193-04F2-4B78-A3FF-386ABB175C3C}" type="pres">
      <dgm:prSet presAssocID="{9B154D16-F415-4529-8B0D-E1DA5FB185FB}" presName="connTx" presStyleLbl="parChTrans1D2" presStyleIdx="1" presStyleCnt="2"/>
      <dgm:spPr/>
    </dgm:pt>
    <dgm:pt modelId="{6E065CB0-0EE1-4623-B09E-B88257357D40}" type="pres">
      <dgm:prSet presAssocID="{AB819490-B0C0-463F-B2C9-D6BDDAE525BD}" presName="Name30" presStyleCnt="0"/>
      <dgm:spPr/>
    </dgm:pt>
    <dgm:pt modelId="{7A33C782-91D8-4B0B-AF4E-A1EADD639C70}" type="pres">
      <dgm:prSet presAssocID="{AB819490-B0C0-463F-B2C9-D6BDDAE525BD}" presName="level2Shape" presStyleLbl="asst1" presStyleIdx="1" presStyleCnt="2" custScaleY="124228"/>
      <dgm:spPr/>
    </dgm:pt>
    <dgm:pt modelId="{19AF2229-43B4-4E5B-8E8F-CE420C07FFA0}" type="pres">
      <dgm:prSet presAssocID="{AB819490-B0C0-463F-B2C9-D6BDDAE525BD}" presName="hierChild3" presStyleCnt="0"/>
      <dgm:spPr/>
    </dgm:pt>
    <dgm:pt modelId="{0FCEDDA5-D2B4-466E-9354-63CD56348B93}" type="pres">
      <dgm:prSet presAssocID="{B3EB317A-B16A-47C6-A7A0-7225E59C38C1}" presName="Name25" presStyleLbl="parChTrans1D3" presStyleIdx="0" presStyleCnt="2"/>
      <dgm:spPr/>
    </dgm:pt>
    <dgm:pt modelId="{30244BA5-7D13-4181-8BA8-E7CB385B436B}" type="pres">
      <dgm:prSet presAssocID="{B3EB317A-B16A-47C6-A7A0-7225E59C38C1}" presName="connTx" presStyleLbl="parChTrans1D3" presStyleIdx="0" presStyleCnt="2"/>
      <dgm:spPr/>
    </dgm:pt>
    <dgm:pt modelId="{6F85231C-D6A2-42E1-885A-DAE072F109AB}" type="pres">
      <dgm:prSet presAssocID="{859DE3B9-99F0-4AED-B940-9199946BDD19}" presName="Name30" presStyleCnt="0"/>
      <dgm:spPr/>
    </dgm:pt>
    <dgm:pt modelId="{58FF5F1F-3D22-4433-95EF-EFD00215B3BA}" type="pres">
      <dgm:prSet presAssocID="{859DE3B9-99F0-4AED-B940-9199946BDD19}" presName="level2Shape" presStyleLbl="node3" presStyleIdx="0" presStyleCnt="2" custLinFactNeighborX="152" custLinFactNeighborY="68"/>
      <dgm:spPr/>
    </dgm:pt>
    <dgm:pt modelId="{C710A73C-9BED-44CA-879F-2DFBC0CDC83B}" type="pres">
      <dgm:prSet presAssocID="{859DE3B9-99F0-4AED-B940-9199946BDD19}" presName="hierChild3" presStyleCnt="0"/>
      <dgm:spPr/>
    </dgm:pt>
    <dgm:pt modelId="{75993513-05E5-4FBD-8124-3CC4513D88A2}" type="pres">
      <dgm:prSet presAssocID="{792E8A2F-9FEC-4E93-93C6-DB40CE8876AC}" presName="Name25" presStyleLbl="parChTrans1D3" presStyleIdx="1" presStyleCnt="2"/>
      <dgm:spPr/>
    </dgm:pt>
    <dgm:pt modelId="{4BD9A766-1BA5-4249-BC01-031E87079050}" type="pres">
      <dgm:prSet presAssocID="{792E8A2F-9FEC-4E93-93C6-DB40CE8876AC}" presName="connTx" presStyleLbl="parChTrans1D3" presStyleIdx="1" presStyleCnt="2"/>
      <dgm:spPr/>
    </dgm:pt>
    <dgm:pt modelId="{D22715E4-D4A1-419A-B46B-123CE6F26240}" type="pres">
      <dgm:prSet presAssocID="{C2B27E04-56D9-412E-965E-417637237DA1}" presName="Name30" presStyleCnt="0"/>
      <dgm:spPr/>
    </dgm:pt>
    <dgm:pt modelId="{BE3AE8B4-08B1-4C64-8C9B-646C5DD267E5}" type="pres">
      <dgm:prSet presAssocID="{C2B27E04-56D9-412E-965E-417637237DA1}" presName="level2Shape" presStyleLbl="node3" presStyleIdx="1" presStyleCnt="2"/>
      <dgm:spPr/>
    </dgm:pt>
    <dgm:pt modelId="{D6E279CC-A817-4635-B4F9-EA25B95CB7AF}" type="pres">
      <dgm:prSet presAssocID="{C2B27E04-56D9-412E-965E-417637237DA1}" presName="hierChild3" presStyleCnt="0"/>
      <dgm:spPr/>
    </dgm:pt>
    <dgm:pt modelId="{18C3FF02-5813-4EE5-845F-A7E398E21F63}" type="pres">
      <dgm:prSet presAssocID="{0474AF56-143A-474B-8247-8F65C23ED3AB}" presName="bgShapesFlow" presStyleCnt="0"/>
      <dgm:spPr/>
    </dgm:pt>
  </dgm:ptLst>
  <dgm:cxnLst>
    <dgm:cxn modelId="{94993C0C-A107-4C79-B821-7138DABF7AD5}" type="presOf" srcId="{B3EB317A-B16A-47C6-A7A0-7225E59C38C1}" destId="{30244BA5-7D13-4181-8BA8-E7CB385B436B}" srcOrd="1" destOrd="0" presId="urn:microsoft.com/office/officeart/2005/8/layout/hierarchy5"/>
    <dgm:cxn modelId="{D96D1E21-7B28-4D8F-8E39-46E1DDF9F354}" type="presOf" srcId="{AB819490-B0C0-463F-B2C9-D6BDDAE525BD}" destId="{7A33C782-91D8-4B0B-AF4E-A1EADD639C70}" srcOrd="0" destOrd="0" presId="urn:microsoft.com/office/officeart/2005/8/layout/hierarchy5"/>
    <dgm:cxn modelId="{DED22133-436C-4D2A-B223-510DECE59EAD}" type="presOf" srcId="{9B154D16-F415-4529-8B0D-E1DA5FB185FB}" destId="{637C6193-04F2-4B78-A3FF-386ABB175C3C}" srcOrd="1" destOrd="0" presId="urn:microsoft.com/office/officeart/2005/8/layout/hierarchy5"/>
    <dgm:cxn modelId="{57C75034-4A03-475C-85A8-52DE4A17AE93}" type="presOf" srcId="{792E8A2F-9FEC-4E93-93C6-DB40CE8876AC}" destId="{75993513-05E5-4FBD-8124-3CC4513D88A2}" srcOrd="0" destOrd="0" presId="urn:microsoft.com/office/officeart/2005/8/layout/hierarchy5"/>
    <dgm:cxn modelId="{C5345A3C-21E5-46AB-9A11-0CCE228D3F37}" type="presOf" srcId="{4AE9D18F-D5C8-4432-A474-0E560C45CA66}" destId="{00828A17-93BE-4E3E-BEF9-7CEB967F9C1D}" srcOrd="0" destOrd="0" presId="urn:microsoft.com/office/officeart/2005/8/layout/hierarchy5"/>
    <dgm:cxn modelId="{4938B440-2174-4973-BB3C-14E3EBBD9F66}" srcId="{0474AF56-143A-474B-8247-8F65C23ED3AB}" destId="{D34408D8-B03B-4C32-A48F-3840C437919D}" srcOrd="0" destOrd="0" parTransId="{38A92DC3-A517-4DCD-BC56-18801E739259}" sibTransId="{9D0C2BF2-99C3-469F-B77F-76DCC51A106F}"/>
    <dgm:cxn modelId="{A3CE8E44-3C5F-4289-BF8E-01AB2F41EABA}" srcId="{AB819490-B0C0-463F-B2C9-D6BDDAE525BD}" destId="{859DE3B9-99F0-4AED-B940-9199946BDD19}" srcOrd="0" destOrd="0" parTransId="{B3EB317A-B16A-47C6-A7A0-7225E59C38C1}" sibTransId="{49A8E576-B6EF-4640-936C-DF229A3C9D3C}"/>
    <dgm:cxn modelId="{6DC9C864-F5E1-4BB4-A35F-184E414E1AAD}" type="presOf" srcId="{C2B27E04-56D9-412E-965E-417637237DA1}" destId="{BE3AE8B4-08B1-4C64-8C9B-646C5DD267E5}" srcOrd="0" destOrd="0" presId="urn:microsoft.com/office/officeart/2005/8/layout/hierarchy5"/>
    <dgm:cxn modelId="{71B1B383-C2FE-4C78-A9AD-2D433DDF5D3A}" type="presOf" srcId="{792E8A2F-9FEC-4E93-93C6-DB40CE8876AC}" destId="{4BD9A766-1BA5-4249-BC01-031E87079050}" srcOrd="1" destOrd="0" presId="urn:microsoft.com/office/officeart/2005/8/layout/hierarchy5"/>
    <dgm:cxn modelId="{39F8EF9B-753F-4D4E-901B-49E4C53841B1}" type="presOf" srcId="{2E78E60A-DFB4-4301-A858-44F1BA0D212C}" destId="{33D24728-FCD8-4C6B-8421-565748F2B830}" srcOrd="0" destOrd="0" presId="urn:microsoft.com/office/officeart/2005/8/layout/hierarchy5"/>
    <dgm:cxn modelId="{17B5BCAB-CE0D-4B6F-BD3E-10AE018523EE}" srcId="{D34408D8-B03B-4C32-A48F-3840C437919D}" destId="{2E78E60A-DFB4-4301-A858-44F1BA0D212C}" srcOrd="0" destOrd="0" parTransId="{4AE9D18F-D5C8-4432-A474-0E560C45CA66}" sibTransId="{98EA27E4-7B58-425A-964A-AB500D5FCB8D}"/>
    <dgm:cxn modelId="{FA9797AF-0D53-4D63-92F6-B5BDEBFA9E30}" srcId="{D34408D8-B03B-4C32-A48F-3840C437919D}" destId="{AB819490-B0C0-463F-B2C9-D6BDDAE525BD}" srcOrd="1" destOrd="0" parTransId="{9B154D16-F415-4529-8B0D-E1DA5FB185FB}" sibTransId="{99E105D9-BD21-4F4D-8082-1F9282E410CD}"/>
    <dgm:cxn modelId="{B206F6CA-0411-4811-B47B-87E671D1560E}" type="presOf" srcId="{B3EB317A-B16A-47C6-A7A0-7225E59C38C1}" destId="{0FCEDDA5-D2B4-466E-9354-63CD56348B93}" srcOrd="0" destOrd="0" presId="urn:microsoft.com/office/officeart/2005/8/layout/hierarchy5"/>
    <dgm:cxn modelId="{1DE5C7E4-1E56-4B8C-B901-6243BD011D00}" srcId="{AB819490-B0C0-463F-B2C9-D6BDDAE525BD}" destId="{C2B27E04-56D9-412E-965E-417637237DA1}" srcOrd="1" destOrd="0" parTransId="{792E8A2F-9FEC-4E93-93C6-DB40CE8876AC}" sibTransId="{7E0EED01-6971-4891-BB3D-5AAD292316E8}"/>
    <dgm:cxn modelId="{3326BAEF-2D0D-4847-86E0-A8296DCCA65F}" type="presOf" srcId="{D34408D8-B03B-4C32-A48F-3840C437919D}" destId="{2C9273F3-B748-4260-B485-D32EE55B2656}" srcOrd="0" destOrd="0" presId="urn:microsoft.com/office/officeart/2005/8/layout/hierarchy5"/>
    <dgm:cxn modelId="{7E0EA7F0-5855-49F0-AF1B-5805503A7C6E}" type="presOf" srcId="{4AE9D18F-D5C8-4432-A474-0E560C45CA66}" destId="{436E6C5C-F0CE-4D91-8421-65F3EAC6C7A0}" srcOrd="1" destOrd="0" presId="urn:microsoft.com/office/officeart/2005/8/layout/hierarchy5"/>
    <dgm:cxn modelId="{69D392F5-42B5-4ACE-88DD-78CC5B87E23E}" type="presOf" srcId="{9B154D16-F415-4529-8B0D-E1DA5FB185FB}" destId="{3AF91F42-0B0C-43FE-8022-44AC177958E9}" srcOrd="0" destOrd="0" presId="urn:microsoft.com/office/officeart/2005/8/layout/hierarchy5"/>
    <dgm:cxn modelId="{3642F5FA-E5DA-4864-AE83-160A295E5556}" type="presOf" srcId="{859DE3B9-99F0-4AED-B940-9199946BDD19}" destId="{58FF5F1F-3D22-4433-95EF-EFD00215B3BA}" srcOrd="0" destOrd="0" presId="urn:microsoft.com/office/officeart/2005/8/layout/hierarchy5"/>
    <dgm:cxn modelId="{898CB0FF-797E-4E14-92CF-BD84F7F57FA6}" type="presOf" srcId="{0474AF56-143A-474B-8247-8F65C23ED3AB}" destId="{DD5395CD-EEA6-48C1-B74B-0B418FD31073}" srcOrd="0" destOrd="0" presId="urn:microsoft.com/office/officeart/2005/8/layout/hierarchy5"/>
    <dgm:cxn modelId="{DB58F8F7-874E-4061-AE3D-A6F544F79449}" type="presParOf" srcId="{DD5395CD-EEA6-48C1-B74B-0B418FD31073}" destId="{C6334576-A7BE-4233-A721-AE1A8D11C162}" srcOrd="0" destOrd="0" presId="urn:microsoft.com/office/officeart/2005/8/layout/hierarchy5"/>
    <dgm:cxn modelId="{672599A9-FA9E-48A6-926E-05D125D90F93}" type="presParOf" srcId="{C6334576-A7BE-4233-A721-AE1A8D11C162}" destId="{F6A67541-E415-4371-B5D3-9B184DD61B72}" srcOrd="0" destOrd="0" presId="urn:microsoft.com/office/officeart/2005/8/layout/hierarchy5"/>
    <dgm:cxn modelId="{EEAA1E3B-91C0-457E-A347-FEBA8D02F2BB}" type="presParOf" srcId="{F6A67541-E415-4371-B5D3-9B184DD61B72}" destId="{E8222E90-63D1-477E-A8F1-5E7BC1768A3B}" srcOrd="0" destOrd="0" presId="urn:microsoft.com/office/officeart/2005/8/layout/hierarchy5"/>
    <dgm:cxn modelId="{D06415EF-90EA-4AF4-A399-D96E7B7F0BE6}" type="presParOf" srcId="{E8222E90-63D1-477E-A8F1-5E7BC1768A3B}" destId="{2C9273F3-B748-4260-B485-D32EE55B2656}" srcOrd="0" destOrd="0" presId="urn:microsoft.com/office/officeart/2005/8/layout/hierarchy5"/>
    <dgm:cxn modelId="{F392D7A2-751E-42AF-BBCB-B5F0B55E3DF1}" type="presParOf" srcId="{E8222E90-63D1-477E-A8F1-5E7BC1768A3B}" destId="{040567EF-C231-41B8-87FC-CEFD4205549C}" srcOrd="1" destOrd="0" presId="urn:microsoft.com/office/officeart/2005/8/layout/hierarchy5"/>
    <dgm:cxn modelId="{C99C0B6C-CD7A-490F-8B86-134A97640A01}" type="presParOf" srcId="{040567EF-C231-41B8-87FC-CEFD4205549C}" destId="{00828A17-93BE-4E3E-BEF9-7CEB967F9C1D}" srcOrd="0" destOrd="0" presId="urn:microsoft.com/office/officeart/2005/8/layout/hierarchy5"/>
    <dgm:cxn modelId="{E63B6530-1A99-4CBA-AABC-954BE902AA6F}" type="presParOf" srcId="{00828A17-93BE-4E3E-BEF9-7CEB967F9C1D}" destId="{436E6C5C-F0CE-4D91-8421-65F3EAC6C7A0}" srcOrd="0" destOrd="0" presId="urn:microsoft.com/office/officeart/2005/8/layout/hierarchy5"/>
    <dgm:cxn modelId="{79BAF9A6-21DF-439B-8FD3-AF93C4C1F278}" type="presParOf" srcId="{040567EF-C231-41B8-87FC-CEFD4205549C}" destId="{D88C412E-2A64-4C41-AE4E-B6518CDC1C47}" srcOrd="1" destOrd="0" presId="urn:microsoft.com/office/officeart/2005/8/layout/hierarchy5"/>
    <dgm:cxn modelId="{89C58891-489D-4E1F-9492-F1FA3AE99E7E}" type="presParOf" srcId="{D88C412E-2A64-4C41-AE4E-B6518CDC1C47}" destId="{33D24728-FCD8-4C6B-8421-565748F2B830}" srcOrd="0" destOrd="0" presId="urn:microsoft.com/office/officeart/2005/8/layout/hierarchy5"/>
    <dgm:cxn modelId="{3FB63039-866E-48F7-9F6B-250C238B6817}" type="presParOf" srcId="{D88C412E-2A64-4C41-AE4E-B6518CDC1C47}" destId="{D63AE888-4C71-436A-B5BC-7D60A5D82BEC}" srcOrd="1" destOrd="0" presId="urn:microsoft.com/office/officeart/2005/8/layout/hierarchy5"/>
    <dgm:cxn modelId="{613290CE-40F9-4B6E-9DDC-20890FA5CE5D}" type="presParOf" srcId="{040567EF-C231-41B8-87FC-CEFD4205549C}" destId="{3AF91F42-0B0C-43FE-8022-44AC177958E9}" srcOrd="2" destOrd="0" presId="urn:microsoft.com/office/officeart/2005/8/layout/hierarchy5"/>
    <dgm:cxn modelId="{D44FF6D1-E491-4CD4-8433-6B0992A462D0}" type="presParOf" srcId="{3AF91F42-0B0C-43FE-8022-44AC177958E9}" destId="{637C6193-04F2-4B78-A3FF-386ABB175C3C}" srcOrd="0" destOrd="0" presId="urn:microsoft.com/office/officeart/2005/8/layout/hierarchy5"/>
    <dgm:cxn modelId="{42D4DEC7-B149-4755-8B39-996494684A60}" type="presParOf" srcId="{040567EF-C231-41B8-87FC-CEFD4205549C}" destId="{6E065CB0-0EE1-4623-B09E-B88257357D40}" srcOrd="3" destOrd="0" presId="urn:microsoft.com/office/officeart/2005/8/layout/hierarchy5"/>
    <dgm:cxn modelId="{F387217E-93A2-4E13-B32D-E789A11F2EBD}" type="presParOf" srcId="{6E065CB0-0EE1-4623-B09E-B88257357D40}" destId="{7A33C782-91D8-4B0B-AF4E-A1EADD639C70}" srcOrd="0" destOrd="0" presId="urn:microsoft.com/office/officeart/2005/8/layout/hierarchy5"/>
    <dgm:cxn modelId="{712382D4-D36C-4601-ADD4-47020210D281}" type="presParOf" srcId="{6E065CB0-0EE1-4623-B09E-B88257357D40}" destId="{19AF2229-43B4-4E5B-8E8F-CE420C07FFA0}" srcOrd="1" destOrd="0" presId="urn:microsoft.com/office/officeart/2005/8/layout/hierarchy5"/>
    <dgm:cxn modelId="{60A4FC95-6225-4E54-949C-59D8A6C0BEC4}" type="presParOf" srcId="{19AF2229-43B4-4E5B-8E8F-CE420C07FFA0}" destId="{0FCEDDA5-D2B4-466E-9354-63CD56348B93}" srcOrd="0" destOrd="0" presId="urn:microsoft.com/office/officeart/2005/8/layout/hierarchy5"/>
    <dgm:cxn modelId="{07B9E1A9-0B88-4CBE-96ED-C49632976B1E}" type="presParOf" srcId="{0FCEDDA5-D2B4-466E-9354-63CD56348B93}" destId="{30244BA5-7D13-4181-8BA8-E7CB385B436B}" srcOrd="0" destOrd="0" presId="urn:microsoft.com/office/officeart/2005/8/layout/hierarchy5"/>
    <dgm:cxn modelId="{0D474F46-129F-4CE4-855F-40FBAC2E3CE9}" type="presParOf" srcId="{19AF2229-43B4-4E5B-8E8F-CE420C07FFA0}" destId="{6F85231C-D6A2-42E1-885A-DAE072F109AB}" srcOrd="1" destOrd="0" presId="urn:microsoft.com/office/officeart/2005/8/layout/hierarchy5"/>
    <dgm:cxn modelId="{EA59CEF8-C500-4744-93BE-40192393F87E}" type="presParOf" srcId="{6F85231C-D6A2-42E1-885A-DAE072F109AB}" destId="{58FF5F1F-3D22-4433-95EF-EFD00215B3BA}" srcOrd="0" destOrd="0" presId="urn:microsoft.com/office/officeart/2005/8/layout/hierarchy5"/>
    <dgm:cxn modelId="{6C317C2A-4272-4DA1-B9A1-9853C6E32887}" type="presParOf" srcId="{6F85231C-D6A2-42E1-885A-DAE072F109AB}" destId="{C710A73C-9BED-44CA-879F-2DFBC0CDC83B}" srcOrd="1" destOrd="0" presId="urn:microsoft.com/office/officeart/2005/8/layout/hierarchy5"/>
    <dgm:cxn modelId="{9048D8F2-A2CE-4327-A43C-CCB1CEB6BE29}" type="presParOf" srcId="{19AF2229-43B4-4E5B-8E8F-CE420C07FFA0}" destId="{75993513-05E5-4FBD-8124-3CC4513D88A2}" srcOrd="2" destOrd="0" presId="urn:microsoft.com/office/officeart/2005/8/layout/hierarchy5"/>
    <dgm:cxn modelId="{C92C0349-17A3-40F4-AC49-65F834B51FF7}" type="presParOf" srcId="{75993513-05E5-4FBD-8124-3CC4513D88A2}" destId="{4BD9A766-1BA5-4249-BC01-031E87079050}" srcOrd="0" destOrd="0" presId="urn:microsoft.com/office/officeart/2005/8/layout/hierarchy5"/>
    <dgm:cxn modelId="{3423171A-FC51-4E86-BBFB-2EF9E9E540BE}" type="presParOf" srcId="{19AF2229-43B4-4E5B-8E8F-CE420C07FFA0}" destId="{D22715E4-D4A1-419A-B46B-123CE6F26240}" srcOrd="3" destOrd="0" presId="urn:microsoft.com/office/officeart/2005/8/layout/hierarchy5"/>
    <dgm:cxn modelId="{4BCFA4EA-1830-4ABE-B5E9-BBD67B63E636}" type="presParOf" srcId="{D22715E4-D4A1-419A-B46B-123CE6F26240}" destId="{BE3AE8B4-08B1-4C64-8C9B-646C5DD267E5}" srcOrd="0" destOrd="0" presId="urn:microsoft.com/office/officeart/2005/8/layout/hierarchy5"/>
    <dgm:cxn modelId="{C6BC5DB4-4DBB-4626-BB4B-AA816F81788F}" type="presParOf" srcId="{D22715E4-D4A1-419A-B46B-123CE6F26240}" destId="{D6E279CC-A817-4635-B4F9-EA25B95CB7AF}" srcOrd="1" destOrd="0" presId="urn:microsoft.com/office/officeart/2005/8/layout/hierarchy5"/>
    <dgm:cxn modelId="{8A82EAF4-F2A7-4AF8-BF2E-68F89807C51D}" type="presParOf" srcId="{DD5395CD-EEA6-48C1-B74B-0B418FD31073}" destId="{18C3FF02-5813-4EE5-845F-A7E398E21F63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58D929-6BEC-4808-B199-797D788398E1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A099D43-8225-44C5-B29E-99B67FA51ACB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uk-UA" sz="1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ЛУЖНІСТЬ</a:t>
          </a:r>
          <a:r>
            <a:rPr lang="uk-UA" sz="17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k-UA" sz="1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ҐРУНТІВ</a:t>
          </a:r>
          <a:endParaRPr lang="uk-UA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A83B12-AB2D-406C-A9C5-4188715E9852}" type="parTrans" cxnId="{83D1A73F-BBCE-4B3F-935D-F543A1BB70F0}">
      <dgm:prSet/>
      <dgm:spPr/>
      <dgm:t>
        <a:bodyPr/>
        <a:lstStyle/>
        <a:p>
          <a:endParaRPr lang="uk-UA"/>
        </a:p>
      </dgm:t>
    </dgm:pt>
    <dgm:pt modelId="{BEFD9CB8-5353-41D4-8E0E-1FD222CE5E78}" type="sibTrans" cxnId="{83D1A73F-BBCE-4B3F-935D-F543A1BB70F0}">
      <dgm:prSet/>
      <dgm:spPr/>
      <dgm:t>
        <a:bodyPr/>
        <a:lstStyle/>
        <a:p>
          <a:endParaRPr lang="uk-UA"/>
        </a:p>
      </dgm:t>
    </dgm:pt>
    <dgm:pt modelId="{5D35C8F9-29CB-4767-BB43-77990B95F448}">
      <dgm:prSet phldrT="[Текст]"/>
      <dgm:spPr>
        <a:solidFill>
          <a:schemeClr val="bg2"/>
        </a:solidFill>
      </dgm:spPr>
      <dgm:t>
        <a:bodyPr/>
        <a:lstStyle/>
        <a:p>
          <a:r>
            <a:rPr lang="uk-UA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Актуальна лужність</a:t>
          </a:r>
          <a:r>
            <a: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зумовлена наявністю в ґрунтовому розчині гідролітично лужних солей (</a:t>
          </a:r>
          <a:r>
            <a:rPr lang="en-U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</a:t>
          </a:r>
          <a:r>
            <a:rPr lang="uk-UA" b="1" i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</a:t>
          </a:r>
          <a:r>
            <a:rPr lang="uk-UA" b="1" i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і </a:t>
          </a:r>
          <a:r>
            <a:rPr lang="en-US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NaHCO</a:t>
          </a:r>
          <a:r>
            <a:rPr lang="uk-UA" b="1" i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), під час дисоціації яких утворюється значна кількість гідроксильних іонів. </a:t>
          </a:r>
        </a:p>
      </dgm:t>
    </dgm:pt>
    <dgm:pt modelId="{924EDBAA-6023-4B08-87BE-533B4641907D}" type="parTrans" cxnId="{08B7BC14-129B-4E74-B0B5-C8C62A6C6C17}">
      <dgm:prSet/>
      <dgm:spPr/>
      <dgm:t>
        <a:bodyPr/>
        <a:lstStyle/>
        <a:p>
          <a:endParaRPr lang="uk-UA"/>
        </a:p>
      </dgm:t>
    </dgm:pt>
    <dgm:pt modelId="{C9E219EE-B0DB-478B-83C9-40C01DCBD2C9}" type="sibTrans" cxnId="{08B7BC14-129B-4E74-B0B5-C8C62A6C6C17}">
      <dgm:prSet/>
      <dgm:spPr/>
      <dgm:t>
        <a:bodyPr/>
        <a:lstStyle/>
        <a:p>
          <a:endParaRPr lang="uk-UA"/>
        </a:p>
      </dgm:t>
    </dgm:pt>
    <dgm:pt modelId="{166E369A-ECAD-4DF2-89FF-5B15CA355AC9}">
      <dgm:prSet phldrT="[Текст]"/>
      <dgm:spPr>
        <a:solidFill>
          <a:schemeClr val="bg2"/>
        </a:solidFill>
      </dgm:spPr>
      <dgm:t>
        <a:bodyPr/>
        <a:lstStyle/>
        <a:p>
          <a:r>
            <a:rPr lang="uk-UA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Потенціальна лужність</a:t>
          </a:r>
          <a:r>
            <a: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проявляється у ґрунтах, які містять увібраний Натрій. При дії на ґрунт карбонатною кислотою увібраний ГВК Натрій заміщується іонами </a:t>
          </a:r>
          <a:r>
            <a:rPr lang="uk-UA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</a:t>
          </a:r>
          <a:r>
            <a:rPr lang="uk-UA" b="1" i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+</a:t>
          </a:r>
          <a:r>
            <a: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uk-UA" b="1" dirty="0">
            <a:ln>
              <a:solidFill>
                <a:sysClr val="windowText" lastClr="000000"/>
              </a:solidFill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0F52E3-BD2D-436C-98A1-58C5BAFD846D}" type="parTrans" cxnId="{F3570029-3519-4F1E-9C01-831B09DAA1FA}">
      <dgm:prSet/>
      <dgm:spPr/>
      <dgm:t>
        <a:bodyPr/>
        <a:lstStyle/>
        <a:p>
          <a:endParaRPr lang="uk-UA"/>
        </a:p>
      </dgm:t>
    </dgm:pt>
    <dgm:pt modelId="{21AE0DD2-2A5A-462F-B204-D9705C0F7373}" type="sibTrans" cxnId="{F3570029-3519-4F1E-9C01-831B09DAA1FA}">
      <dgm:prSet/>
      <dgm:spPr/>
      <dgm:t>
        <a:bodyPr/>
        <a:lstStyle/>
        <a:p>
          <a:endParaRPr lang="uk-UA"/>
        </a:p>
      </dgm:t>
    </dgm:pt>
    <dgm:pt modelId="{8BF07E78-E1D0-48D8-BFC8-BF51E565EBF5}" type="pres">
      <dgm:prSet presAssocID="{2E58D929-6BEC-4808-B199-797D788398E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C7AC803-043A-4A20-B26D-05D8F8A95649}" type="pres">
      <dgm:prSet presAssocID="{7A099D43-8225-44C5-B29E-99B67FA51ACB}" presName="root1" presStyleCnt="0"/>
      <dgm:spPr/>
    </dgm:pt>
    <dgm:pt modelId="{B2084F77-B995-46FA-A25F-B25F0152C1BF}" type="pres">
      <dgm:prSet presAssocID="{7A099D43-8225-44C5-B29E-99B67FA51ACB}" presName="LevelOneTextNode" presStyleLbl="node0" presStyleIdx="0" presStyleCnt="1" custScaleX="106422" custLinFactNeighborX="-24811">
        <dgm:presLayoutVars>
          <dgm:chPref val="3"/>
        </dgm:presLayoutVars>
      </dgm:prSet>
      <dgm:spPr/>
    </dgm:pt>
    <dgm:pt modelId="{9A14E22C-334F-404E-A65F-62B979BDF219}" type="pres">
      <dgm:prSet presAssocID="{7A099D43-8225-44C5-B29E-99B67FA51ACB}" presName="level2hierChild" presStyleCnt="0"/>
      <dgm:spPr/>
    </dgm:pt>
    <dgm:pt modelId="{7B2B1EE6-3F90-4CD1-BBB3-035F24D8E579}" type="pres">
      <dgm:prSet presAssocID="{924EDBAA-6023-4B08-87BE-533B4641907D}" presName="conn2-1" presStyleLbl="parChTrans1D2" presStyleIdx="0" presStyleCnt="2"/>
      <dgm:spPr/>
    </dgm:pt>
    <dgm:pt modelId="{E83FC399-AA82-4CC9-B01B-C4794E708E30}" type="pres">
      <dgm:prSet presAssocID="{924EDBAA-6023-4B08-87BE-533B4641907D}" presName="connTx" presStyleLbl="parChTrans1D2" presStyleIdx="0" presStyleCnt="2"/>
      <dgm:spPr/>
    </dgm:pt>
    <dgm:pt modelId="{0B0678F9-10B4-4783-B894-E4050341F792}" type="pres">
      <dgm:prSet presAssocID="{5D35C8F9-29CB-4767-BB43-77990B95F448}" presName="root2" presStyleCnt="0"/>
      <dgm:spPr/>
    </dgm:pt>
    <dgm:pt modelId="{F2CBBC13-A7C3-4EF7-AA4F-8998A80590BE}" type="pres">
      <dgm:prSet presAssocID="{5D35C8F9-29CB-4767-BB43-77990B95F448}" presName="LevelTwoTextNode" presStyleLbl="node2" presStyleIdx="0" presStyleCnt="2">
        <dgm:presLayoutVars>
          <dgm:chPref val="3"/>
        </dgm:presLayoutVars>
      </dgm:prSet>
      <dgm:spPr/>
    </dgm:pt>
    <dgm:pt modelId="{8159E8A1-B357-47D6-AE49-E6230BC81CA4}" type="pres">
      <dgm:prSet presAssocID="{5D35C8F9-29CB-4767-BB43-77990B95F448}" presName="level3hierChild" presStyleCnt="0"/>
      <dgm:spPr/>
    </dgm:pt>
    <dgm:pt modelId="{BA878453-F9D5-448C-A506-4B4BB060E1D9}" type="pres">
      <dgm:prSet presAssocID="{AA0F52E3-BD2D-436C-98A1-58C5BAFD846D}" presName="conn2-1" presStyleLbl="parChTrans1D2" presStyleIdx="1" presStyleCnt="2"/>
      <dgm:spPr/>
    </dgm:pt>
    <dgm:pt modelId="{C8402B3E-2E40-41F6-A2A3-61E554359C21}" type="pres">
      <dgm:prSet presAssocID="{AA0F52E3-BD2D-436C-98A1-58C5BAFD846D}" presName="connTx" presStyleLbl="parChTrans1D2" presStyleIdx="1" presStyleCnt="2"/>
      <dgm:spPr/>
    </dgm:pt>
    <dgm:pt modelId="{FF0FA3DA-18AE-419F-A79A-58C679DBC8D3}" type="pres">
      <dgm:prSet presAssocID="{166E369A-ECAD-4DF2-89FF-5B15CA355AC9}" presName="root2" presStyleCnt="0"/>
      <dgm:spPr/>
    </dgm:pt>
    <dgm:pt modelId="{9D042DAA-616C-4421-8C51-86763D7B30EA}" type="pres">
      <dgm:prSet presAssocID="{166E369A-ECAD-4DF2-89FF-5B15CA355AC9}" presName="LevelTwoTextNode" presStyleLbl="node2" presStyleIdx="1" presStyleCnt="2">
        <dgm:presLayoutVars>
          <dgm:chPref val="3"/>
        </dgm:presLayoutVars>
      </dgm:prSet>
      <dgm:spPr/>
    </dgm:pt>
    <dgm:pt modelId="{687FAD4A-B5B9-41CA-9F9F-7167F6BADAFA}" type="pres">
      <dgm:prSet presAssocID="{166E369A-ECAD-4DF2-89FF-5B15CA355AC9}" presName="level3hierChild" presStyleCnt="0"/>
      <dgm:spPr/>
    </dgm:pt>
  </dgm:ptLst>
  <dgm:cxnLst>
    <dgm:cxn modelId="{8A2A7A05-250B-4BDA-840E-0CCBF0F02CEA}" type="presOf" srcId="{5D35C8F9-29CB-4767-BB43-77990B95F448}" destId="{F2CBBC13-A7C3-4EF7-AA4F-8998A80590BE}" srcOrd="0" destOrd="0" presId="urn:microsoft.com/office/officeart/2005/8/layout/hierarchy2"/>
    <dgm:cxn modelId="{08B7BC14-129B-4E74-B0B5-C8C62A6C6C17}" srcId="{7A099D43-8225-44C5-B29E-99B67FA51ACB}" destId="{5D35C8F9-29CB-4767-BB43-77990B95F448}" srcOrd="0" destOrd="0" parTransId="{924EDBAA-6023-4B08-87BE-533B4641907D}" sibTransId="{C9E219EE-B0DB-478B-83C9-40C01DCBD2C9}"/>
    <dgm:cxn modelId="{F465F117-8F88-4FB8-B8BD-296B806AB0C0}" type="presOf" srcId="{AA0F52E3-BD2D-436C-98A1-58C5BAFD846D}" destId="{C8402B3E-2E40-41F6-A2A3-61E554359C21}" srcOrd="1" destOrd="0" presId="urn:microsoft.com/office/officeart/2005/8/layout/hierarchy2"/>
    <dgm:cxn modelId="{F3570029-3519-4F1E-9C01-831B09DAA1FA}" srcId="{7A099D43-8225-44C5-B29E-99B67FA51ACB}" destId="{166E369A-ECAD-4DF2-89FF-5B15CA355AC9}" srcOrd="1" destOrd="0" parTransId="{AA0F52E3-BD2D-436C-98A1-58C5BAFD846D}" sibTransId="{21AE0DD2-2A5A-462F-B204-D9705C0F7373}"/>
    <dgm:cxn modelId="{83D1A73F-BBCE-4B3F-935D-F543A1BB70F0}" srcId="{2E58D929-6BEC-4808-B199-797D788398E1}" destId="{7A099D43-8225-44C5-B29E-99B67FA51ACB}" srcOrd="0" destOrd="0" parTransId="{5AA83B12-AB2D-406C-A9C5-4188715E9852}" sibTransId="{BEFD9CB8-5353-41D4-8E0E-1FD222CE5E78}"/>
    <dgm:cxn modelId="{F58F6155-7AE7-4F7C-A815-EB60DEB16BA2}" type="presOf" srcId="{7A099D43-8225-44C5-B29E-99B67FA51ACB}" destId="{B2084F77-B995-46FA-A25F-B25F0152C1BF}" srcOrd="0" destOrd="0" presId="urn:microsoft.com/office/officeart/2005/8/layout/hierarchy2"/>
    <dgm:cxn modelId="{920A1A86-14BA-4494-85E0-509F41DFC4FE}" type="presOf" srcId="{AA0F52E3-BD2D-436C-98A1-58C5BAFD846D}" destId="{BA878453-F9D5-448C-A506-4B4BB060E1D9}" srcOrd="0" destOrd="0" presId="urn:microsoft.com/office/officeart/2005/8/layout/hierarchy2"/>
    <dgm:cxn modelId="{052DB797-7FA6-4639-892C-D13154EBC113}" type="presOf" srcId="{924EDBAA-6023-4B08-87BE-533B4641907D}" destId="{E83FC399-AA82-4CC9-B01B-C4794E708E30}" srcOrd="1" destOrd="0" presId="urn:microsoft.com/office/officeart/2005/8/layout/hierarchy2"/>
    <dgm:cxn modelId="{1EAC0F9C-D1E3-474E-9C06-1CDC53726F80}" type="presOf" srcId="{924EDBAA-6023-4B08-87BE-533B4641907D}" destId="{7B2B1EE6-3F90-4CD1-BBB3-035F24D8E579}" srcOrd="0" destOrd="0" presId="urn:microsoft.com/office/officeart/2005/8/layout/hierarchy2"/>
    <dgm:cxn modelId="{37FC7FBD-7332-452C-B412-080DD0EBD725}" type="presOf" srcId="{166E369A-ECAD-4DF2-89FF-5B15CA355AC9}" destId="{9D042DAA-616C-4421-8C51-86763D7B30EA}" srcOrd="0" destOrd="0" presId="urn:microsoft.com/office/officeart/2005/8/layout/hierarchy2"/>
    <dgm:cxn modelId="{171471F1-DED3-45D1-937C-439943BDBA6E}" type="presOf" srcId="{2E58D929-6BEC-4808-B199-797D788398E1}" destId="{8BF07E78-E1D0-48D8-BFC8-BF51E565EBF5}" srcOrd="0" destOrd="0" presId="urn:microsoft.com/office/officeart/2005/8/layout/hierarchy2"/>
    <dgm:cxn modelId="{8383E92B-50DF-4819-BFF1-2C5CEA6029D7}" type="presParOf" srcId="{8BF07E78-E1D0-48D8-BFC8-BF51E565EBF5}" destId="{5C7AC803-043A-4A20-B26D-05D8F8A95649}" srcOrd="0" destOrd="0" presId="urn:microsoft.com/office/officeart/2005/8/layout/hierarchy2"/>
    <dgm:cxn modelId="{08CE83CA-85B6-4557-A566-3A480FBA86BD}" type="presParOf" srcId="{5C7AC803-043A-4A20-B26D-05D8F8A95649}" destId="{B2084F77-B995-46FA-A25F-B25F0152C1BF}" srcOrd="0" destOrd="0" presId="urn:microsoft.com/office/officeart/2005/8/layout/hierarchy2"/>
    <dgm:cxn modelId="{1ED16F80-1428-4F93-A626-E494A2F5712F}" type="presParOf" srcId="{5C7AC803-043A-4A20-B26D-05D8F8A95649}" destId="{9A14E22C-334F-404E-A65F-62B979BDF219}" srcOrd="1" destOrd="0" presId="urn:microsoft.com/office/officeart/2005/8/layout/hierarchy2"/>
    <dgm:cxn modelId="{6314ACDA-AA13-41DE-B184-D1C53295ACBC}" type="presParOf" srcId="{9A14E22C-334F-404E-A65F-62B979BDF219}" destId="{7B2B1EE6-3F90-4CD1-BBB3-035F24D8E579}" srcOrd="0" destOrd="0" presId="urn:microsoft.com/office/officeart/2005/8/layout/hierarchy2"/>
    <dgm:cxn modelId="{8A65163D-D2E2-4947-AC3A-8B4630606A14}" type="presParOf" srcId="{7B2B1EE6-3F90-4CD1-BBB3-035F24D8E579}" destId="{E83FC399-AA82-4CC9-B01B-C4794E708E30}" srcOrd="0" destOrd="0" presId="urn:microsoft.com/office/officeart/2005/8/layout/hierarchy2"/>
    <dgm:cxn modelId="{EB39417A-9706-4CAB-B623-DFF43088CAC4}" type="presParOf" srcId="{9A14E22C-334F-404E-A65F-62B979BDF219}" destId="{0B0678F9-10B4-4783-B894-E4050341F792}" srcOrd="1" destOrd="0" presId="urn:microsoft.com/office/officeart/2005/8/layout/hierarchy2"/>
    <dgm:cxn modelId="{8A73F7F5-A674-45B9-97B6-4F32A4D9F6B4}" type="presParOf" srcId="{0B0678F9-10B4-4783-B894-E4050341F792}" destId="{F2CBBC13-A7C3-4EF7-AA4F-8998A80590BE}" srcOrd="0" destOrd="0" presId="urn:microsoft.com/office/officeart/2005/8/layout/hierarchy2"/>
    <dgm:cxn modelId="{9E46EE2C-6683-4C2F-BF39-4F39C28A583D}" type="presParOf" srcId="{0B0678F9-10B4-4783-B894-E4050341F792}" destId="{8159E8A1-B357-47D6-AE49-E6230BC81CA4}" srcOrd="1" destOrd="0" presId="urn:microsoft.com/office/officeart/2005/8/layout/hierarchy2"/>
    <dgm:cxn modelId="{DE9EA34C-5ED7-401B-B282-A83BE403F744}" type="presParOf" srcId="{9A14E22C-334F-404E-A65F-62B979BDF219}" destId="{BA878453-F9D5-448C-A506-4B4BB060E1D9}" srcOrd="2" destOrd="0" presId="urn:microsoft.com/office/officeart/2005/8/layout/hierarchy2"/>
    <dgm:cxn modelId="{075BB521-685C-497C-B35E-89914711834E}" type="presParOf" srcId="{BA878453-F9D5-448C-A506-4B4BB060E1D9}" destId="{C8402B3E-2E40-41F6-A2A3-61E554359C21}" srcOrd="0" destOrd="0" presId="urn:microsoft.com/office/officeart/2005/8/layout/hierarchy2"/>
    <dgm:cxn modelId="{B5CB9E4B-A647-4FEC-82ED-6FCE662EED8F}" type="presParOf" srcId="{9A14E22C-334F-404E-A65F-62B979BDF219}" destId="{FF0FA3DA-18AE-419F-A79A-58C679DBC8D3}" srcOrd="3" destOrd="0" presId="urn:microsoft.com/office/officeart/2005/8/layout/hierarchy2"/>
    <dgm:cxn modelId="{4EB32E25-984F-4678-8AC3-82AF93BD0DC2}" type="presParOf" srcId="{FF0FA3DA-18AE-419F-A79A-58C679DBC8D3}" destId="{9D042DAA-616C-4421-8C51-86763D7B30EA}" srcOrd="0" destOrd="0" presId="urn:microsoft.com/office/officeart/2005/8/layout/hierarchy2"/>
    <dgm:cxn modelId="{337A4F44-702C-418E-A4F5-9C614D5FD7D0}" type="presParOf" srcId="{FF0FA3DA-18AE-419F-A79A-58C679DBC8D3}" destId="{687FAD4A-B5B9-41CA-9F9F-7167F6BADAF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92F84C-4000-46A2-817C-AAC467CE10B0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2E008C4-854F-49B8-BB01-B5FDF999EA6C}">
      <dgm:prSet phldrT="[Текст]"/>
      <dgm:spPr/>
      <dgm:t>
        <a:bodyPr/>
        <a:lstStyle/>
        <a:p>
          <a:r>
            <a:rPr lang="uk-UA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Природна радіоактивність ґрунтів</a:t>
          </a:r>
          <a:r>
            <a: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k-UA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(ПРГ)</a:t>
          </a:r>
          <a:r>
            <a: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зумовлюється природними радіоактивними елементами (ПРЕ)</a:t>
          </a:r>
        </a:p>
      </dgm:t>
    </dgm:pt>
    <dgm:pt modelId="{C0CE0653-B7F0-4784-9F8F-53A6659BFD4E}" type="parTrans" cxnId="{56F559B9-F3E0-42E1-8C5B-C8948C48D304}">
      <dgm:prSet/>
      <dgm:spPr/>
      <dgm:t>
        <a:bodyPr/>
        <a:lstStyle/>
        <a:p>
          <a:endParaRPr lang="uk-UA"/>
        </a:p>
      </dgm:t>
    </dgm:pt>
    <dgm:pt modelId="{03ED371F-3909-4BC7-BD63-0B960E5FF6F7}" type="sibTrans" cxnId="{56F559B9-F3E0-42E1-8C5B-C8948C48D304}">
      <dgm:prSet/>
      <dgm:spPr/>
      <dgm:t>
        <a:bodyPr/>
        <a:lstStyle/>
        <a:p>
          <a:endParaRPr lang="uk-UA"/>
        </a:p>
      </dgm:t>
    </dgm:pt>
    <dgm:pt modelId="{A8697319-827A-4E62-9B78-DB41009D9EC7}">
      <dgm:prSet phldrT="[Текст]" custT="1"/>
      <dgm:spPr/>
      <dgm:t>
        <a:bodyPr/>
        <a:lstStyle/>
        <a:p>
          <a:r>
            <a:rPr lang="uk-UA" sz="2000" i="1" dirty="0">
              <a:latin typeface="Arial" panose="020B0604020202020204" pitchFamily="34" charset="0"/>
              <a:cs typeface="Arial" panose="020B0604020202020204" pitchFamily="34" charset="0"/>
            </a:rPr>
            <a:t>Штучна радіоактивність ґрунтів</a:t>
          </a:r>
          <a:r>
            <a:rPr lang="uk-UA" sz="2000" dirty="0">
              <a:latin typeface="Arial" panose="020B0604020202020204" pitchFamily="34" charset="0"/>
              <a:cs typeface="Arial" panose="020B0604020202020204" pitchFamily="34" charset="0"/>
            </a:rPr>
            <a:t> зумовлена забрудненням їх радіоактивними ізотопами в результаті виробничої діяльності людини. </a:t>
          </a:r>
        </a:p>
      </dgm:t>
    </dgm:pt>
    <dgm:pt modelId="{5DC6B6DC-64C4-4820-9874-33449948ED3E}" type="parTrans" cxnId="{B784222B-66C8-4394-AC8B-9C886B2FD2C0}">
      <dgm:prSet/>
      <dgm:spPr/>
      <dgm:t>
        <a:bodyPr/>
        <a:lstStyle/>
        <a:p>
          <a:endParaRPr lang="uk-UA"/>
        </a:p>
      </dgm:t>
    </dgm:pt>
    <dgm:pt modelId="{EE8301B7-F5E1-4EAE-8E16-A958DD3D6DAA}" type="sibTrans" cxnId="{B784222B-66C8-4394-AC8B-9C886B2FD2C0}">
      <dgm:prSet/>
      <dgm:spPr/>
      <dgm:t>
        <a:bodyPr/>
        <a:lstStyle/>
        <a:p>
          <a:endParaRPr lang="uk-UA"/>
        </a:p>
      </dgm:t>
    </dgm:pt>
    <dgm:pt modelId="{CEB71F9C-AB1D-4A6C-878A-8EAEF3878836}" type="pres">
      <dgm:prSet presAssocID="{5F92F84C-4000-46A2-817C-AAC467CE10B0}" presName="Name0" presStyleCnt="0">
        <dgm:presLayoutVars>
          <dgm:dir/>
          <dgm:resizeHandles val="exact"/>
        </dgm:presLayoutVars>
      </dgm:prSet>
      <dgm:spPr/>
    </dgm:pt>
    <dgm:pt modelId="{3A987562-4742-4C57-8F4D-71A5A61E5F87}" type="pres">
      <dgm:prSet presAssocID="{02E008C4-854F-49B8-BB01-B5FDF999EA6C}" presName="compNode" presStyleCnt="0"/>
      <dgm:spPr/>
    </dgm:pt>
    <dgm:pt modelId="{D05A327C-2105-40DE-B983-3521531A2A34}" type="pres">
      <dgm:prSet presAssocID="{02E008C4-854F-49B8-BB01-B5FDF999EA6C}" presName="pictRect" presStyleLbl="node1" presStyleIdx="0" presStyleCnt="2" custLinFactNeighborX="-3617" custLinFactNeighborY="201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015752D1-0EC8-4765-9A25-BD42A7D78E49}" type="pres">
      <dgm:prSet presAssocID="{02E008C4-854F-49B8-BB01-B5FDF999EA6C}" presName="textRect" presStyleLbl="revTx" presStyleIdx="0" presStyleCnt="2">
        <dgm:presLayoutVars>
          <dgm:bulletEnabled val="1"/>
        </dgm:presLayoutVars>
      </dgm:prSet>
      <dgm:spPr/>
    </dgm:pt>
    <dgm:pt modelId="{D714C840-F9C5-41DB-85CE-5A902CE5317F}" type="pres">
      <dgm:prSet presAssocID="{03ED371F-3909-4BC7-BD63-0B960E5FF6F7}" presName="sibTrans" presStyleLbl="sibTrans2D1" presStyleIdx="0" presStyleCnt="0"/>
      <dgm:spPr/>
    </dgm:pt>
    <dgm:pt modelId="{44654D8B-A701-433D-97CF-9341C4B259E3}" type="pres">
      <dgm:prSet presAssocID="{A8697319-827A-4E62-9B78-DB41009D9EC7}" presName="compNode" presStyleCnt="0"/>
      <dgm:spPr/>
    </dgm:pt>
    <dgm:pt modelId="{3E954E5F-D9F5-4D0A-A893-D4A59373186E}" type="pres">
      <dgm:prSet presAssocID="{A8697319-827A-4E62-9B78-DB41009D9EC7}" presName="pict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DEB92DB7-6F04-401F-8F44-FEA0F2E6B698}" type="pres">
      <dgm:prSet presAssocID="{A8697319-827A-4E62-9B78-DB41009D9EC7}" presName="textRect" presStyleLbl="revTx" presStyleIdx="1" presStyleCnt="2" custScaleX="119902">
        <dgm:presLayoutVars>
          <dgm:bulletEnabled val="1"/>
        </dgm:presLayoutVars>
      </dgm:prSet>
      <dgm:spPr/>
    </dgm:pt>
  </dgm:ptLst>
  <dgm:cxnLst>
    <dgm:cxn modelId="{B784222B-66C8-4394-AC8B-9C886B2FD2C0}" srcId="{5F92F84C-4000-46A2-817C-AAC467CE10B0}" destId="{A8697319-827A-4E62-9B78-DB41009D9EC7}" srcOrd="1" destOrd="0" parTransId="{5DC6B6DC-64C4-4820-9874-33449948ED3E}" sibTransId="{EE8301B7-F5E1-4EAE-8E16-A958DD3D6DAA}"/>
    <dgm:cxn modelId="{36B18A3E-A9B8-4995-9022-E216585A9B9B}" type="presOf" srcId="{5F92F84C-4000-46A2-817C-AAC467CE10B0}" destId="{CEB71F9C-AB1D-4A6C-878A-8EAEF3878836}" srcOrd="0" destOrd="0" presId="urn:microsoft.com/office/officeart/2005/8/layout/pList1"/>
    <dgm:cxn modelId="{B479AC94-E49E-439D-A4F0-EF635D5F0811}" type="presOf" srcId="{A8697319-827A-4E62-9B78-DB41009D9EC7}" destId="{DEB92DB7-6F04-401F-8F44-FEA0F2E6B698}" srcOrd="0" destOrd="0" presId="urn:microsoft.com/office/officeart/2005/8/layout/pList1"/>
    <dgm:cxn modelId="{A02A9D98-281E-47ED-9AC9-9AA2BDE0EDE8}" type="presOf" srcId="{02E008C4-854F-49B8-BB01-B5FDF999EA6C}" destId="{015752D1-0EC8-4765-9A25-BD42A7D78E49}" srcOrd="0" destOrd="0" presId="urn:microsoft.com/office/officeart/2005/8/layout/pList1"/>
    <dgm:cxn modelId="{D8D0B1A2-FEA4-440B-9189-0D2B52DEA3D6}" type="presOf" srcId="{03ED371F-3909-4BC7-BD63-0B960E5FF6F7}" destId="{D714C840-F9C5-41DB-85CE-5A902CE5317F}" srcOrd="0" destOrd="0" presId="urn:microsoft.com/office/officeart/2005/8/layout/pList1"/>
    <dgm:cxn modelId="{56F559B9-F3E0-42E1-8C5B-C8948C48D304}" srcId="{5F92F84C-4000-46A2-817C-AAC467CE10B0}" destId="{02E008C4-854F-49B8-BB01-B5FDF999EA6C}" srcOrd="0" destOrd="0" parTransId="{C0CE0653-B7F0-4784-9F8F-53A6659BFD4E}" sibTransId="{03ED371F-3909-4BC7-BD63-0B960E5FF6F7}"/>
    <dgm:cxn modelId="{19D3BBAC-6F09-4BDC-B02D-EFE0C9949625}" type="presParOf" srcId="{CEB71F9C-AB1D-4A6C-878A-8EAEF3878836}" destId="{3A987562-4742-4C57-8F4D-71A5A61E5F87}" srcOrd="0" destOrd="0" presId="urn:microsoft.com/office/officeart/2005/8/layout/pList1"/>
    <dgm:cxn modelId="{AD11BEE0-7217-4A54-962B-E82453AF073D}" type="presParOf" srcId="{3A987562-4742-4C57-8F4D-71A5A61E5F87}" destId="{D05A327C-2105-40DE-B983-3521531A2A34}" srcOrd="0" destOrd="0" presId="urn:microsoft.com/office/officeart/2005/8/layout/pList1"/>
    <dgm:cxn modelId="{75FC0E35-BBEC-41BE-8D64-39D4261695B2}" type="presParOf" srcId="{3A987562-4742-4C57-8F4D-71A5A61E5F87}" destId="{015752D1-0EC8-4765-9A25-BD42A7D78E49}" srcOrd="1" destOrd="0" presId="urn:microsoft.com/office/officeart/2005/8/layout/pList1"/>
    <dgm:cxn modelId="{AD419E0C-E734-433B-AE4F-216627993C6A}" type="presParOf" srcId="{CEB71F9C-AB1D-4A6C-878A-8EAEF3878836}" destId="{D714C840-F9C5-41DB-85CE-5A902CE5317F}" srcOrd="1" destOrd="0" presId="urn:microsoft.com/office/officeart/2005/8/layout/pList1"/>
    <dgm:cxn modelId="{34D3C01B-6249-4377-8833-2B489751D243}" type="presParOf" srcId="{CEB71F9C-AB1D-4A6C-878A-8EAEF3878836}" destId="{44654D8B-A701-433D-97CF-9341C4B259E3}" srcOrd="2" destOrd="0" presId="urn:microsoft.com/office/officeart/2005/8/layout/pList1"/>
    <dgm:cxn modelId="{253BC921-B94D-4AB7-8501-1C01DABA88BF}" type="presParOf" srcId="{44654D8B-A701-433D-97CF-9341C4B259E3}" destId="{3E954E5F-D9F5-4D0A-A893-D4A59373186E}" srcOrd="0" destOrd="0" presId="urn:microsoft.com/office/officeart/2005/8/layout/pList1"/>
    <dgm:cxn modelId="{6BD6D079-2C45-46BE-8E18-829903174636}" type="presParOf" srcId="{44654D8B-A701-433D-97CF-9341C4B259E3}" destId="{DEB92DB7-6F04-401F-8F44-FEA0F2E6B69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021005-24DE-48AE-93D7-FD4B9933494F}" type="doc">
      <dgm:prSet loTypeId="urn:microsoft.com/office/officeart/2008/layout/Lin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3CAA6A8-656C-45B6-AE5B-695CF5ABF6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2000" dirty="0">
              <a:latin typeface="Arial" panose="020B0604020202020204" pitchFamily="34" charset="0"/>
              <a:cs typeface="Arial" panose="020B0604020202020204" pitchFamily="34" charset="0"/>
            </a:rPr>
            <a:t>Види поглинальної здатності</a:t>
          </a:r>
        </a:p>
      </dgm:t>
    </dgm:pt>
    <dgm:pt modelId="{168C372F-B04E-44E6-B6F8-B20E0042D46F}" type="parTrans" cxnId="{C26B3DE5-EF87-41BD-85E0-D50C29334567}">
      <dgm:prSet/>
      <dgm:spPr/>
      <dgm:t>
        <a:bodyPr/>
        <a:lstStyle/>
        <a:p>
          <a:endParaRPr lang="uk-UA"/>
        </a:p>
      </dgm:t>
    </dgm:pt>
    <dgm:pt modelId="{2B20E8BC-628D-4F5C-8AEE-372323D6CAF0}" type="sibTrans" cxnId="{C26B3DE5-EF87-41BD-85E0-D50C29334567}">
      <dgm:prSet/>
      <dgm:spPr/>
      <dgm:t>
        <a:bodyPr/>
        <a:lstStyle/>
        <a:p>
          <a:endParaRPr lang="uk-UA"/>
        </a:p>
      </dgm:t>
    </dgm:pt>
    <dgm:pt modelId="{47717E2E-DA49-4E18-AFAD-9D66884A9470}">
      <dgm:prSet phldrT="[Текст]" custT="1"/>
      <dgm:spPr/>
      <dgm:t>
        <a:bodyPr/>
        <a:lstStyle/>
        <a:p>
          <a:r>
            <a:rPr lang="uk-UA" sz="2000" dirty="0">
              <a:latin typeface="Arial" panose="020B0604020202020204" pitchFamily="34" charset="0"/>
              <a:cs typeface="Arial" panose="020B0604020202020204" pitchFamily="34" charset="0"/>
            </a:rPr>
            <a:t>механічна</a:t>
          </a:r>
        </a:p>
      </dgm:t>
    </dgm:pt>
    <dgm:pt modelId="{89D28D3A-3105-474A-B7CC-7AF79095B7C6}" type="parTrans" cxnId="{4EC2D181-F917-4490-9C06-F6AC7131807D}">
      <dgm:prSet/>
      <dgm:spPr/>
      <dgm:t>
        <a:bodyPr/>
        <a:lstStyle/>
        <a:p>
          <a:endParaRPr lang="uk-UA"/>
        </a:p>
      </dgm:t>
    </dgm:pt>
    <dgm:pt modelId="{B48E2C3C-D656-443F-B63E-F0D296122DC3}" type="sibTrans" cxnId="{4EC2D181-F917-4490-9C06-F6AC7131807D}">
      <dgm:prSet/>
      <dgm:spPr/>
      <dgm:t>
        <a:bodyPr/>
        <a:lstStyle/>
        <a:p>
          <a:endParaRPr lang="uk-UA"/>
        </a:p>
      </dgm:t>
    </dgm:pt>
    <dgm:pt modelId="{0CB7663C-684C-4300-8F15-A586A965E038}">
      <dgm:prSet phldrT="[Текст]" custT="1"/>
      <dgm:spPr/>
      <dgm:t>
        <a:bodyPr/>
        <a:lstStyle/>
        <a:p>
          <a:r>
            <a:rPr lang="uk-UA" sz="2000" dirty="0">
              <a:latin typeface="Arial" panose="020B0604020202020204" pitchFamily="34" charset="0"/>
              <a:cs typeface="Arial" panose="020B0604020202020204" pitchFamily="34" charset="0"/>
            </a:rPr>
            <a:t>	фізична</a:t>
          </a:r>
        </a:p>
      </dgm:t>
    </dgm:pt>
    <dgm:pt modelId="{26C0B331-047E-4980-993E-36926FD863B1}" type="parTrans" cxnId="{03057717-CA9C-4DAD-8F4F-3B0F7DD7EB9B}">
      <dgm:prSet/>
      <dgm:spPr/>
      <dgm:t>
        <a:bodyPr/>
        <a:lstStyle/>
        <a:p>
          <a:endParaRPr lang="uk-UA"/>
        </a:p>
      </dgm:t>
    </dgm:pt>
    <dgm:pt modelId="{04E646ED-69EF-442F-8CA4-5D88B9F5802D}" type="sibTrans" cxnId="{03057717-CA9C-4DAD-8F4F-3B0F7DD7EB9B}">
      <dgm:prSet/>
      <dgm:spPr/>
      <dgm:t>
        <a:bodyPr/>
        <a:lstStyle/>
        <a:p>
          <a:endParaRPr lang="uk-UA"/>
        </a:p>
      </dgm:t>
    </dgm:pt>
    <dgm:pt modelId="{5E20F215-2779-476F-A16D-5C1A3E5A5C31}">
      <dgm:prSet phldrT="[Текст]" custT="1"/>
      <dgm:spPr/>
      <dgm:t>
        <a:bodyPr/>
        <a:lstStyle/>
        <a:p>
          <a:r>
            <a:rPr lang="uk-UA" sz="2000" dirty="0">
              <a:latin typeface="Arial" panose="020B0604020202020204" pitchFamily="34" charset="0"/>
              <a:cs typeface="Arial" panose="020B0604020202020204" pitchFamily="34" charset="0"/>
            </a:rPr>
            <a:t>		хімічна</a:t>
          </a:r>
        </a:p>
      </dgm:t>
    </dgm:pt>
    <dgm:pt modelId="{1D3EC8F2-E7A7-40FC-952C-0199D9189D1E}" type="parTrans" cxnId="{E4E8D5B3-B498-488C-A62A-B2A15A926405}">
      <dgm:prSet/>
      <dgm:spPr/>
      <dgm:t>
        <a:bodyPr/>
        <a:lstStyle/>
        <a:p>
          <a:endParaRPr lang="uk-UA"/>
        </a:p>
      </dgm:t>
    </dgm:pt>
    <dgm:pt modelId="{C2E22C18-581A-4D91-BC8F-CC9CBEE213CA}" type="sibTrans" cxnId="{E4E8D5B3-B498-488C-A62A-B2A15A926405}">
      <dgm:prSet/>
      <dgm:spPr/>
      <dgm:t>
        <a:bodyPr/>
        <a:lstStyle/>
        <a:p>
          <a:endParaRPr lang="uk-UA"/>
        </a:p>
      </dgm:t>
    </dgm:pt>
    <dgm:pt modelId="{76CA38A7-485D-4ABB-968F-2418971E1CCE}">
      <dgm:prSet phldrT="[Текст]" custT="1"/>
      <dgm:spPr/>
      <dgm:t>
        <a:bodyPr/>
        <a:lstStyle/>
        <a:p>
          <a:r>
            <a:rPr lang="uk-UA" sz="2000" dirty="0">
              <a:latin typeface="Arial" panose="020B0604020202020204" pitchFamily="34" charset="0"/>
              <a:cs typeface="Arial" panose="020B0604020202020204" pitchFamily="34" charset="0"/>
            </a:rPr>
            <a:t>					біологічна</a:t>
          </a:r>
        </a:p>
      </dgm:t>
    </dgm:pt>
    <dgm:pt modelId="{BB248192-B655-4DA1-92AB-95659C2F4B84}" type="parTrans" cxnId="{2A277BC8-A4BC-4A8A-8996-C693516DE8D2}">
      <dgm:prSet/>
      <dgm:spPr/>
      <dgm:t>
        <a:bodyPr/>
        <a:lstStyle/>
        <a:p>
          <a:endParaRPr lang="uk-UA"/>
        </a:p>
      </dgm:t>
    </dgm:pt>
    <dgm:pt modelId="{6F4FD685-7549-4D95-BDC1-FB5721A0928B}" type="sibTrans" cxnId="{2A277BC8-A4BC-4A8A-8996-C693516DE8D2}">
      <dgm:prSet/>
      <dgm:spPr/>
      <dgm:t>
        <a:bodyPr/>
        <a:lstStyle/>
        <a:p>
          <a:endParaRPr lang="uk-UA"/>
        </a:p>
      </dgm:t>
    </dgm:pt>
    <dgm:pt modelId="{A13FC282-7499-4968-9095-A536AF184D17}">
      <dgm:prSet phldrT="[Текст]" custT="1"/>
      <dgm:spPr/>
      <dgm:t>
        <a:bodyPr/>
        <a:lstStyle/>
        <a:p>
          <a:r>
            <a:rPr lang="uk-UA" sz="2000" dirty="0">
              <a:latin typeface="Arial" panose="020B0604020202020204" pitchFamily="34" charset="0"/>
              <a:cs typeface="Arial" panose="020B0604020202020204" pitchFamily="34" charset="0"/>
            </a:rPr>
            <a:t>			фізико-хімічна</a:t>
          </a:r>
        </a:p>
      </dgm:t>
    </dgm:pt>
    <dgm:pt modelId="{8277A593-34CB-4573-9227-9C3005DBB779}" type="parTrans" cxnId="{3A5B5FF7-8972-4327-AA84-D990FB3FF109}">
      <dgm:prSet/>
      <dgm:spPr/>
      <dgm:t>
        <a:bodyPr/>
        <a:lstStyle/>
        <a:p>
          <a:endParaRPr lang="uk-UA"/>
        </a:p>
      </dgm:t>
    </dgm:pt>
    <dgm:pt modelId="{3EE04D16-319A-4FA5-818B-853FEC4153FF}" type="sibTrans" cxnId="{3A5B5FF7-8972-4327-AA84-D990FB3FF109}">
      <dgm:prSet/>
      <dgm:spPr/>
      <dgm:t>
        <a:bodyPr/>
        <a:lstStyle/>
        <a:p>
          <a:endParaRPr lang="uk-UA"/>
        </a:p>
      </dgm:t>
    </dgm:pt>
    <dgm:pt modelId="{C7D80951-9FB2-461E-A507-DD9DE1919F1B}" type="pres">
      <dgm:prSet presAssocID="{BF021005-24DE-48AE-93D7-FD4B9933494F}" presName="vert0" presStyleCnt="0">
        <dgm:presLayoutVars>
          <dgm:dir/>
          <dgm:animOne val="branch"/>
          <dgm:animLvl val="lvl"/>
        </dgm:presLayoutVars>
      </dgm:prSet>
      <dgm:spPr/>
    </dgm:pt>
    <dgm:pt modelId="{E56C58E9-025F-487D-B84E-FE5A3912B0F6}" type="pres">
      <dgm:prSet presAssocID="{C3CAA6A8-656C-45B6-AE5B-695CF5ABF6B8}" presName="thickLine" presStyleLbl="alignNode1" presStyleIdx="0" presStyleCnt="1"/>
      <dgm:spPr/>
    </dgm:pt>
    <dgm:pt modelId="{4379EE79-F0D5-48EB-A3CB-6718425F20F2}" type="pres">
      <dgm:prSet presAssocID="{C3CAA6A8-656C-45B6-AE5B-695CF5ABF6B8}" presName="horz1" presStyleCnt="0"/>
      <dgm:spPr/>
    </dgm:pt>
    <dgm:pt modelId="{2E2243A7-F1B2-4047-99A9-3EB59D79C5A6}" type="pres">
      <dgm:prSet presAssocID="{C3CAA6A8-656C-45B6-AE5B-695CF5ABF6B8}" presName="tx1" presStyleLbl="revTx" presStyleIdx="0" presStyleCnt="6"/>
      <dgm:spPr/>
    </dgm:pt>
    <dgm:pt modelId="{FF1056DF-23FD-4A3D-9FBC-4004D031863C}" type="pres">
      <dgm:prSet presAssocID="{C3CAA6A8-656C-45B6-AE5B-695CF5ABF6B8}" presName="vert1" presStyleCnt="0"/>
      <dgm:spPr/>
    </dgm:pt>
    <dgm:pt modelId="{BAAF9A07-E16F-404D-9485-45C2EA033697}" type="pres">
      <dgm:prSet presAssocID="{47717E2E-DA49-4E18-AFAD-9D66884A9470}" presName="vertSpace2a" presStyleCnt="0"/>
      <dgm:spPr/>
    </dgm:pt>
    <dgm:pt modelId="{F8514BE8-DA5E-4944-A3FD-266F43021182}" type="pres">
      <dgm:prSet presAssocID="{47717E2E-DA49-4E18-AFAD-9D66884A9470}" presName="horz2" presStyleCnt="0"/>
      <dgm:spPr/>
    </dgm:pt>
    <dgm:pt modelId="{AA5D8A7B-4354-482E-8908-16E63047AA3B}" type="pres">
      <dgm:prSet presAssocID="{47717E2E-DA49-4E18-AFAD-9D66884A9470}" presName="horzSpace2" presStyleCnt="0"/>
      <dgm:spPr/>
    </dgm:pt>
    <dgm:pt modelId="{9B23B296-C698-4F20-BDC7-FC425402B43B}" type="pres">
      <dgm:prSet presAssocID="{47717E2E-DA49-4E18-AFAD-9D66884A9470}" presName="tx2" presStyleLbl="revTx" presStyleIdx="1" presStyleCnt="6"/>
      <dgm:spPr/>
    </dgm:pt>
    <dgm:pt modelId="{BD4EA207-EB68-4DE1-8D86-CB08ECA65399}" type="pres">
      <dgm:prSet presAssocID="{47717E2E-DA49-4E18-AFAD-9D66884A9470}" presName="vert2" presStyleCnt="0"/>
      <dgm:spPr/>
    </dgm:pt>
    <dgm:pt modelId="{43F0C061-9919-436B-9A83-53941C302FBB}" type="pres">
      <dgm:prSet presAssocID="{47717E2E-DA49-4E18-AFAD-9D66884A9470}" presName="thinLine2b" presStyleLbl="callout" presStyleIdx="0" presStyleCnt="5"/>
      <dgm:spPr/>
    </dgm:pt>
    <dgm:pt modelId="{9CF27131-625A-4659-9873-E8C12D1788B5}" type="pres">
      <dgm:prSet presAssocID="{47717E2E-DA49-4E18-AFAD-9D66884A9470}" presName="vertSpace2b" presStyleCnt="0"/>
      <dgm:spPr/>
    </dgm:pt>
    <dgm:pt modelId="{037E48B5-517B-4335-B0A0-3E4D86F47E9E}" type="pres">
      <dgm:prSet presAssocID="{0CB7663C-684C-4300-8F15-A586A965E038}" presName="horz2" presStyleCnt="0"/>
      <dgm:spPr/>
    </dgm:pt>
    <dgm:pt modelId="{224004A2-6F2E-4966-B71E-DA6361A867C1}" type="pres">
      <dgm:prSet presAssocID="{0CB7663C-684C-4300-8F15-A586A965E038}" presName="horzSpace2" presStyleCnt="0"/>
      <dgm:spPr/>
    </dgm:pt>
    <dgm:pt modelId="{4357B4EF-98E2-4068-B047-00066955671D}" type="pres">
      <dgm:prSet presAssocID="{0CB7663C-684C-4300-8F15-A586A965E038}" presName="tx2" presStyleLbl="revTx" presStyleIdx="2" presStyleCnt="6"/>
      <dgm:spPr/>
    </dgm:pt>
    <dgm:pt modelId="{B5B76F5A-83D0-41EF-8C43-D5E552879E2A}" type="pres">
      <dgm:prSet presAssocID="{0CB7663C-684C-4300-8F15-A586A965E038}" presName="vert2" presStyleCnt="0"/>
      <dgm:spPr/>
    </dgm:pt>
    <dgm:pt modelId="{34D8A983-3FB5-47BE-A2CB-5B960EC27188}" type="pres">
      <dgm:prSet presAssocID="{0CB7663C-684C-4300-8F15-A586A965E038}" presName="thinLine2b" presStyleLbl="callout" presStyleIdx="1" presStyleCnt="5"/>
      <dgm:spPr/>
    </dgm:pt>
    <dgm:pt modelId="{4B33B4A2-4E4E-4FC0-9EB1-6A3A5FDC3D82}" type="pres">
      <dgm:prSet presAssocID="{0CB7663C-684C-4300-8F15-A586A965E038}" presName="vertSpace2b" presStyleCnt="0"/>
      <dgm:spPr/>
    </dgm:pt>
    <dgm:pt modelId="{73508452-BB44-44C0-9F77-4010973D0DB9}" type="pres">
      <dgm:prSet presAssocID="{5E20F215-2779-476F-A16D-5C1A3E5A5C31}" presName="horz2" presStyleCnt="0"/>
      <dgm:spPr/>
    </dgm:pt>
    <dgm:pt modelId="{E38928F0-F235-40ED-B298-B89412120B9F}" type="pres">
      <dgm:prSet presAssocID="{5E20F215-2779-476F-A16D-5C1A3E5A5C31}" presName="horzSpace2" presStyleCnt="0"/>
      <dgm:spPr/>
    </dgm:pt>
    <dgm:pt modelId="{4221259C-5E94-48FC-8E49-695F8003D5DE}" type="pres">
      <dgm:prSet presAssocID="{5E20F215-2779-476F-A16D-5C1A3E5A5C31}" presName="tx2" presStyleLbl="revTx" presStyleIdx="3" presStyleCnt="6"/>
      <dgm:spPr/>
    </dgm:pt>
    <dgm:pt modelId="{6A577A46-E8DF-4B0A-9269-D6A6D48D8042}" type="pres">
      <dgm:prSet presAssocID="{5E20F215-2779-476F-A16D-5C1A3E5A5C31}" presName="vert2" presStyleCnt="0"/>
      <dgm:spPr/>
    </dgm:pt>
    <dgm:pt modelId="{CA99DB44-8A8D-44FB-ACDD-4A5575D09B25}" type="pres">
      <dgm:prSet presAssocID="{5E20F215-2779-476F-A16D-5C1A3E5A5C31}" presName="thinLine2b" presStyleLbl="callout" presStyleIdx="2" presStyleCnt="5"/>
      <dgm:spPr/>
    </dgm:pt>
    <dgm:pt modelId="{8C785F45-7955-4A37-9DA7-2C8CDBF45866}" type="pres">
      <dgm:prSet presAssocID="{5E20F215-2779-476F-A16D-5C1A3E5A5C31}" presName="vertSpace2b" presStyleCnt="0"/>
      <dgm:spPr/>
    </dgm:pt>
    <dgm:pt modelId="{B8390E5B-F0F7-4B05-9E73-CEA2224E771A}" type="pres">
      <dgm:prSet presAssocID="{A13FC282-7499-4968-9095-A536AF184D17}" presName="horz2" presStyleCnt="0"/>
      <dgm:spPr/>
    </dgm:pt>
    <dgm:pt modelId="{E68BE70E-ED7B-4AE6-A543-7453B1D29E9B}" type="pres">
      <dgm:prSet presAssocID="{A13FC282-7499-4968-9095-A536AF184D17}" presName="horzSpace2" presStyleCnt="0"/>
      <dgm:spPr/>
    </dgm:pt>
    <dgm:pt modelId="{6721EEC6-FBB5-43A1-BB3E-4AD14C4118D2}" type="pres">
      <dgm:prSet presAssocID="{A13FC282-7499-4968-9095-A536AF184D17}" presName="tx2" presStyleLbl="revTx" presStyleIdx="4" presStyleCnt="6"/>
      <dgm:spPr/>
    </dgm:pt>
    <dgm:pt modelId="{62DE6989-CD7D-403C-A446-326EDE4AEB24}" type="pres">
      <dgm:prSet presAssocID="{A13FC282-7499-4968-9095-A536AF184D17}" presName="vert2" presStyleCnt="0"/>
      <dgm:spPr/>
    </dgm:pt>
    <dgm:pt modelId="{F075F031-1F0D-4EB3-931D-087DFF4C81E1}" type="pres">
      <dgm:prSet presAssocID="{A13FC282-7499-4968-9095-A536AF184D17}" presName="thinLine2b" presStyleLbl="callout" presStyleIdx="3" presStyleCnt="5"/>
      <dgm:spPr/>
    </dgm:pt>
    <dgm:pt modelId="{A81D4662-89BF-4E1C-AE15-36FD1CE6188A}" type="pres">
      <dgm:prSet presAssocID="{A13FC282-7499-4968-9095-A536AF184D17}" presName="vertSpace2b" presStyleCnt="0"/>
      <dgm:spPr/>
    </dgm:pt>
    <dgm:pt modelId="{851194F3-4B99-482C-ABEC-8979AA91B56E}" type="pres">
      <dgm:prSet presAssocID="{76CA38A7-485D-4ABB-968F-2418971E1CCE}" presName="horz2" presStyleCnt="0"/>
      <dgm:spPr/>
    </dgm:pt>
    <dgm:pt modelId="{09780C1C-8553-4EE6-AC7E-5E7FFC9F98DF}" type="pres">
      <dgm:prSet presAssocID="{76CA38A7-485D-4ABB-968F-2418971E1CCE}" presName="horzSpace2" presStyleCnt="0"/>
      <dgm:spPr/>
    </dgm:pt>
    <dgm:pt modelId="{E4A74161-09BD-4A8D-95CE-BAE7B3C2821E}" type="pres">
      <dgm:prSet presAssocID="{76CA38A7-485D-4ABB-968F-2418971E1CCE}" presName="tx2" presStyleLbl="revTx" presStyleIdx="5" presStyleCnt="6"/>
      <dgm:spPr/>
    </dgm:pt>
    <dgm:pt modelId="{FFB1141B-7892-4DDE-A77B-5B91E7D2A70E}" type="pres">
      <dgm:prSet presAssocID="{76CA38A7-485D-4ABB-968F-2418971E1CCE}" presName="vert2" presStyleCnt="0"/>
      <dgm:spPr/>
    </dgm:pt>
    <dgm:pt modelId="{94EB193A-5A74-4414-8606-8B5C4DAC225D}" type="pres">
      <dgm:prSet presAssocID="{76CA38A7-485D-4ABB-968F-2418971E1CCE}" presName="thinLine2b" presStyleLbl="callout" presStyleIdx="4" presStyleCnt="5"/>
      <dgm:spPr/>
    </dgm:pt>
    <dgm:pt modelId="{476F1E06-C4FF-477A-A2D1-26C5453135CD}" type="pres">
      <dgm:prSet presAssocID="{76CA38A7-485D-4ABB-968F-2418971E1CCE}" presName="vertSpace2b" presStyleCnt="0"/>
      <dgm:spPr/>
    </dgm:pt>
  </dgm:ptLst>
  <dgm:cxnLst>
    <dgm:cxn modelId="{A7B99411-369B-47F0-BEA9-DCBC01445E38}" type="presOf" srcId="{C3CAA6A8-656C-45B6-AE5B-695CF5ABF6B8}" destId="{2E2243A7-F1B2-4047-99A9-3EB59D79C5A6}" srcOrd="0" destOrd="0" presId="urn:microsoft.com/office/officeart/2008/layout/LinedList"/>
    <dgm:cxn modelId="{03057717-CA9C-4DAD-8F4F-3B0F7DD7EB9B}" srcId="{C3CAA6A8-656C-45B6-AE5B-695CF5ABF6B8}" destId="{0CB7663C-684C-4300-8F15-A586A965E038}" srcOrd="1" destOrd="0" parTransId="{26C0B331-047E-4980-993E-36926FD863B1}" sibTransId="{04E646ED-69EF-442F-8CA4-5D88B9F5802D}"/>
    <dgm:cxn modelId="{43333758-6106-4C3F-AA5E-06B3F6197955}" type="presOf" srcId="{0CB7663C-684C-4300-8F15-A586A965E038}" destId="{4357B4EF-98E2-4068-B047-00066955671D}" srcOrd="0" destOrd="0" presId="urn:microsoft.com/office/officeart/2008/layout/LinedList"/>
    <dgm:cxn modelId="{4EC2D181-F917-4490-9C06-F6AC7131807D}" srcId="{C3CAA6A8-656C-45B6-AE5B-695CF5ABF6B8}" destId="{47717E2E-DA49-4E18-AFAD-9D66884A9470}" srcOrd="0" destOrd="0" parTransId="{89D28D3A-3105-474A-B7CC-7AF79095B7C6}" sibTransId="{B48E2C3C-D656-443F-B63E-F0D296122DC3}"/>
    <dgm:cxn modelId="{E4E8D5B3-B498-488C-A62A-B2A15A926405}" srcId="{C3CAA6A8-656C-45B6-AE5B-695CF5ABF6B8}" destId="{5E20F215-2779-476F-A16D-5C1A3E5A5C31}" srcOrd="2" destOrd="0" parTransId="{1D3EC8F2-E7A7-40FC-952C-0199D9189D1E}" sibTransId="{C2E22C18-581A-4D91-BC8F-CC9CBEE213CA}"/>
    <dgm:cxn modelId="{2A277BC8-A4BC-4A8A-8996-C693516DE8D2}" srcId="{C3CAA6A8-656C-45B6-AE5B-695CF5ABF6B8}" destId="{76CA38A7-485D-4ABB-968F-2418971E1CCE}" srcOrd="4" destOrd="0" parTransId="{BB248192-B655-4DA1-92AB-95659C2F4B84}" sibTransId="{6F4FD685-7549-4D95-BDC1-FB5721A0928B}"/>
    <dgm:cxn modelId="{5F3C04CD-2AFA-4B6B-A3BA-77E51AD28A9F}" type="presOf" srcId="{76CA38A7-485D-4ABB-968F-2418971E1CCE}" destId="{E4A74161-09BD-4A8D-95CE-BAE7B3C2821E}" srcOrd="0" destOrd="0" presId="urn:microsoft.com/office/officeart/2008/layout/LinedList"/>
    <dgm:cxn modelId="{38A298CF-6BAA-4EFC-9AEE-6E65C028B672}" type="presOf" srcId="{A13FC282-7499-4968-9095-A536AF184D17}" destId="{6721EEC6-FBB5-43A1-BB3E-4AD14C4118D2}" srcOrd="0" destOrd="0" presId="urn:microsoft.com/office/officeart/2008/layout/LinedList"/>
    <dgm:cxn modelId="{1EA84CD5-73B7-43A4-895A-11DB67528AA0}" type="presOf" srcId="{47717E2E-DA49-4E18-AFAD-9D66884A9470}" destId="{9B23B296-C698-4F20-BDC7-FC425402B43B}" srcOrd="0" destOrd="0" presId="urn:microsoft.com/office/officeart/2008/layout/LinedList"/>
    <dgm:cxn modelId="{1D9B98E3-2000-4696-8588-BCF15FBDC3F4}" type="presOf" srcId="{BF021005-24DE-48AE-93D7-FD4B9933494F}" destId="{C7D80951-9FB2-461E-A507-DD9DE1919F1B}" srcOrd="0" destOrd="0" presId="urn:microsoft.com/office/officeart/2008/layout/LinedList"/>
    <dgm:cxn modelId="{C26B3DE5-EF87-41BD-85E0-D50C29334567}" srcId="{BF021005-24DE-48AE-93D7-FD4B9933494F}" destId="{C3CAA6A8-656C-45B6-AE5B-695CF5ABF6B8}" srcOrd="0" destOrd="0" parTransId="{168C372F-B04E-44E6-B6F8-B20E0042D46F}" sibTransId="{2B20E8BC-628D-4F5C-8AEE-372323D6CAF0}"/>
    <dgm:cxn modelId="{D052DDF3-62AC-4B3B-BA61-37BF57CBC276}" type="presOf" srcId="{5E20F215-2779-476F-A16D-5C1A3E5A5C31}" destId="{4221259C-5E94-48FC-8E49-695F8003D5DE}" srcOrd="0" destOrd="0" presId="urn:microsoft.com/office/officeart/2008/layout/LinedList"/>
    <dgm:cxn modelId="{3A5B5FF7-8972-4327-AA84-D990FB3FF109}" srcId="{C3CAA6A8-656C-45B6-AE5B-695CF5ABF6B8}" destId="{A13FC282-7499-4968-9095-A536AF184D17}" srcOrd="3" destOrd="0" parTransId="{8277A593-34CB-4573-9227-9C3005DBB779}" sibTransId="{3EE04D16-319A-4FA5-818B-853FEC4153FF}"/>
    <dgm:cxn modelId="{A671F7C3-5558-454E-A636-6EF621167AAD}" type="presParOf" srcId="{C7D80951-9FB2-461E-A507-DD9DE1919F1B}" destId="{E56C58E9-025F-487D-B84E-FE5A3912B0F6}" srcOrd="0" destOrd="0" presId="urn:microsoft.com/office/officeart/2008/layout/LinedList"/>
    <dgm:cxn modelId="{E978169A-232D-4232-8B33-18F8AF242766}" type="presParOf" srcId="{C7D80951-9FB2-461E-A507-DD9DE1919F1B}" destId="{4379EE79-F0D5-48EB-A3CB-6718425F20F2}" srcOrd="1" destOrd="0" presId="urn:microsoft.com/office/officeart/2008/layout/LinedList"/>
    <dgm:cxn modelId="{3D4CC46F-1974-4FEF-9743-0EC9472811B1}" type="presParOf" srcId="{4379EE79-F0D5-48EB-A3CB-6718425F20F2}" destId="{2E2243A7-F1B2-4047-99A9-3EB59D79C5A6}" srcOrd="0" destOrd="0" presId="urn:microsoft.com/office/officeart/2008/layout/LinedList"/>
    <dgm:cxn modelId="{FFE46B43-6105-4571-AE4A-C2CE148F7B49}" type="presParOf" srcId="{4379EE79-F0D5-48EB-A3CB-6718425F20F2}" destId="{FF1056DF-23FD-4A3D-9FBC-4004D031863C}" srcOrd="1" destOrd="0" presId="urn:microsoft.com/office/officeart/2008/layout/LinedList"/>
    <dgm:cxn modelId="{6DBA5E2A-7E06-4B12-861E-16D04E9EF754}" type="presParOf" srcId="{FF1056DF-23FD-4A3D-9FBC-4004D031863C}" destId="{BAAF9A07-E16F-404D-9485-45C2EA033697}" srcOrd="0" destOrd="0" presId="urn:microsoft.com/office/officeart/2008/layout/LinedList"/>
    <dgm:cxn modelId="{261C8B14-1BBD-4617-9D93-B7F330A4DCBD}" type="presParOf" srcId="{FF1056DF-23FD-4A3D-9FBC-4004D031863C}" destId="{F8514BE8-DA5E-4944-A3FD-266F43021182}" srcOrd="1" destOrd="0" presId="urn:microsoft.com/office/officeart/2008/layout/LinedList"/>
    <dgm:cxn modelId="{08FCBC88-82CE-4616-A24E-77C636C7C462}" type="presParOf" srcId="{F8514BE8-DA5E-4944-A3FD-266F43021182}" destId="{AA5D8A7B-4354-482E-8908-16E63047AA3B}" srcOrd="0" destOrd="0" presId="urn:microsoft.com/office/officeart/2008/layout/LinedList"/>
    <dgm:cxn modelId="{1F3A0C70-9CA4-415E-9D76-08CA604F1CB7}" type="presParOf" srcId="{F8514BE8-DA5E-4944-A3FD-266F43021182}" destId="{9B23B296-C698-4F20-BDC7-FC425402B43B}" srcOrd="1" destOrd="0" presId="urn:microsoft.com/office/officeart/2008/layout/LinedList"/>
    <dgm:cxn modelId="{129379B8-DE5F-447E-A22F-38290E6BEE09}" type="presParOf" srcId="{F8514BE8-DA5E-4944-A3FD-266F43021182}" destId="{BD4EA207-EB68-4DE1-8D86-CB08ECA65399}" srcOrd="2" destOrd="0" presId="urn:microsoft.com/office/officeart/2008/layout/LinedList"/>
    <dgm:cxn modelId="{12530D13-E975-4B4C-A207-CFDF81B5A20F}" type="presParOf" srcId="{FF1056DF-23FD-4A3D-9FBC-4004D031863C}" destId="{43F0C061-9919-436B-9A83-53941C302FBB}" srcOrd="2" destOrd="0" presId="urn:microsoft.com/office/officeart/2008/layout/LinedList"/>
    <dgm:cxn modelId="{B98E6477-EA19-4D06-8C5D-8FCBFC3E83BB}" type="presParOf" srcId="{FF1056DF-23FD-4A3D-9FBC-4004D031863C}" destId="{9CF27131-625A-4659-9873-E8C12D1788B5}" srcOrd="3" destOrd="0" presId="urn:microsoft.com/office/officeart/2008/layout/LinedList"/>
    <dgm:cxn modelId="{76C42331-44A7-43D3-BFDD-06DD280F8D53}" type="presParOf" srcId="{FF1056DF-23FD-4A3D-9FBC-4004D031863C}" destId="{037E48B5-517B-4335-B0A0-3E4D86F47E9E}" srcOrd="4" destOrd="0" presId="urn:microsoft.com/office/officeart/2008/layout/LinedList"/>
    <dgm:cxn modelId="{B435DC5C-5C77-405A-AA9B-3AC41F7B7A33}" type="presParOf" srcId="{037E48B5-517B-4335-B0A0-3E4D86F47E9E}" destId="{224004A2-6F2E-4966-B71E-DA6361A867C1}" srcOrd="0" destOrd="0" presId="urn:microsoft.com/office/officeart/2008/layout/LinedList"/>
    <dgm:cxn modelId="{EFCE5503-BB64-4C13-AA66-90E4D3645423}" type="presParOf" srcId="{037E48B5-517B-4335-B0A0-3E4D86F47E9E}" destId="{4357B4EF-98E2-4068-B047-00066955671D}" srcOrd="1" destOrd="0" presId="urn:microsoft.com/office/officeart/2008/layout/LinedList"/>
    <dgm:cxn modelId="{6A721F57-FC88-4A80-9EB7-6C5E1DB188E3}" type="presParOf" srcId="{037E48B5-517B-4335-B0A0-3E4D86F47E9E}" destId="{B5B76F5A-83D0-41EF-8C43-D5E552879E2A}" srcOrd="2" destOrd="0" presId="urn:microsoft.com/office/officeart/2008/layout/LinedList"/>
    <dgm:cxn modelId="{5BB5ABBD-6F97-4722-9FBC-C174869AA79B}" type="presParOf" srcId="{FF1056DF-23FD-4A3D-9FBC-4004D031863C}" destId="{34D8A983-3FB5-47BE-A2CB-5B960EC27188}" srcOrd="5" destOrd="0" presId="urn:microsoft.com/office/officeart/2008/layout/LinedList"/>
    <dgm:cxn modelId="{743FB065-9B43-485A-BC45-26115D6F9E77}" type="presParOf" srcId="{FF1056DF-23FD-4A3D-9FBC-4004D031863C}" destId="{4B33B4A2-4E4E-4FC0-9EB1-6A3A5FDC3D82}" srcOrd="6" destOrd="0" presId="urn:microsoft.com/office/officeart/2008/layout/LinedList"/>
    <dgm:cxn modelId="{12ACC8E6-11A4-430E-89CB-A5B38E53DD35}" type="presParOf" srcId="{FF1056DF-23FD-4A3D-9FBC-4004D031863C}" destId="{73508452-BB44-44C0-9F77-4010973D0DB9}" srcOrd="7" destOrd="0" presId="urn:microsoft.com/office/officeart/2008/layout/LinedList"/>
    <dgm:cxn modelId="{B13A088A-066A-4B91-A5A7-4FB61327E509}" type="presParOf" srcId="{73508452-BB44-44C0-9F77-4010973D0DB9}" destId="{E38928F0-F235-40ED-B298-B89412120B9F}" srcOrd="0" destOrd="0" presId="urn:microsoft.com/office/officeart/2008/layout/LinedList"/>
    <dgm:cxn modelId="{30047063-7790-4ED7-8E85-A0ED3AC00062}" type="presParOf" srcId="{73508452-BB44-44C0-9F77-4010973D0DB9}" destId="{4221259C-5E94-48FC-8E49-695F8003D5DE}" srcOrd="1" destOrd="0" presId="urn:microsoft.com/office/officeart/2008/layout/LinedList"/>
    <dgm:cxn modelId="{1AD0E6BE-037B-4937-ADD1-B835122B9390}" type="presParOf" srcId="{73508452-BB44-44C0-9F77-4010973D0DB9}" destId="{6A577A46-E8DF-4B0A-9269-D6A6D48D8042}" srcOrd="2" destOrd="0" presId="urn:microsoft.com/office/officeart/2008/layout/LinedList"/>
    <dgm:cxn modelId="{D73368A5-8B0A-4E0C-9478-52E5ABD05EA5}" type="presParOf" srcId="{FF1056DF-23FD-4A3D-9FBC-4004D031863C}" destId="{CA99DB44-8A8D-44FB-ACDD-4A5575D09B25}" srcOrd="8" destOrd="0" presId="urn:microsoft.com/office/officeart/2008/layout/LinedList"/>
    <dgm:cxn modelId="{C94CB518-E875-497C-9264-3FDD6CEFA9D6}" type="presParOf" srcId="{FF1056DF-23FD-4A3D-9FBC-4004D031863C}" destId="{8C785F45-7955-4A37-9DA7-2C8CDBF45866}" srcOrd="9" destOrd="0" presId="urn:microsoft.com/office/officeart/2008/layout/LinedList"/>
    <dgm:cxn modelId="{DB094BC9-24FA-4171-B2E1-2487055231AC}" type="presParOf" srcId="{FF1056DF-23FD-4A3D-9FBC-4004D031863C}" destId="{B8390E5B-F0F7-4B05-9E73-CEA2224E771A}" srcOrd="10" destOrd="0" presId="urn:microsoft.com/office/officeart/2008/layout/LinedList"/>
    <dgm:cxn modelId="{1ACE2C7F-076B-4A17-B244-2459E017AC5E}" type="presParOf" srcId="{B8390E5B-F0F7-4B05-9E73-CEA2224E771A}" destId="{E68BE70E-ED7B-4AE6-A543-7453B1D29E9B}" srcOrd="0" destOrd="0" presId="urn:microsoft.com/office/officeart/2008/layout/LinedList"/>
    <dgm:cxn modelId="{A33812BC-CA1B-4E21-928D-209ED29AC7A1}" type="presParOf" srcId="{B8390E5B-F0F7-4B05-9E73-CEA2224E771A}" destId="{6721EEC6-FBB5-43A1-BB3E-4AD14C4118D2}" srcOrd="1" destOrd="0" presId="urn:microsoft.com/office/officeart/2008/layout/LinedList"/>
    <dgm:cxn modelId="{B2E98EF4-2A48-47B0-8188-055298385AF2}" type="presParOf" srcId="{B8390E5B-F0F7-4B05-9E73-CEA2224E771A}" destId="{62DE6989-CD7D-403C-A446-326EDE4AEB24}" srcOrd="2" destOrd="0" presId="urn:microsoft.com/office/officeart/2008/layout/LinedList"/>
    <dgm:cxn modelId="{14C84270-AB4B-4B3A-AB1A-8C5BE71F8D49}" type="presParOf" srcId="{FF1056DF-23FD-4A3D-9FBC-4004D031863C}" destId="{F075F031-1F0D-4EB3-931D-087DFF4C81E1}" srcOrd="11" destOrd="0" presId="urn:microsoft.com/office/officeart/2008/layout/LinedList"/>
    <dgm:cxn modelId="{AF4F682E-BD50-4151-BA62-AEBDC004F9A3}" type="presParOf" srcId="{FF1056DF-23FD-4A3D-9FBC-4004D031863C}" destId="{A81D4662-89BF-4E1C-AE15-36FD1CE6188A}" srcOrd="12" destOrd="0" presId="urn:microsoft.com/office/officeart/2008/layout/LinedList"/>
    <dgm:cxn modelId="{62253611-62EE-4EB8-85CC-A6E33984B49A}" type="presParOf" srcId="{FF1056DF-23FD-4A3D-9FBC-4004D031863C}" destId="{851194F3-4B99-482C-ABEC-8979AA91B56E}" srcOrd="13" destOrd="0" presId="urn:microsoft.com/office/officeart/2008/layout/LinedList"/>
    <dgm:cxn modelId="{A3975EA4-32B5-45B8-BF2F-C7D05EDA55FC}" type="presParOf" srcId="{851194F3-4B99-482C-ABEC-8979AA91B56E}" destId="{09780C1C-8553-4EE6-AC7E-5E7FFC9F98DF}" srcOrd="0" destOrd="0" presId="urn:microsoft.com/office/officeart/2008/layout/LinedList"/>
    <dgm:cxn modelId="{DEA1D44E-971B-4DB2-B962-05AB4A8F6F38}" type="presParOf" srcId="{851194F3-4B99-482C-ABEC-8979AA91B56E}" destId="{E4A74161-09BD-4A8D-95CE-BAE7B3C2821E}" srcOrd="1" destOrd="0" presId="urn:microsoft.com/office/officeart/2008/layout/LinedList"/>
    <dgm:cxn modelId="{FFB0F9A1-D214-4645-A8A4-FC55D02D6DCE}" type="presParOf" srcId="{851194F3-4B99-482C-ABEC-8979AA91B56E}" destId="{FFB1141B-7892-4DDE-A77B-5B91E7D2A70E}" srcOrd="2" destOrd="0" presId="urn:microsoft.com/office/officeart/2008/layout/LinedList"/>
    <dgm:cxn modelId="{425B4B81-5CC0-43A1-B144-45DA3CD96504}" type="presParOf" srcId="{FF1056DF-23FD-4A3D-9FBC-4004D031863C}" destId="{94EB193A-5A74-4414-8606-8B5C4DAC225D}" srcOrd="14" destOrd="0" presId="urn:microsoft.com/office/officeart/2008/layout/LinedList"/>
    <dgm:cxn modelId="{FFB3F350-9764-4902-AC3A-2F7E3CDB22EA}" type="presParOf" srcId="{FF1056DF-23FD-4A3D-9FBC-4004D031863C}" destId="{476F1E06-C4FF-477A-A2D1-26C5453135CD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B9F0B5-B709-4CB7-930E-A40E061BB28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62BCF97-40C4-4C3B-8452-8EB157B12D3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anchor="ctr"/>
        <a:lstStyle/>
        <a:p>
          <a:pPr algn="l"/>
          <a:r>
            <a:rPr lang="uk-UA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природна</a:t>
          </a:r>
          <a:endParaRPr lang="uk-UA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5F2A67-758F-4423-BB59-CAE7ED156B81}" type="parTrans" cxnId="{41CD5A8E-019A-4F10-91E0-E6E6A08496C5}">
      <dgm:prSet/>
      <dgm:spPr/>
      <dgm:t>
        <a:bodyPr/>
        <a:lstStyle/>
        <a:p>
          <a:pPr algn="ctr"/>
          <a:endParaRPr lang="uk-UA"/>
        </a:p>
      </dgm:t>
    </dgm:pt>
    <dgm:pt modelId="{B4A3250F-B39A-440A-AC26-32F71D789013}" type="sibTrans" cxnId="{41CD5A8E-019A-4F10-91E0-E6E6A08496C5}">
      <dgm:prSet/>
      <dgm:spPr/>
      <dgm:t>
        <a:bodyPr/>
        <a:lstStyle/>
        <a:p>
          <a:pPr algn="ctr"/>
          <a:endParaRPr lang="uk-UA"/>
        </a:p>
      </dgm:t>
    </dgm:pt>
    <dgm:pt modelId="{AC2AE89C-EB6B-47A2-83E2-26F786F8184E}">
      <dgm:prSet phldrT="[Текст]" custT="1"/>
      <dgm:spPr/>
      <dgm:t>
        <a:bodyPr anchor="ctr"/>
        <a:lstStyle/>
        <a:p>
          <a:pPr algn="ctr"/>
          <a:r>
            <a:rPr lang="uk-UA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штучна</a:t>
          </a:r>
          <a:endParaRPr lang="uk-UA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E5C135-9FDA-4011-A8AF-B4F54F3AB8F3}" type="parTrans" cxnId="{37B917DC-C3EE-46E9-A058-8AD8CD64DDF0}">
      <dgm:prSet/>
      <dgm:spPr/>
      <dgm:t>
        <a:bodyPr/>
        <a:lstStyle/>
        <a:p>
          <a:pPr algn="ctr"/>
          <a:endParaRPr lang="uk-UA"/>
        </a:p>
      </dgm:t>
    </dgm:pt>
    <dgm:pt modelId="{6F4358B5-DCEF-45AC-9CA7-104E9D4333D6}" type="sibTrans" cxnId="{37B917DC-C3EE-46E9-A058-8AD8CD64DDF0}">
      <dgm:prSet/>
      <dgm:spPr/>
      <dgm:t>
        <a:bodyPr/>
        <a:lstStyle/>
        <a:p>
          <a:pPr algn="ctr"/>
          <a:endParaRPr lang="uk-UA"/>
        </a:p>
      </dgm:t>
    </dgm:pt>
    <dgm:pt modelId="{D9A40DCC-4376-42A6-8CD4-C4298EDF8E9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anchor="ctr"/>
        <a:lstStyle/>
        <a:p>
          <a:pPr algn="l"/>
          <a:r>
            <a:rPr lang="uk-UA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потенційна</a:t>
          </a:r>
          <a:r>
            <a:rPr lang="uk-U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FC39E1D3-BD14-49DB-A1FB-B8A516E23972}" type="parTrans" cxnId="{CDB953AD-1169-41FA-BEC3-924BFCD7B001}">
      <dgm:prSet/>
      <dgm:spPr/>
      <dgm:t>
        <a:bodyPr/>
        <a:lstStyle/>
        <a:p>
          <a:pPr algn="ctr"/>
          <a:endParaRPr lang="uk-UA"/>
        </a:p>
      </dgm:t>
    </dgm:pt>
    <dgm:pt modelId="{958A7E67-578C-4111-973C-5A5EF33C857B}" type="sibTrans" cxnId="{CDB953AD-1169-41FA-BEC3-924BFCD7B001}">
      <dgm:prSet/>
      <dgm:spPr/>
      <dgm:t>
        <a:bodyPr/>
        <a:lstStyle/>
        <a:p>
          <a:pPr algn="ctr"/>
          <a:endParaRPr lang="uk-UA"/>
        </a:p>
      </dgm:t>
    </dgm:pt>
    <dgm:pt modelId="{3FE27039-9689-429A-A5B2-F2D495DCB7C5}">
      <dgm:prSet phldrT="[Текст]" custT="1"/>
      <dgm:spPr/>
      <dgm:t>
        <a:bodyPr anchor="ctr"/>
        <a:lstStyle/>
        <a:p>
          <a:pPr algn="ctr"/>
          <a:r>
            <a:rPr lang="uk-UA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ефективна</a:t>
          </a:r>
          <a:endParaRPr lang="uk-UA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E98F6B-3228-4863-91E2-D72AF75C014D}" type="parTrans" cxnId="{0EFE780E-1E6D-4036-97DD-D62810FF3DB0}">
      <dgm:prSet/>
      <dgm:spPr/>
      <dgm:t>
        <a:bodyPr/>
        <a:lstStyle/>
        <a:p>
          <a:pPr algn="ctr"/>
          <a:endParaRPr lang="uk-UA"/>
        </a:p>
      </dgm:t>
    </dgm:pt>
    <dgm:pt modelId="{EBAE84DB-37C2-41E3-8B2F-4983B644889F}" type="sibTrans" cxnId="{0EFE780E-1E6D-4036-97DD-D62810FF3DB0}">
      <dgm:prSet/>
      <dgm:spPr/>
      <dgm:t>
        <a:bodyPr/>
        <a:lstStyle/>
        <a:p>
          <a:pPr algn="ctr"/>
          <a:endParaRPr lang="uk-UA"/>
        </a:p>
      </dgm:t>
    </dgm:pt>
    <dgm:pt modelId="{A2D88705-16E0-4FDE-A39C-4563F39890AE}">
      <dgm:prSet custT="1"/>
      <dgm:spPr>
        <a:solidFill>
          <a:schemeClr val="accent1">
            <a:lumMod val="20000"/>
            <a:lumOff val="80000"/>
          </a:schemeClr>
        </a:solidFill>
      </dgm:spPr>
      <dgm:t>
        <a:bodyPr anchor="ctr"/>
        <a:lstStyle/>
        <a:p>
          <a:pPr algn="l"/>
          <a:r>
            <a:rPr lang="uk-UA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відносна</a:t>
          </a:r>
          <a:endParaRPr lang="uk-UA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12AE8D-11FC-443E-ABB0-454AE7990D99}" type="parTrans" cxnId="{80597DAF-EA6A-4CD6-AD00-C3839658BCCC}">
      <dgm:prSet/>
      <dgm:spPr/>
      <dgm:t>
        <a:bodyPr/>
        <a:lstStyle/>
        <a:p>
          <a:pPr algn="ctr"/>
          <a:endParaRPr lang="uk-UA"/>
        </a:p>
      </dgm:t>
    </dgm:pt>
    <dgm:pt modelId="{8095248D-8E1C-40CF-AFAA-152F5B588645}" type="sibTrans" cxnId="{80597DAF-EA6A-4CD6-AD00-C3839658BCCC}">
      <dgm:prSet/>
      <dgm:spPr/>
      <dgm:t>
        <a:bodyPr/>
        <a:lstStyle/>
        <a:p>
          <a:pPr algn="ctr"/>
          <a:endParaRPr lang="uk-UA"/>
        </a:p>
      </dgm:t>
    </dgm:pt>
    <dgm:pt modelId="{90C0B750-F53D-4A53-BD17-67C18C8FC857}">
      <dgm:prSet custT="1"/>
      <dgm:spPr/>
      <dgm:t>
        <a:bodyPr anchor="ctr"/>
        <a:lstStyle/>
        <a:p>
          <a:pPr algn="ctr"/>
          <a:r>
            <a:rPr lang="uk-UA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економічна</a:t>
          </a:r>
          <a:endParaRPr lang="uk-UA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5B03D2-CB13-47F4-BBEA-8365A7D3777A}" type="parTrans" cxnId="{1921BC32-C159-4793-B802-6ADC306DC1CF}">
      <dgm:prSet/>
      <dgm:spPr/>
      <dgm:t>
        <a:bodyPr/>
        <a:lstStyle/>
        <a:p>
          <a:pPr algn="ctr"/>
          <a:endParaRPr lang="uk-UA"/>
        </a:p>
      </dgm:t>
    </dgm:pt>
    <dgm:pt modelId="{B79C6F70-F493-4F05-A416-D56E9B70186A}" type="sibTrans" cxnId="{1921BC32-C159-4793-B802-6ADC306DC1CF}">
      <dgm:prSet/>
      <dgm:spPr/>
      <dgm:t>
        <a:bodyPr/>
        <a:lstStyle/>
        <a:p>
          <a:pPr algn="ctr"/>
          <a:endParaRPr lang="uk-UA"/>
        </a:p>
      </dgm:t>
    </dgm:pt>
    <dgm:pt modelId="{0F4E26C5-701C-440B-850E-67898AAA1717}" type="pres">
      <dgm:prSet presAssocID="{E0B9F0B5-B709-4CB7-930E-A40E061BB283}" presName="linear" presStyleCnt="0">
        <dgm:presLayoutVars>
          <dgm:animLvl val="lvl"/>
          <dgm:resizeHandles val="exact"/>
        </dgm:presLayoutVars>
      </dgm:prSet>
      <dgm:spPr/>
    </dgm:pt>
    <dgm:pt modelId="{A4E0B545-A5F5-4E46-869F-7D433F203B8D}" type="pres">
      <dgm:prSet presAssocID="{562BCF97-40C4-4C3B-8452-8EB157B12D3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479CF43-0AD5-40BB-8BA8-DD93F0330F72}" type="pres">
      <dgm:prSet presAssocID="{562BCF97-40C4-4C3B-8452-8EB157B12D35}" presName="childText" presStyleLbl="revTx" presStyleIdx="0" presStyleCnt="3">
        <dgm:presLayoutVars>
          <dgm:bulletEnabled val="1"/>
        </dgm:presLayoutVars>
      </dgm:prSet>
      <dgm:spPr/>
    </dgm:pt>
    <dgm:pt modelId="{5A3877BE-A5E1-41DC-9298-047CDA7547CD}" type="pres">
      <dgm:prSet presAssocID="{D9A40DCC-4376-42A6-8CD4-C4298EDF8E9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B3230B8-88C4-445B-B48A-11D139CB47C2}" type="pres">
      <dgm:prSet presAssocID="{D9A40DCC-4376-42A6-8CD4-C4298EDF8E93}" presName="childText" presStyleLbl="revTx" presStyleIdx="1" presStyleCnt="3">
        <dgm:presLayoutVars>
          <dgm:bulletEnabled val="1"/>
        </dgm:presLayoutVars>
      </dgm:prSet>
      <dgm:spPr/>
    </dgm:pt>
    <dgm:pt modelId="{534B7697-1F10-4ABB-ABA1-F805ED35AB08}" type="pres">
      <dgm:prSet presAssocID="{A2D88705-16E0-4FDE-A39C-4563F39890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E360073-FD7B-4C63-B065-3BAF8B15AFF0}" type="pres">
      <dgm:prSet presAssocID="{A2D88705-16E0-4FDE-A39C-4563F39890A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EFE780E-1E6D-4036-97DD-D62810FF3DB0}" srcId="{D9A40DCC-4376-42A6-8CD4-C4298EDF8E93}" destId="{3FE27039-9689-429A-A5B2-F2D495DCB7C5}" srcOrd="0" destOrd="0" parTransId="{4AE98F6B-3228-4863-91E2-D72AF75C014D}" sibTransId="{EBAE84DB-37C2-41E3-8B2F-4983B644889F}"/>
    <dgm:cxn modelId="{6F02B718-C38A-41AA-875B-01D7681B432B}" type="presOf" srcId="{D9A40DCC-4376-42A6-8CD4-C4298EDF8E93}" destId="{5A3877BE-A5E1-41DC-9298-047CDA7547CD}" srcOrd="0" destOrd="0" presId="urn:microsoft.com/office/officeart/2005/8/layout/vList2"/>
    <dgm:cxn modelId="{1921BC32-C159-4793-B802-6ADC306DC1CF}" srcId="{A2D88705-16E0-4FDE-A39C-4563F39890AE}" destId="{90C0B750-F53D-4A53-BD17-67C18C8FC857}" srcOrd="0" destOrd="0" parTransId="{765B03D2-CB13-47F4-BBEA-8365A7D3777A}" sibTransId="{B79C6F70-F493-4F05-A416-D56E9B70186A}"/>
    <dgm:cxn modelId="{FC06B448-3CE6-4341-BE5D-F177547DF9F4}" type="presOf" srcId="{90C0B750-F53D-4A53-BD17-67C18C8FC857}" destId="{1E360073-FD7B-4C63-B065-3BAF8B15AFF0}" srcOrd="0" destOrd="0" presId="urn:microsoft.com/office/officeart/2005/8/layout/vList2"/>
    <dgm:cxn modelId="{3568F56B-52D7-4E55-9C18-6394A4B403B7}" type="presOf" srcId="{3FE27039-9689-429A-A5B2-F2D495DCB7C5}" destId="{DB3230B8-88C4-445B-B48A-11D139CB47C2}" srcOrd="0" destOrd="0" presId="urn:microsoft.com/office/officeart/2005/8/layout/vList2"/>
    <dgm:cxn modelId="{338FBE57-A8A0-430D-84D3-86A8BB014E40}" type="presOf" srcId="{E0B9F0B5-B709-4CB7-930E-A40E061BB283}" destId="{0F4E26C5-701C-440B-850E-67898AAA1717}" srcOrd="0" destOrd="0" presId="urn:microsoft.com/office/officeart/2005/8/layout/vList2"/>
    <dgm:cxn modelId="{17371881-E390-4180-8FE0-B5C532E701C7}" type="presOf" srcId="{A2D88705-16E0-4FDE-A39C-4563F39890AE}" destId="{534B7697-1F10-4ABB-ABA1-F805ED35AB08}" srcOrd="0" destOrd="0" presId="urn:microsoft.com/office/officeart/2005/8/layout/vList2"/>
    <dgm:cxn modelId="{0A785E86-2D45-44A4-B124-B19395D5CD00}" type="presOf" srcId="{AC2AE89C-EB6B-47A2-83E2-26F786F8184E}" destId="{E479CF43-0AD5-40BB-8BA8-DD93F0330F72}" srcOrd="0" destOrd="0" presId="urn:microsoft.com/office/officeart/2005/8/layout/vList2"/>
    <dgm:cxn modelId="{070C938D-59D0-4DFF-834D-7D6B53F48154}" type="presOf" srcId="{562BCF97-40C4-4C3B-8452-8EB157B12D35}" destId="{A4E0B545-A5F5-4E46-869F-7D433F203B8D}" srcOrd="0" destOrd="0" presId="urn:microsoft.com/office/officeart/2005/8/layout/vList2"/>
    <dgm:cxn modelId="{41CD5A8E-019A-4F10-91E0-E6E6A08496C5}" srcId="{E0B9F0B5-B709-4CB7-930E-A40E061BB283}" destId="{562BCF97-40C4-4C3B-8452-8EB157B12D35}" srcOrd="0" destOrd="0" parTransId="{5C5F2A67-758F-4423-BB59-CAE7ED156B81}" sibTransId="{B4A3250F-B39A-440A-AC26-32F71D789013}"/>
    <dgm:cxn modelId="{CDB953AD-1169-41FA-BEC3-924BFCD7B001}" srcId="{E0B9F0B5-B709-4CB7-930E-A40E061BB283}" destId="{D9A40DCC-4376-42A6-8CD4-C4298EDF8E93}" srcOrd="1" destOrd="0" parTransId="{FC39E1D3-BD14-49DB-A1FB-B8A516E23972}" sibTransId="{958A7E67-578C-4111-973C-5A5EF33C857B}"/>
    <dgm:cxn modelId="{80597DAF-EA6A-4CD6-AD00-C3839658BCCC}" srcId="{E0B9F0B5-B709-4CB7-930E-A40E061BB283}" destId="{A2D88705-16E0-4FDE-A39C-4563F39890AE}" srcOrd="2" destOrd="0" parTransId="{8A12AE8D-11FC-443E-ABB0-454AE7990D99}" sibTransId="{8095248D-8E1C-40CF-AFAA-152F5B588645}"/>
    <dgm:cxn modelId="{37B917DC-C3EE-46E9-A058-8AD8CD64DDF0}" srcId="{562BCF97-40C4-4C3B-8452-8EB157B12D35}" destId="{AC2AE89C-EB6B-47A2-83E2-26F786F8184E}" srcOrd="0" destOrd="0" parTransId="{26E5C135-9FDA-4011-A8AF-B4F54F3AB8F3}" sibTransId="{6F4358B5-DCEF-45AC-9CA7-104E9D4333D6}"/>
    <dgm:cxn modelId="{3F20D963-4C06-41A0-936D-557D19C833B3}" type="presParOf" srcId="{0F4E26C5-701C-440B-850E-67898AAA1717}" destId="{A4E0B545-A5F5-4E46-869F-7D433F203B8D}" srcOrd="0" destOrd="0" presId="urn:microsoft.com/office/officeart/2005/8/layout/vList2"/>
    <dgm:cxn modelId="{9559ADE7-513A-4E9D-ACA0-3EE5F9BF6ED5}" type="presParOf" srcId="{0F4E26C5-701C-440B-850E-67898AAA1717}" destId="{E479CF43-0AD5-40BB-8BA8-DD93F0330F72}" srcOrd="1" destOrd="0" presId="urn:microsoft.com/office/officeart/2005/8/layout/vList2"/>
    <dgm:cxn modelId="{E8F8845F-3194-41A1-8241-63B19DE890AE}" type="presParOf" srcId="{0F4E26C5-701C-440B-850E-67898AAA1717}" destId="{5A3877BE-A5E1-41DC-9298-047CDA7547CD}" srcOrd="2" destOrd="0" presId="urn:microsoft.com/office/officeart/2005/8/layout/vList2"/>
    <dgm:cxn modelId="{0822511B-9EF1-4CEC-B064-C315F6077F55}" type="presParOf" srcId="{0F4E26C5-701C-440B-850E-67898AAA1717}" destId="{DB3230B8-88C4-445B-B48A-11D139CB47C2}" srcOrd="3" destOrd="0" presId="urn:microsoft.com/office/officeart/2005/8/layout/vList2"/>
    <dgm:cxn modelId="{7E3C96EE-F3B8-48F0-AE2D-E5CBB0B6BCCD}" type="presParOf" srcId="{0F4E26C5-701C-440B-850E-67898AAA1717}" destId="{534B7697-1F10-4ABB-ABA1-F805ED35AB08}" srcOrd="4" destOrd="0" presId="urn:microsoft.com/office/officeart/2005/8/layout/vList2"/>
    <dgm:cxn modelId="{E66AF6DA-8F45-4583-B4F1-8EE57808B176}" type="presParOf" srcId="{0F4E26C5-701C-440B-850E-67898AAA1717}" destId="{1E360073-FD7B-4C63-B065-3BAF8B15AFF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9FF84-31AC-4FDB-8284-91EE43C84F29}">
      <dsp:nvSpPr>
        <dsp:cNvPr id="0" name=""/>
        <dsp:cNvSpPr/>
      </dsp:nvSpPr>
      <dsp:spPr>
        <a:xfrm>
          <a:off x="3231" y="340258"/>
          <a:ext cx="2563601" cy="15381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uk-UA" sz="20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будову ґрунту</a:t>
          </a:r>
          <a:endParaRPr lang="uk-UA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1" y="340258"/>
        <a:ext cx="2563601" cy="1538160"/>
      </dsp:txXfrm>
    </dsp:sp>
    <dsp:sp modelId="{2704E8B3-2A61-4B01-8377-A3B92B119B04}">
      <dsp:nvSpPr>
        <dsp:cNvPr id="0" name=""/>
        <dsp:cNvSpPr/>
      </dsp:nvSpPr>
      <dsp:spPr>
        <a:xfrm>
          <a:off x="2823193" y="340258"/>
          <a:ext cx="2563601" cy="15381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uk-UA" sz="20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потужність ґрунту і окремих його горизонтів</a:t>
          </a:r>
          <a:endParaRPr lang="uk-UA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3193" y="340258"/>
        <a:ext cx="2563601" cy="1538160"/>
      </dsp:txXfrm>
    </dsp:sp>
    <dsp:sp modelId="{A647724C-EBA8-4B32-B14B-F353EBA1FF76}">
      <dsp:nvSpPr>
        <dsp:cNvPr id="0" name=""/>
        <dsp:cNvSpPr/>
      </dsp:nvSpPr>
      <dsp:spPr>
        <a:xfrm>
          <a:off x="5643155" y="340258"/>
          <a:ext cx="2563601" cy="15381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uk-UA" sz="20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колір ґрунту</a:t>
          </a:r>
          <a:endParaRPr lang="uk-UA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43155" y="340258"/>
        <a:ext cx="2563601" cy="1538160"/>
      </dsp:txXfrm>
    </dsp:sp>
    <dsp:sp modelId="{F0A14037-5AAC-4CD8-90F9-BD2DE1F08F86}">
      <dsp:nvSpPr>
        <dsp:cNvPr id="0" name=""/>
        <dsp:cNvSpPr/>
      </dsp:nvSpPr>
      <dsp:spPr>
        <a:xfrm>
          <a:off x="8463116" y="340258"/>
          <a:ext cx="2563601" cy="15381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uk-UA" sz="20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структуру ґрунту</a:t>
          </a:r>
          <a:endParaRPr lang="uk-UA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63116" y="340258"/>
        <a:ext cx="2563601" cy="1538160"/>
      </dsp:txXfrm>
    </dsp:sp>
    <dsp:sp modelId="{63299495-BBBF-49CA-B403-9AC16DDEBC31}">
      <dsp:nvSpPr>
        <dsp:cNvPr id="0" name=""/>
        <dsp:cNvSpPr/>
      </dsp:nvSpPr>
      <dsp:spPr>
        <a:xfrm>
          <a:off x="1413212" y="2134780"/>
          <a:ext cx="2563601" cy="15381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uk-UA" sz="20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механічний склад ґрунту</a:t>
          </a:r>
          <a:endParaRPr lang="uk-UA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13212" y="2134780"/>
        <a:ext cx="2563601" cy="1538160"/>
      </dsp:txXfrm>
    </dsp:sp>
    <dsp:sp modelId="{BD1C0629-B64F-49BF-84FD-E34871B32C11}">
      <dsp:nvSpPr>
        <dsp:cNvPr id="0" name=""/>
        <dsp:cNvSpPr/>
      </dsp:nvSpPr>
      <dsp:spPr>
        <a:xfrm>
          <a:off x="4233174" y="2134780"/>
          <a:ext cx="2563601" cy="15381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uk-UA" sz="20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склад ґрунту;</a:t>
          </a:r>
          <a:endParaRPr lang="uk-UA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3174" y="2134780"/>
        <a:ext cx="2563601" cy="1538160"/>
      </dsp:txXfrm>
    </dsp:sp>
    <dsp:sp modelId="{6C5D9AD0-510F-4C53-8C5E-FF287B0198E4}">
      <dsp:nvSpPr>
        <dsp:cNvPr id="0" name=""/>
        <dsp:cNvSpPr/>
      </dsp:nvSpPr>
      <dsp:spPr>
        <a:xfrm>
          <a:off x="7053135" y="2134780"/>
          <a:ext cx="2563601" cy="15381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включення і новоутворення</a:t>
          </a:r>
        </a:p>
      </dsp:txBody>
      <dsp:txXfrm>
        <a:off x="7053135" y="2134780"/>
        <a:ext cx="2563601" cy="1538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273F3-B748-4260-B485-D32EE55B2656}">
      <dsp:nvSpPr>
        <dsp:cNvPr id="0" name=""/>
        <dsp:cNvSpPr/>
      </dsp:nvSpPr>
      <dsp:spPr>
        <a:xfrm>
          <a:off x="172" y="1077287"/>
          <a:ext cx="2900207" cy="1450103"/>
        </a:xfrm>
        <a:prstGeom prst="roundRect">
          <a:avLst>
            <a:gd name="adj" fmla="val 10000"/>
          </a:avLst>
        </a:prstGeom>
        <a:solidFill>
          <a:schemeClr val="bg2"/>
        </a:solidFill>
        <a:ln>
          <a:solidFill>
            <a:schemeClr val="bg2"/>
          </a:solidFill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КИСЛОТНІСТЬ ҐРУНТІВ</a:t>
          </a:r>
        </a:p>
      </dsp:txBody>
      <dsp:txXfrm>
        <a:off x="42644" y="1119759"/>
        <a:ext cx="2815263" cy="1365159"/>
      </dsp:txXfrm>
    </dsp:sp>
    <dsp:sp modelId="{00828A17-93BE-4E3E-BEF9-7CEB967F9C1D}">
      <dsp:nvSpPr>
        <dsp:cNvPr id="0" name=""/>
        <dsp:cNvSpPr/>
      </dsp:nvSpPr>
      <dsp:spPr>
        <a:xfrm rot="19143055">
          <a:off x="2711737" y="1266478"/>
          <a:ext cx="1541775" cy="61259"/>
        </a:xfrm>
        <a:custGeom>
          <a:avLst/>
          <a:gdLst/>
          <a:ahLst/>
          <a:cxnLst/>
          <a:rect l="0" t="0" r="0" b="0"/>
          <a:pathLst>
            <a:path>
              <a:moveTo>
                <a:pt x="0" y="30629"/>
              </a:moveTo>
              <a:lnTo>
                <a:pt x="1541775" y="3062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3444081" y="1258563"/>
        <a:ext cx="77088" cy="77088"/>
      </dsp:txXfrm>
    </dsp:sp>
    <dsp:sp modelId="{33D24728-FCD8-4C6B-8421-565748F2B830}">
      <dsp:nvSpPr>
        <dsp:cNvPr id="0" name=""/>
        <dsp:cNvSpPr/>
      </dsp:nvSpPr>
      <dsp:spPr>
        <a:xfrm>
          <a:off x="4064871" y="66825"/>
          <a:ext cx="2900207" cy="1450103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Активна кислотність</a:t>
          </a:r>
          <a:r>
            <a:rPr lang="uk-UA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обумовлена наявністю в ґрунтовому розчині вільних іонів Н</a:t>
          </a:r>
          <a:r>
            <a:rPr lang="uk-UA" sz="1800" b="1" kern="12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+</a:t>
          </a:r>
          <a:endParaRPr lang="uk-UA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7343" y="109297"/>
        <a:ext cx="2815263" cy="1365159"/>
      </dsp:txXfrm>
    </dsp:sp>
    <dsp:sp modelId="{3AF91F42-0B0C-43FE-8022-44AC177958E9}">
      <dsp:nvSpPr>
        <dsp:cNvPr id="0" name=""/>
        <dsp:cNvSpPr/>
      </dsp:nvSpPr>
      <dsp:spPr>
        <a:xfrm rot="2134301">
          <a:off x="2766798" y="2188120"/>
          <a:ext cx="1431654" cy="61259"/>
        </a:xfrm>
        <a:custGeom>
          <a:avLst/>
          <a:gdLst/>
          <a:ahLst/>
          <a:cxnLst/>
          <a:rect l="0" t="0" r="0" b="0"/>
          <a:pathLst>
            <a:path>
              <a:moveTo>
                <a:pt x="0" y="30629"/>
              </a:moveTo>
              <a:lnTo>
                <a:pt x="1431654" y="3062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3446834" y="2182959"/>
        <a:ext cx="71582" cy="71582"/>
      </dsp:txXfrm>
    </dsp:sp>
    <dsp:sp modelId="{7A33C782-91D8-4B0B-AF4E-A1EADD639C70}">
      <dsp:nvSpPr>
        <dsp:cNvPr id="0" name=""/>
        <dsp:cNvSpPr/>
      </dsp:nvSpPr>
      <dsp:spPr>
        <a:xfrm>
          <a:off x="4064871" y="1734445"/>
          <a:ext cx="2900207" cy="1801434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Потенціальна кислотність</a:t>
          </a:r>
          <a:r>
            <a:rPr lang="uk-UA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зумовлена наявністю в  ГВК увібраних іонів Н</a:t>
          </a:r>
          <a:r>
            <a:rPr lang="uk-UA" sz="1800" b="1" kern="12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+</a:t>
          </a:r>
          <a:r>
            <a:rPr lang="uk-UA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і А</a:t>
          </a: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</a:t>
          </a:r>
          <a:r>
            <a:rPr lang="uk-UA" sz="1800" b="1" kern="12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3+</a:t>
          </a:r>
          <a:r>
            <a:rPr lang="uk-UA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які знаходяться в твердій фазі ґрунту</a:t>
          </a:r>
        </a:p>
      </dsp:txBody>
      <dsp:txXfrm>
        <a:off x="4117633" y="1787207"/>
        <a:ext cx="2794683" cy="1695910"/>
      </dsp:txXfrm>
    </dsp:sp>
    <dsp:sp modelId="{0FCEDDA5-D2B4-466E-9354-63CD56348B93}">
      <dsp:nvSpPr>
        <dsp:cNvPr id="0" name=""/>
        <dsp:cNvSpPr/>
      </dsp:nvSpPr>
      <dsp:spPr>
        <a:xfrm rot="19465699">
          <a:off x="6831497" y="2188120"/>
          <a:ext cx="1431654" cy="61259"/>
        </a:xfrm>
        <a:custGeom>
          <a:avLst/>
          <a:gdLst/>
          <a:ahLst/>
          <a:cxnLst/>
          <a:rect l="0" t="0" r="0" b="0"/>
          <a:pathLst>
            <a:path>
              <a:moveTo>
                <a:pt x="0" y="30629"/>
              </a:moveTo>
              <a:lnTo>
                <a:pt x="1431654" y="30629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7511533" y="2182959"/>
        <a:ext cx="71582" cy="71582"/>
      </dsp:txXfrm>
    </dsp:sp>
    <dsp:sp modelId="{58FF5F1F-3D22-4433-95EF-EFD00215B3BA}">
      <dsp:nvSpPr>
        <dsp:cNvPr id="0" name=""/>
        <dsp:cNvSpPr/>
      </dsp:nvSpPr>
      <dsp:spPr>
        <a:xfrm>
          <a:off x="8129570" y="1077287"/>
          <a:ext cx="2900207" cy="1450103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Обмінна кислотність</a:t>
          </a:r>
          <a:r>
            <a:rPr lang="uk-UA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8172042" y="1119759"/>
        <a:ext cx="2815263" cy="1365159"/>
      </dsp:txXfrm>
    </dsp:sp>
    <dsp:sp modelId="{75993513-05E5-4FBD-8124-3CC4513D88A2}">
      <dsp:nvSpPr>
        <dsp:cNvPr id="0" name=""/>
        <dsp:cNvSpPr/>
      </dsp:nvSpPr>
      <dsp:spPr>
        <a:xfrm rot="2142401">
          <a:off x="6830796" y="3021437"/>
          <a:ext cx="1428646" cy="61259"/>
        </a:xfrm>
        <a:custGeom>
          <a:avLst/>
          <a:gdLst/>
          <a:ahLst/>
          <a:cxnLst/>
          <a:rect l="0" t="0" r="0" b="0"/>
          <a:pathLst>
            <a:path>
              <a:moveTo>
                <a:pt x="0" y="30629"/>
              </a:moveTo>
              <a:lnTo>
                <a:pt x="1428646" y="30629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7509404" y="3016351"/>
        <a:ext cx="71432" cy="71432"/>
      </dsp:txXfrm>
    </dsp:sp>
    <dsp:sp modelId="{BE3AE8B4-08B1-4C64-8C9B-646C5DD267E5}">
      <dsp:nvSpPr>
        <dsp:cNvPr id="0" name=""/>
        <dsp:cNvSpPr/>
      </dsp:nvSpPr>
      <dsp:spPr>
        <a:xfrm>
          <a:off x="8125161" y="2743920"/>
          <a:ext cx="2900207" cy="1450103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Гідролітична кислотність </a:t>
          </a:r>
          <a:r>
            <a:rPr lang="uk-UA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uk-UA" sz="1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</a:t>
          </a:r>
          <a:r>
            <a:rPr lang="uk-UA" sz="1800" b="1" kern="1200" baseline="-25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</a:t>
          </a:r>
          <a:r>
            <a:rPr lang="uk-UA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).</a:t>
          </a:r>
        </a:p>
      </dsp:txBody>
      <dsp:txXfrm>
        <a:off x="8167633" y="2786392"/>
        <a:ext cx="2815263" cy="13651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84F77-B995-46FA-A25F-B25F0152C1BF}">
      <dsp:nvSpPr>
        <dsp:cNvPr id="0" name=""/>
        <dsp:cNvSpPr/>
      </dsp:nvSpPr>
      <dsp:spPr>
        <a:xfrm>
          <a:off x="0" y="1150304"/>
          <a:ext cx="4253346" cy="1998340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ЛУЖНІСТЬ</a:t>
          </a:r>
          <a:r>
            <a:rPr lang="uk-UA" sz="17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k-UA" sz="18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ҐРУНТІВ</a:t>
          </a:r>
          <a:endParaRPr lang="uk-UA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529" y="1208833"/>
        <a:ext cx="4136288" cy="1881282"/>
      </dsp:txXfrm>
    </dsp:sp>
    <dsp:sp modelId="{7B2B1EE6-3F90-4CD1-BBB3-035F24D8E579}">
      <dsp:nvSpPr>
        <dsp:cNvPr id="0" name=""/>
        <dsp:cNvSpPr/>
      </dsp:nvSpPr>
      <dsp:spPr>
        <a:xfrm rot="19938445">
          <a:off x="4111738" y="1533116"/>
          <a:ext cx="2472514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2472514" y="4183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800" kern="1200"/>
        </a:p>
      </dsp:txBody>
      <dsp:txXfrm>
        <a:off x="5286182" y="1513139"/>
        <a:ext cx="123625" cy="123625"/>
      </dsp:txXfrm>
    </dsp:sp>
    <dsp:sp modelId="{F2CBBC13-A7C3-4EF7-AA4F-8998A80590BE}">
      <dsp:nvSpPr>
        <dsp:cNvPr id="0" name=""/>
        <dsp:cNvSpPr/>
      </dsp:nvSpPr>
      <dsp:spPr>
        <a:xfrm>
          <a:off x="6442644" y="1259"/>
          <a:ext cx="3996680" cy="1998340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Актуальна лужність</a:t>
          </a:r>
          <a:r>
            <a:rPr lang="uk-UA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зумовлена наявністю в ґрунтовому розчині гідролітично лужних солей (</a:t>
          </a:r>
          <a:r>
            <a:rPr lang="en-US" sz="18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</a:t>
          </a:r>
          <a:r>
            <a:rPr lang="uk-UA" sz="1800" b="1" i="1" kern="12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18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</a:t>
          </a:r>
          <a:r>
            <a:rPr lang="uk-UA" sz="1800" b="1" i="1" kern="12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uk-UA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і </a:t>
          </a:r>
          <a:r>
            <a:rPr lang="en-US" sz="18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NaHCO</a:t>
          </a:r>
          <a:r>
            <a:rPr lang="uk-UA" sz="1800" b="1" i="1" kern="12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uk-UA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), під час дисоціації яких утворюється значна кількість гідроксильних іонів. </a:t>
          </a:r>
        </a:p>
      </dsp:txBody>
      <dsp:txXfrm>
        <a:off x="6501173" y="59788"/>
        <a:ext cx="3879622" cy="1881282"/>
      </dsp:txXfrm>
    </dsp:sp>
    <dsp:sp modelId="{BA878453-F9D5-448C-A506-4B4BB060E1D9}">
      <dsp:nvSpPr>
        <dsp:cNvPr id="0" name=""/>
        <dsp:cNvSpPr/>
      </dsp:nvSpPr>
      <dsp:spPr>
        <a:xfrm rot="1661555">
          <a:off x="4111738" y="2682161"/>
          <a:ext cx="2472514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2472514" y="4183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800" kern="1200"/>
        </a:p>
      </dsp:txBody>
      <dsp:txXfrm>
        <a:off x="5286182" y="2662184"/>
        <a:ext cx="123625" cy="123625"/>
      </dsp:txXfrm>
    </dsp:sp>
    <dsp:sp modelId="{9D042DAA-616C-4421-8C51-86763D7B30EA}">
      <dsp:nvSpPr>
        <dsp:cNvPr id="0" name=""/>
        <dsp:cNvSpPr/>
      </dsp:nvSpPr>
      <dsp:spPr>
        <a:xfrm>
          <a:off x="6442644" y="2299350"/>
          <a:ext cx="3996680" cy="1998340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Потенціальна лужність</a:t>
          </a:r>
          <a:r>
            <a:rPr lang="uk-UA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проявляється у ґрунтах, які містять увібраний Натрій. При дії на ґрунт карбонатною кислотою увібраний ГВК Натрій заміщується іонами </a:t>
          </a:r>
          <a:r>
            <a:rPr lang="uk-UA" sz="18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</a:t>
          </a:r>
          <a:r>
            <a:rPr lang="uk-UA" sz="1800" b="1" i="1" kern="12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+</a:t>
          </a:r>
          <a:r>
            <a:rPr lang="uk-UA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uk-UA" sz="1800" b="1" kern="1200" dirty="0">
            <a:ln>
              <a:solidFill>
                <a:sysClr val="windowText" lastClr="000000"/>
              </a:solidFill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01173" y="2357879"/>
        <a:ext cx="3879622" cy="18812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A327C-2105-40DE-B983-3521531A2A34}">
      <dsp:nvSpPr>
        <dsp:cNvPr id="0" name=""/>
        <dsp:cNvSpPr/>
      </dsp:nvSpPr>
      <dsp:spPr>
        <a:xfrm>
          <a:off x="644617" y="58174"/>
          <a:ext cx="4107576" cy="283012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752D1-0EC8-4765-9A25-BD42A7D78E49}">
      <dsp:nvSpPr>
        <dsp:cNvPr id="0" name=""/>
        <dsp:cNvSpPr/>
      </dsp:nvSpPr>
      <dsp:spPr>
        <a:xfrm>
          <a:off x="793188" y="2831154"/>
          <a:ext cx="4107576" cy="152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Природна радіоактивність ґрунтів</a:t>
          </a:r>
          <a:r>
            <a:rPr lang="uk-UA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k-UA" sz="22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(ПРГ)</a:t>
          </a:r>
          <a:r>
            <a:rPr lang="uk-UA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зумовлюється природними радіоактивними елементами (ПРЕ)</a:t>
          </a:r>
        </a:p>
      </dsp:txBody>
      <dsp:txXfrm>
        <a:off x="793188" y="2831154"/>
        <a:ext cx="4107576" cy="1523910"/>
      </dsp:txXfrm>
    </dsp:sp>
    <dsp:sp modelId="{3E954E5F-D9F5-4D0A-A893-D4A59373186E}">
      <dsp:nvSpPr>
        <dsp:cNvPr id="0" name=""/>
        <dsp:cNvSpPr/>
      </dsp:nvSpPr>
      <dsp:spPr>
        <a:xfrm>
          <a:off x="5720440" y="1034"/>
          <a:ext cx="4107576" cy="283012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92DB7-6F04-401F-8F44-FEA0F2E6B698}">
      <dsp:nvSpPr>
        <dsp:cNvPr id="0" name=""/>
        <dsp:cNvSpPr/>
      </dsp:nvSpPr>
      <dsp:spPr>
        <a:xfrm>
          <a:off x="5311695" y="2831154"/>
          <a:ext cx="4925066" cy="152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dirty="0">
              <a:latin typeface="Arial" panose="020B0604020202020204" pitchFamily="34" charset="0"/>
              <a:cs typeface="Arial" panose="020B0604020202020204" pitchFamily="34" charset="0"/>
            </a:rPr>
            <a:t>Штучна радіоактивність ґрунтів</a:t>
          </a:r>
          <a:r>
            <a:rPr lang="uk-UA" sz="2000" kern="1200" dirty="0">
              <a:latin typeface="Arial" panose="020B0604020202020204" pitchFamily="34" charset="0"/>
              <a:cs typeface="Arial" panose="020B0604020202020204" pitchFamily="34" charset="0"/>
            </a:rPr>
            <a:t> зумовлена забрудненням їх радіоактивними ізотопами в результаті виробничої діяльності людини. </a:t>
          </a:r>
        </a:p>
      </dsp:txBody>
      <dsp:txXfrm>
        <a:off x="5311695" y="2831154"/>
        <a:ext cx="4925066" cy="15239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C58E9-025F-487D-B84E-FE5A3912B0F6}">
      <dsp:nvSpPr>
        <dsp:cNvPr id="0" name=""/>
        <dsp:cNvSpPr/>
      </dsp:nvSpPr>
      <dsp:spPr>
        <a:xfrm>
          <a:off x="0" y="0"/>
          <a:ext cx="110299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2243A7-F1B2-4047-99A9-3EB59D79C5A6}">
      <dsp:nvSpPr>
        <dsp:cNvPr id="0" name=""/>
        <dsp:cNvSpPr/>
      </dsp:nvSpPr>
      <dsp:spPr>
        <a:xfrm>
          <a:off x="0" y="0"/>
          <a:ext cx="2205990" cy="363378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Arial" panose="020B0604020202020204" pitchFamily="34" charset="0"/>
              <a:cs typeface="Arial" panose="020B0604020202020204" pitchFamily="34" charset="0"/>
            </a:rPr>
            <a:t>Види поглинальної здатності</a:t>
          </a:r>
        </a:p>
      </dsp:txBody>
      <dsp:txXfrm>
        <a:off x="0" y="0"/>
        <a:ext cx="2205990" cy="3633787"/>
      </dsp:txXfrm>
    </dsp:sp>
    <dsp:sp modelId="{9B23B296-C698-4F20-BDC7-FC425402B43B}">
      <dsp:nvSpPr>
        <dsp:cNvPr id="0" name=""/>
        <dsp:cNvSpPr/>
      </dsp:nvSpPr>
      <dsp:spPr>
        <a:xfrm>
          <a:off x="2371439" y="34244"/>
          <a:ext cx="8658510" cy="684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Arial" panose="020B0604020202020204" pitchFamily="34" charset="0"/>
              <a:cs typeface="Arial" panose="020B0604020202020204" pitchFamily="34" charset="0"/>
            </a:rPr>
            <a:t>механічна</a:t>
          </a:r>
        </a:p>
      </dsp:txBody>
      <dsp:txXfrm>
        <a:off x="2371439" y="34244"/>
        <a:ext cx="8658510" cy="684883"/>
      </dsp:txXfrm>
    </dsp:sp>
    <dsp:sp modelId="{43F0C061-9919-436B-9A83-53941C302FBB}">
      <dsp:nvSpPr>
        <dsp:cNvPr id="0" name=""/>
        <dsp:cNvSpPr/>
      </dsp:nvSpPr>
      <dsp:spPr>
        <a:xfrm>
          <a:off x="2205990" y="719127"/>
          <a:ext cx="8823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57B4EF-98E2-4068-B047-00066955671D}">
      <dsp:nvSpPr>
        <dsp:cNvPr id="0" name=""/>
        <dsp:cNvSpPr/>
      </dsp:nvSpPr>
      <dsp:spPr>
        <a:xfrm>
          <a:off x="2371439" y="753372"/>
          <a:ext cx="8658510" cy="684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Arial" panose="020B0604020202020204" pitchFamily="34" charset="0"/>
              <a:cs typeface="Arial" panose="020B0604020202020204" pitchFamily="34" charset="0"/>
            </a:rPr>
            <a:t>	фізична</a:t>
          </a:r>
        </a:p>
      </dsp:txBody>
      <dsp:txXfrm>
        <a:off x="2371439" y="753372"/>
        <a:ext cx="8658510" cy="684883"/>
      </dsp:txXfrm>
    </dsp:sp>
    <dsp:sp modelId="{34D8A983-3FB5-47BE-A2CB-5B960EC27188}">
      <dsp:nvSpPr>
        <dsp:cNvPr id="0" name=""/>
        <dsp:cNvSpPr/>
      </dsp:nvSpPr>
      <dsp:spPr>
        <a:xfrm>
          <a:off x="2205990" y="1438255"/>
          <a:ext cx="8823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1259C-5E94-48FC-8E49-695F8003D5DE}">
      <dsp:nvSpPr>
        <dsp:cNvPr id="0" name=""/>
        <dsp:cNvSpPr/>
      </dsp:nvSpPr>
      <dsp:spPr>
        <a:xfrm>
          <a:off x="2371439" y="1472499"/>
          <a:ext cx="8658510" cy="684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Arial" panose="020B0604020202020204" pitchFamily="34" charset="0"/>
              <a:cs typeface="Arial" panose="020B0604020202020204" pitchFamily="34" charset="0"/>
            </a:rPr>
            <a:t>		хімічна</a:t>
          </a:r>
        </a:p>
      </dsp:txBody>
      <dsp:txXfrm>
        <a:off x="2371439" y="1472499"/>
        <a:ext cx="8658510" cy="684883"/>
      </dsp:txXfrm>
    </dsp:sp>
    <dsp:sp modelId="{CA99DB44-8A8D-44FB-ACDD-4A5575D09B25}">
      <dsp:nvSpPr>
        <dsp:cNvPr id="0" name=""/>
        <dsp:cNvSpPr/>
      </dsp:nvSpPr>
      <dsp:spPr>
        <a:xfrm>
          <a:off x="2205990" y="2157383"/>
          <a:ext cx="8823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1EEC6-FBB5-43A1-BB3E-4AD14C4118D2}">
      <dsp:nvSpPr>
        <dsp:cNvPr id="0" name=""/>
        <dsp:cNvSpPr/>
      </dsp:nvSpPr>
      <dsp:spPr>
        <a:xfrm>
          <a:off x="2371439" y="2191627"/>
          <a:ext cx="8658510" cy="684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Arial" panose="020B0604020202020204" pitchFamily="34" charset="0"/>
              <a:cs typeface="Arial" panose="020B0604020202020204" pitchFamily="34" charset="0"/>
            </a:rPr>
            <a:t>			фізико-хімічна</a:t>
          </a:r>
        </a:p>
      </dsp:txBody>
      <dsp:txXfrm>
        <a:off x="2371439" y="2191627"/>
        <a:ext cx="8658510" cy="684883"/>
      </dsp:txXfrm>
    </dsp:sp>
    <dsp:sp modelId="{F075F031-1F0D-4EB3-931D-087DFF4C81E1}">
      <dsp:nvSpPr>
        <dsp:cNvPr id="0" name=""/>
        <dsp:cNvSpPr/>
      </dsp:nvSpPr>
      <dsp:spPr>
        <a:xfrm>
          <a:off x="2205990" y="2876511"/>
          <a:ext cx="8823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74161-09BD-4A8D-95CE-BAE7B3C2821E}">
      <dsp:nvSpPr>
        <dsp:cNvPr id="0" name=""/>
        <dsp:cNvSpPr/>
      </dsp:nvSpPr>
      <dsp:spPr>
        <a:xfrm>
          <a:off x="2371439" y="2910755"/>
          <a:ext cx="8658510" cy="684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Arial" panose="020B0604020202020204" pitchFamily="34" charset="0"/>
              <a:cs typeface="Arial" panose="020B0604020202020204" pitchFamily="34" charset="0"/>
            </a:rPr>
            <a:t>					біологічна</a:t>
          </a:r>
        </a:p>
      </dsp:txBody>
      <dsp:txXfrm>
        <a:off x="2371439" y="2910755"/>
        <a:ext cx="8658510" cy="684883"/>
      </dsp:txXfrm>
    </dsp:sp>
    <dsp:sp modelId="{94EB193A-5A74-4414-8606-8B5C4DAC225D}">
      <dsp:nvSpPr>
        <dsp:cNvPr id="0" name=""/>
        <dsp:cNvSpPr/>
      </dsp:nvSpPr>
      <dsp:spPr>
        <a:xfrm>
          <a:off x="2205990" y="3595639"/>
          <a:ext cx="8823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0B545-A5F5-4E46-869F-7D433F203B8D}">
      <dsp:nvSpPr>
        <dsp:cNvPr id="0" name=""/>
        <dsp:cNvSpPr/>
      </dsp:nvSpPr>
      <dsp:spPr>
        <a:xfrm>
          <a:off x="0" y="10459"/>
          <a:ext cx="8934450" cy="6926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природна</a:t>
          </a:r>
          <a:endParaRPr lang="uk-UA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812" y="44271"/>
        <a:ext cx="8866826" cy="625016"/>
      </dsp:txXfrm>
    </dsp:sp>
    <dsp:sp modelId="{E479CF43-0AD5-40BB-8BA8-DD93F0330F72}">
      <dsp:nvSpPr>
        <dsp:cNvPr id="0" name=""/>
        <dsp:cNvSpPr/>
      </dsp:nvSpPr>
      <dsp:spPr>
        <a:xfrm>
          <a:off x="0" y="703099"/>
          <a:ext cx="893445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669" tIns="25400" rIns="142240" bIns="254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штучна</a:t>
          </a:r>
          <a:endParaRPr lang="uk-UA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03099"/>
        <a:ext cx="8934450" cy="612720"/>
      </dsp:txXfrm>
    </dsp:sp>
    <dsp:sp modelId="{5A3877BE-A5E1-41DC-9298-047CDA7547CD}">
      <dsp:nvSpPr>
        <dsp:cNvPr id="0" name=""/>
        <dsp:cNvSpPr/>
      </dsp:nvSpPr>
      <dsp:spPr>
        <a:xfrm>
          <a:off x="0" y="1315820"/>
          <a:ext cx="8934450" cy="6926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потенційна</a:t>
          </a:r>
          <a:r>
            <a:rPr lang="uk-UA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33812" y="1349632"/>
        <a:ext cx="8866826" cy="625016"/>
      </dsp:txXfrm>
    </dsp:sp>
    <dsp:sp modelId="{DB3230B8-88C4-445B-B48A-11D139CB47C2}">
      <dsp:nvSpPr>
        <dsp:cNvPr id="0" name=""/>
        <dsp:cNvSpPr/>
      </dsp:nvSpPr>
      <dsp:spPr>
        <a:xfrm>
          <a:off x="0" y="2008460"/>
          <a:ext cx="893445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669" tIns="25400" rIns="142240" bIns="254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ефективна</a:t>
          </a:r>
          <a:endParaRPr lang="uk-UA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008460"/>
        <a:ext cx="8934450" cy="612720"/>
      </dsp:txXfrm>
    </dsp:sp>
    <dsp:sp modelId="{534B7697-1F10-4ABB-ABA1-F805ED35AB08}">
      <dsp:nvSpPr>
        <dsp:cNvPr id="0" name=""/>
        <dsp:cNvSpPr/>
      </dsp:nvSpPr>
      <dsp:spPr>
        <a:xfrm>
          <a:off x="0" y="2621180"/>
          <a:ext cx="8934450" cy="6926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відносна</a:t>
          </a:r>
          <a:endParaRPr lang="uk-UA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812" y="2654992"/>
        <a:ext cx="8866826" cy="625016"/>
      </dsp:txXfrm>
    </dsp:sp>
    <dsp:sp modelId="{1E360073-FD7B-4C63-B065-3BAF8B15AFF0}">
      <dsp:nvSpPr>
        <dsp:cNvPr id="0" name=""/>
        <dsp:cNvSpPr/>
      </dsp:nvSpPr>
      <dsp:spPr>
        <a:xfrm>
          <a:off x="0" y="3313820"/>
          <a:ext cx="893445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669" tIns="25400" rIns="142240" bIns="254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економічна</a:t>
          </a:r>
          <a:endParaRPr lang="uk-UA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313820"/>
        <a:ext cx="8934450" cy="612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A381FAE-15FF-408E-AA2B-C37751097313}" type="datetime1">
              <a:rPr lang="uk-UA" smtClean="0"/>
              <a:t>08.09.2024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1D9EEC-7951-4834-BECA-1084E74FBF5B}" type="datetime1">
              <a:rPr lang="uk-UA" smtClean="0"/>
              <a:t>08.09.2024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"/>
              <a:t>Зразки заголовків</a:t>
            </a:r>
            <a:endParaRPr lang="en-US"/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8" name="Місце для дати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6B91BF-9D4B-4E79-8BB2-DC14E694389B}" type="datetime1">
              <a:rPr lang="uk-UA" smtClean="0"/>
              <a:t>08.09.2024</a:t>
            </a:fld>
            <a:endParaRPr lang="en-US" dirty="0"/>
          </a:p>
        </p:txBody>
      </p:sp>
      <p:sp>
        <p:nvSpPr>
          <p:cNvPr id="9" name="Місце для нижнього колонтитула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Місце для номера слайда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09ECB2-51F8-488F-9EB0-765C7CD06D49}" type="datetime1">
              <a:rPr lang="uk-UA" smtClean="0"/>
              <a:t>08.09.2024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Прямокутник 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Місце для дати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FA2293-FBC8-4D8D-8BE9-6D136E593A44}" type="datetime1">
              <a:rPr lang="uk-UA" smtClean="0"/>
              <a:t>08.09.2024</a:t>
            </a:fld>
            <a:endParaRPr lang="en-US" dirty="0"/>
          </a:p>
        </p:txBody>
      </p:sp>
      <p:sp>
        <p:nvSpPr>
          <p:cNvPr id="12" name="Місце для нижнього колонтитула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Місце для номера слайда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8" name="Місце для дати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E0EE9C-C944-4A4C-ABDA-7B72095BA763}" type="datetime1">
              <a:rPr lang="uk-UA" smtClean="0"/>
              <a:t>08.09.2024</a:t>
            </a:fld>
            <a:endParaRPr lang="en-US" dirty="0"/>
          </a:p>
        </p:txBody>
      </p:sp>
      <p:sp>
        <p:nvSpPr>
          <p:cNvPr id="9" name="Місце для нижнього колонтитула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Місце для номера слайда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E3075B-A75C-4242-8980-779EA079E6AA}" type="datetime1">
              <a:rPr lang="uk-UA" smtClean="0"/>
              <a:t>08.09.2024</a:t>
            </a:fld>
            <a:endParaRPr lang="en-US" dirty="0"/>
          </a:p>
        </p:txBody>
      </p:sp>
      <p:sp>
        <p:nvSpPr>
          <p:cNvPr id="9" name="Місце для нижнього колонтитула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Місце для номера слайда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5EF409-8007-4C83-98AF-6F9C69989EBB}" type="datetime1">
              <a:rPr lang="uk-UA" smtClean="0"/>
              <a:t>08.09.2024</a:t>
            </a:fld>
            <a:endParaRPr lang="en-US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914258-79D2-4A3F-9A8F-E300532220F7}" type="datetime1">
              <a:rPr lang="uk-UA" smtClean="0"/>
              <a:t>08.09.2024</a:t>
            </a:fld>
            <a:endParaRPr lang="en-US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187B68-5F14-4571-BC1A-05903A29F025}" type="datetime1">
              <a:rPr lang="uk-UA" smtClean="0"/>
              <a:t>08.09.2024</a:t>
            </a:fld>
            <a:endParaRPr lang="en-US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01B783-AD33-43C1-B548-6F784AA71EA8}" type="datetime1">
              <a:rPr lang="uk-UA" smtClean="0"/>
              <a:t>08.09.2024</a:t>
            </a:fld>
            <a:endParaRPr lang="en-US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Місце для дати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65F3FAAF-288A-41C0-A655-DD0E0998E5BD}" type="datetime1">
              <a:rPr lang="uk-UA" smtClean="0"/>
              <a:t>08.09.2024</a:t>
            </a:fld>
            <a:endParaRPr lang="en-US" dirty="0"/>
          </a:p>
        </p:txBody>
      </p:sp>
      <p:sp>
        <p:nvSpPr>
          <p:cNvPr id="10" name="Місце для нижнього колонтитула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Місце для номера слайда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зображення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D1E072-3C55-4DA2-A063-707E455D12D1}" type="datetime1">
              <a:rPr lang="uk-UA" smtClean="0"/>
              <a:t>08.09.2024</a:t>
            </a:fld>
            <a:endParaRPr lang="en-US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" dirty="0"/>
              <a:t>Зразок заголовка</a:t>
            </a: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  <a:endParaRPr lang="en-US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64B058B-0179-4FC4-8AD5-D795E394D156}" type="datetime1">
              <a:rPr lang="uk-UA" smtClean="0"/>
              <a:t>08.09.2024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9" name="Прямокут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кутник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кут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кутник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 anchor="ctr">
            <a:normAutofit/>
          </a:bodyPr>
          <a:lstStyle/>
          <a:p>
            <a:pPr rtl="0"/>
            <a:r>
              <a:rPr lang="uk-UA" sz="40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ҐРУНТ ЯК ОБ</a:t>
            </a:r>
            <a:r>
              <a:rPr lang="en-US" sz="40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uk-UA" sz="40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ЄКТ ВИВЧЕННЯ АГРОХІМІЇ</a:t>
            </a:r>
            <a:endParaRPr lang="uk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>
            <a:noAutofit/>
          </a:bodyPr>
          <a:lstStyle/>
          <a:p>
            <a:pPr rtl="0"/>
            <a:r>
              <a:rPr lang="uk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Лекція 2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pic>
        <p:nvPicPr>
          <p:cNvPr id="6" name="Рисунок 5" descr="Емблема зблизька&#10;&#10;Автоматично створений опис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03C208-C92F-E4F8-1973-387D434D0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589" y="996949"/>
            <a:ext cx="5194769" cy="557784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СКЛАД ҐРУНТУ</a:t>
            </a:r>
            <a:r>
              <a:rPr lang="uk-UA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uk-UA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A1AED-F0A6-9DC1-81CC-62A1A3031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5064" y="1001360"/>
            <a:ext cx="5194770" cy="553373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ВКЛЮЧЕННЯ І НОВОУТВОРЕННЯ</a:t>
            </a:r>
            <a:endParaRPr lang="uk-UA" dirty="0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9BB9514-FB81-A754-F946-5B33DA73F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A914258-79D2-4A3F-9A8F-E300532220F7}" type="datetime1">
              <a:rPr lang="uk-UA" smtClean="0"/>
              <a:t>08.09.2024</a:t>
            </a:fld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3CD7EEF-07EE-79D4-6B33-26ECD3827FF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1" y="2095500"/>
            <a:ext cx="4834213" cy="376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1B8D5589-4D4B-4A8F-F42E-DF2BC73435A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15" y="2095501"/>
            <a:ext cx="5031260" cy="371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779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671F2AA6-5D89-AE05-ACD6-084FFD5FA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556" y="826611"/>
            <a:ext cx="5194769" cy="557784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ХІМІЧНИЙ СКЛАД ҐРУНТУ</a:t>
            </a:r>
            <a:endParaRPr lang="uk-UA" b="1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150B915-7E75-1734-4B7F-7A29B0885C3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556" y="2162175"/>
            <a:ext cx="5194300" cy="321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Місце для тексту 10">
            <a:extLst>
              <a:ext uri="{FF2B5EF4-FFF2-40B4-BE49-F238E27FC236}">
                <a16:creationId xmlns:a16="http://schemas.microsoft.com/office/drawing/2014/main" id="{44DEF6FF-2B91-B5F2-C716-EC821E182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826611"/>
            <a:ext cx="5194770" cy="55337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ХІМІЧНІ ВЛАСТИВОСТІ ҐРУНТУ</a:t>
            </a:r>
            <a:endParaRPr lang="uk-UA" dirty="0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ED680F5-A60A-2536-D0BB-37DA218B8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A914258-79D2-4A3F-9A8F-E300532220F7}" type="datetime1">
              <a:rPr lang="uk-UA" smtClean="0"/>
              <a:t>08.09.2024</a:t>
            </a:fld>
            <a:endParaRPr lang="en-US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614968F8-1C57-98D2-5883-46B9CA259DA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427" y="2162174"/>
            <a:ext cx="4814343" cy="321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214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323D6-B6DD-206E-ECB1-61CA3C5FA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99697"/>
            <a:ext cx="11029616" cy="553373"/>
          </a:xfrm>
        </p:spPr>
        <p:txBody>
          <a:bodyPr anchor="ctr">
            <a:normAutofit/>
          </a:bodyPr>
          <a:lstStyle/>
          <a:p>
            <a:pPr algn="ctr"/>
            <a:r>
              <a:rPr lang="uk-UA" sz="20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Неорганічні речовини ґрунту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C66926-D030-9EA7-B7BC-87D0C3B35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8652" y="1247333"/>
            <a:ext cx="5194769" cy="557784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Сполуки Нітрогену</a:t>
            </a:r>
            <a:endParaRPr lang="uk-UA" b="1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51D9F9A-1910-BF56-21E5-F92BE5DB4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6037" y="1724026"/>
            <a:ext cx="5194771" cy="4137026"/>
          </a:xfrm>
        </p:spPr>
        <p:txBody>
          <a:bodyPr/>
          <a:lstStyle/>
          <a:p>
            <a:r>
              <a:rPr lang="uk-UA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Амоніфікація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це перехід Нітрогену органічних речовин в аміачні сполуки.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uk-UA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Нітрифікація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це процес утворення </a:t>
            </a:r>
            <a:r>
              <a:rPr lang="uk-UA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нітритної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кислоти та її солей з аміачних </a:t>
            </a:r>
            <a:r>
              <a:rPr lang="uk-UA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сполук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uk-UA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Денітрифікація</a:t>
            </a:r>
            <a:r>
              <a:rPr lang="uk-UA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відбувається в анаеробних умовах. Процес зумовлюють бактерії </a:t>
            </a:r>
            <a:r>
              <a:rPr lang="uk-UA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Bac.denitrificans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uk-UA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Фіксація атмосферного азоту в ґрунті</a:t>
            </a:r>
            <a:r>
              <a:rPr lang="uk-UA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uk-UA" dirty="0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C36B7B-76E7-5218-E721-3A74A5C5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A914258-79D2-4A3F-9A8F-E300532220F7}" type="datetime1">
              <a:rPr lang="uk-UA" smtClean="0"/>
              <a:t>08.09.2024</a:t>
            </a:fld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2799551-4EE5-0F4E-03E1-51159495A24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91" y="2046003"/>
            <a:ext cx="4657429" cy="349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59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25FC3-565E-BC6B-7E24-2AFE3E5F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53373"/>
          </a:xfrm>
        </p:spPr>
        <p:txBody>
          <a:bodyPr anchor="ctr">
            <a:normAutofit/>
          </a:bodyPr>
          <a:lstStyle/>
          <a:p>
            <a:pPr algn="ctr"/>
            <a:r>
              <a:rPr lang="uk-UA" sz="20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Неорганічні речовини ґрунту</a:t>
            </a:r>
            <a:endParaRPr lang="uk-UA" sz="200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FE3C8D-6DEA-8BCD-C1C0-D5BB740AC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8614" y="1232562"/>
            <a:ext cx="5194769" cy="557784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Сполуки Фосфору</a:t>
            </a:r>
            <a:endParaRPr lang="uk-UA" b="1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B2852FC-8AE4-D05E-0902-7FEA38A5A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999" y="1836404"/>
            <a:ext cx="5514809" cy="402464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9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Мінералізація</a:t>
            </a:r>
            <a:r>
              <a:rPr lang="uk-UA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це перетворення органічних </a:t>
            </a:r>
            <a:r>
              <a:rPr lang="uk-UA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сполук</a:t>
            </a:r>
            <a:r>
              <a:rPr lang="uk-UA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фосфору в мінеральні в результаті діяльності мікроорганізмів.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9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Мобілізація</a:t>
            </a:r>
            <a:r>
              <a:rPr lang="uk-UA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це перетворення важкорозчинних солей в розчинні і перехід в ґрунтовий розчин.</a:t>
            </a:r>
            <a:endParaRPr lang="uk-UA" sz="19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9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Іммобілізація фосфорної кислоти</a:t>
            </a:r>
            <a:r>
              <a:rPr lang="uk-UA" sz="1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це засвоєння мікроорганізмами легкорозчинних </a:t>
            </a:r>
            <a:r>
              <a:rPr lang="uk-UA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сполук</a:t>
            </a:r>
            <a:r>
              <a:rPr lang="uk-UA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Фосфору і перетворення їх в складні органічні речовини, які не можуть засвоювати рослини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9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Фіксація Фосфору </a:t>
            </a:r>
            <a:r>
              <a:rPr lang="uk-UA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полягає в його переході у нерозчинний стан за рахунок утворення зв’язків з мінеральними компонентами ґрунту</a:t>
            </a:r>
          </a:p>
          <a:p>
            <a:endParaRPr lang="uk-UA" dirty="0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E4DAA2F-B694-BB40-A665-B346AE33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A914258-79D2-4A3F-9A8F-E300532220F7}" type="datetime1">
              <a:rPr lang="uk-UA" smtClean="0"/>
              <a:t>08.09.2024</a:t>
            </a:fld>
            <a:endParaRPr lang="en-US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8910DE2E-8756-53B3-5057-E306D8A35C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60" y="2098492"/>
            <a:ext cx="4825239" cy="361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94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9CC8-6423-E34D-E2BD-2179D6EB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451442"/>
          </a:xfrm>
        </p:spPr>
        <p:txBody>
          <a:bodyPr anchor="ctr">
            <a:normAutofit/>
          </a:bodyPr>
          <a:lstStyle/>
          <a:p>
            <a:pPr algn="ctr"/>
            <a:r>
              <a:rPr lang="uk-UA" sz="20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Неорганічні речовини ґрунту</a:t>
            </a:r>
            <a:endParaRPr lang="uk-UA" sz="200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CA6FAEC-6AE8-8792-F37D-95BDE7206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916" y="1186179"/>
            <a:ext cx="5194769" cy="557784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Сполуки Сульфуру</a:t>
            </a:r>
            <a:endParaRPr lang="uk-UA" b="1" i="1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B4F41A-E980-8000-8375-EE6E3EF25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1762" y="2179039"/>
            <a:ext cx="5194771" cy="3869336"/>
          </a:xfrm>
        </p:spPr>
        <p:txBody>
          <a:bodyPr>
            <a:normAutofit/>
          </a:bodyPr>
          <a:lstStyle/>
          <a:p>
            <a:r>
              <a:rPr lang="uk-UA" sz="20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Мінералізація</a:t>
            </a:r>
            <a:r>
              <a:rPr lang="uk-UA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це перетворення органічних </a:t>
            </a:r>
            <a:r>
              <a:rPr lang="uk-UA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сполук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Сульфуру в мінеральні (сульфати). </a:t>
            </a:r>
          </a:p>
          <a:p>
            <a:r>
              <a:rPr lang="uk-UA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Іммобілізація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процес перетворення неорганічних речовин Сульфуру в органічні в результаті діяльності мікроорганізмів. </a:t>
            </a:r>
            <a:endParaRPr lang="uk-UA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uk-UA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Окислення і відновлення</a:t>
            </a:r>
            <a:r>
              <a:rPr lang="uk-UA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здійснюється хімічним і біохімічним шляхом</a:t>
            </a:r>
            <a:endParaRPr lang="uk-UA" sz="2000" dirty="0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59F5146-C9BC-8BED-139A-059399F3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A914258-79D2-4A3F-9A8F-E300532220F7}" type="datetime1">
              <a:rPr lang="uk-UA" smtClean="0"/>
              <a:t>08.09.2024</a:t>
            </a:fld>
            <a:endParaRPr lang="en-US" dirty="0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E3F2BDA9-95E8-916C-D405-C9A72ECB11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63" y="2178751"/>
            <a:ext cx="4889487" cy="355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065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5158C919-AA8F-6395-6DDA-3EB18501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84792"/>
          </a:xfrm>
        </p:spPr>
        <p:txBody>
          <a:bodyPr anchor="ctr"/>
          <a:lstStyle/>
          <a:p>
            <a:pPr algn="ctr"/>
            <a:r>
              <a:rPr lang="uk-UA" sz="1800" b="1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ОРГАНІЧНІ РЕЧОВИНИ ҐРУНТУ</a:t>
            </a:r>
            <a:endParaRPr lang="uk-UA" b="1" cap="none" dirty="0"/>
          </a:p>
        </p:txBody>
      </p:sp>
      <p:pic>
        <p:nvPicPr>
          <p:cNvPr id="9228" name="Picture 12">
            <a:extLst>
              <a:ext uri="{FF2B5EF4-FFF2-40B4-BE49-F238E27FC236}">
                <a16:creationId xmlns:a16="http://schemas.microsoft.com/office/drawing/2014/main" id="{91F92FFD-D21D-4D54-A643-9409ADEFAE1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3890" y="1432117"/>
            <a:ext cx="2376885" cy="445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Місце для вмісту 13">
            <a:extLst>
              <a:ext uri="{FF2B5EF4-FFF2-40B4-BE49-F238E27FC236}">
                <a16:creationId xmlns:a16="http://schemas.microsoft.com/office/drawing/2014/main" id="{20F32DE7-0F08-3EEF-4DD4-76A6808B84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Гумус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це органічна частина ґрунту, яка утворюється в результаті розкладання рослинних і тваринних решток під дією мікроорганізмів. Гумус є важливим компонентом родючості ґрунту, оскільки він забезпечує ґрунт поживними речовинами та сприяє збереженню вологи.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DD5CAC5-1C62-DE7E-9C3B-BC9C1E41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A914258-79D2-4A3F-9A8F-E300532220F7}" type="datetime1">
              <a:rPr lang="uk-UA" smtClean="0"/>
              <a:t>08.09.2024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80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CCFF5-625E-4D20-955B-194A41F11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8019"/>
          </a:xfrm>
        </p:spPr>
        <p:txBody>
          <a:bodyPr anchor="ctr"/>
          <a:lstStyle/>
          <a:p>
            <a:pPr algn="ctr"/>
            <a:r>
              <a:rPr lang="uk-UA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ФІЗИКО-ХІМІЧНІ ВЛАСТИВОСТІ ГРУНТУ</a:t>
            </a:r>
            <a:endParaRPr lang="uk-UA" b="1" dirty="0"/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0751D6EA-A2C4-78C3-6F9F-2E65754397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434122"/>
              </p:ext>
            </p:extLst>
          </p:nvPr>
        </p:nvGraphicFramePr>
        <p:xfrm>
          <a:off x="581025" y="1714501"/>
          <a:ext cx="11029950" cy="426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B73A60-AA53-8334-0F73-4C68C47E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B5EF409-8007-4C83-98AF-6F9C69989EBB}" type="datetime1">
              <a:rPr lang="uk-UA" smtClean="0"/>
              <a:t>08.09.2024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09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F1CCE-2598-1E28-A3F6-C5778E8B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0279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Меліорація кислих ґрунтів - </a:t>
            </a:r>
            <a:r>
              <a:rPr lang="uk-UA" sz="2000" b="0" i="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вапнування є одним із найважливіших заходів, що дозволяє нейтралізувати кислотність ґрунту і створити сприятливі умови для розвитку рослин</a:t>
            </a:r>
            <a:endParaRPr lang="uk-U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0D790C-089F-F15A-478A-FE315DA3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E0EE9C-C944-4A4C-ABDA-7B72095BA763}" type="datetime1">
              <a:rPr lang="uk-UA" smtClean="0"/>
              <a:t>08.09.2024</a:t>
            </a:fld>
            <a:endParaRPr lang="en-US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A9D6F571-C0ED-AC07-BEFB-EC0A7EE81D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6" y="1834065"/>
            <a:ext cx="6934199" cy="43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279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CCF6F-A3DD-27F6-0A24-992910EE2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7544"/>
          </a:xfrm>
        </p:spPr>
        <p:txBody>
          <a:bodyPr anchor="ctr">
            <a:normAutofit/>
          </a:bodyPr>
          <a:lstStyle/>
          <a:p>
            <a:pPr algn="ctr"/>
            <a:r>
              <a:rPr lang="uk-UA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ФІЗИКО-ХІМІЧНІ ВЛАСТИВОСТІ ГРУНТУ</a:t>
            </a:r>
            <a:endParaRPr lang="uk-UA" sz="2000" dirty="0"/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194065A7-245A-DC9A-00E3-696E0BC353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304968"/>
              </p:ext>
            </p:extLst>
          </p:nvPr>
        </p:nvGraphicFramePr>
        <p:xfrm>
          <a:off x="581025" y="1676401"/>
          <a:ext cx="11029950" cy="429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35CEB9-8702-3EA4-9590-420C5F84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E0EE9C-C944-4A4C-ABDA-7B72095BA763}" type="datetime1">
              <a:rPr lang="uk-UA" smtClean="0"/>
              <a:t>08.09.2024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45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57D45-053A-F055-0FAC-FB76038B6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0394"/>
          </a:xfrm>
        </p:spPr>
        <p:txBody>
          <a:bodyPr anchor="ctr"/>
          <a:lstStyle/>
          <a:p>
            <a:pPr algn="ctr"/>
            <a:r>
              <a:rPr lang="uk-UA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Меліорація лужних ґрунтів </a:t>
            </a:r>
            <a:r>
              <a:rPr lang="uk-UA" sz="180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проводиться внесенням гіпсу (гіпсування) та інших солей (кальцієва селітра, </a:t>
            </a:r>
            <a:r>
              <a:rPr lang="uk-UA" sz="1800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Ферум</a:t>
            </a:r>
            <a:r>
              <a:rPr lang="uk-UA" sz="180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uk-UA" sz="1800" cap="non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іі</a:t>
            </a:r>
            <a:r>
              <a:rPr lang="uk-UA" sz="180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сульфат, піритні недогарки)</a:t>
            </a:r>
            <a:r>
              <a:rPr lang="uk-UA" sz="1800" b="1" i="1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uk-UA" b="1" i="1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44355-8AA8-2A2A-DD00-B059C5C23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E0EE9C-C944-4A4C-ABDA-7B72095BA763}" type="datetime1">
              <a:rPr lang="uk-UA" smtClean="0"/>
              <a:t>08.09.2024</a:t>
            </a:fld>
            <a:endParaRPr lang="en-US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9B8A0C4B-CF0A-4020-39E1-811E4E0BAB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4999"/>
            <a:ext cx="6636071" cy="442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0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BC465-4A14-80B5-4435-16602FFE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1F39C3-044A-1473-49BF-BD5FE2962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uk-UA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Виникнення і розвиток ґрунту. Чинники ґрунтоутворення.</a:t>
            </a:r>
            <a:endParaRPr lang="uk-U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uk-UA" sz="2800" kern="1800" spc="-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Морфологічні ознаки ґрунту.</a:t>
            </a:r>
            <a:endParaRPr lang="uk-U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uk-UA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Хімічний склад і властивості ґрунту.</a:t>
            </a:r>
            <a:endParaRPr lang="uk-U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uk-UA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Фізико-хімічні властивості ґрунту.</a:t>
            </a:r>
            <a:endParaRPr lang="uk-U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uk-UA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Ґрунтовий розчин. Родючість ґрунту.</a:t>
            </a:r>
            <a:endParaRPr lang="uk-UA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910D36-C8F9-F3C7-AF2F-1AA3926B4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E0EE9C-C944-4A4C-ABDA-7B72095BA763}" type="datetime1">
              <a:rPr lang="uk-UA" smtClean="0"/>
              <a:t>08.09.2024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05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F1D1FD6-31BC-A90F-C85E-286EF755D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08617"/>
          </a:xfrm>
        </p:spPr>
        <p:txBody>
          <a:bodyPr anchor="ctr"/>
          <a:lstStyle/>
          <a:p>
            <a:r>
              <a:rPr lang="uk-UA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Буферністю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називають здатність ґрунту протистояти зміні активної реакції під дією незначної кількості кислот або лугів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uk-UA" dirty="0"/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054592AE-BCE7-3444-67BB-4CD6A10832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uk-UA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Буферність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ґрунтів зумовлена в основному складом увібраних основ та властивостями </a:t>
            </a:r>
            <a:r>
              <a:rPr lang="uk-UA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ґрунтового вбирного комплексу (ГВК)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або </a:t>
            </a:r>
            <a:r>
              <a:rPr lang="uk-UA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ґрунтового поглинаючого комплексу (ГПК).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Ця властивість проявляється в процесі вбирання і витіснення іонів, переходу </a:t>
            </a:r>
            <a:r>
              <a:rPr lang="uk-UA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сполук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іонні або молекулярні форми, утворення важкорозчинних </a:t>
            </a:r>
            <a:r>
              <a:rPr lang="uk-UA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сполук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і випадання їх в осад</a:t>
            </a:r>
            <a:endParaRPr lang="uk-UA" sz="200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9A3EAE-702C-D150-4355-9FA5374E9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E0EE9C-C944-4A4C-ABDA-7B72095BA763}" type="datetime1">
              <a:rPr lang="uk-UA" smtClean="0"/>
              <a:t>08.09.2024</a:t>
            </a:fld>
            <a:endParaRPr lang="en-US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539FCE8D-F36F-FCC6-5833-C6C58247C98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" y="2457450"/>
            <a:ext cx="5418291" cy="304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848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682FC-61B3-3083-728A-5D658B688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46717"/>
          </a:xfrm>
        </p:spPr>
        <p:txBody>
          <a:bodyPr>
            <a:normAutofit/>
          </a:bodyPr>
          <a:lstStyle/>
          <a:p>
            <a:r>
              <a:rPr lang="uk-UA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Ґрунтове повітря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це суміш газів і летких органічних </a:t>
            </a:r>
            <a:r>
              <a:rPr lang="uk-UA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сполук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які заповнюють пори ґрунту</a:t>
            </a:r>
            <a:endParaRPr lang="uk-UA" sz="2000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84959CC-5A43-BEB2-73E4-C635A95B74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Ґрунтове повітря перебуває в ґрунті у трьох станах: </a:t>
            </a:r>
            <a:r>
              <a:rPr lang="uk-UA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вільному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uk-UA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адсорбованому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і </a:t>
            </a:r>
            <a:r>
              <a:rPr lang="uk-UA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розчинному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Дифузію </a:t>
            </a:r>
            <a:r>
              <a:rPr lang="uk-UA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</a:t>
            </a:r>
            <a:r>
              <a:rPr lang="uk-UA" sz="2000" b="1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 ґрунту в приземний шар атмосфери прийнято називати </a:t>
            </a:r>
            <a:r>
              <a:rPr lang="uk-UA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диханням ґрунту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uk-UA" sz="2000" dirty="0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73587F-7177-F5BD-BB4C-D80DD5D6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B5EF409-8007-4C83-98AF-6F9C69989EBB}" type="datetime1">
              <a:rPr lang="uk-UA" smtClean="0"/>
              <a:t>08.09.2024</a:t>
            </a:fld>
            <a:endParaRPr lang="en-US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249E2F68-A90F-148F-476E-94E7EC31213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7" y="1843409"/>
            <a:ext cx="3236913" cy="435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691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64DEC-5F8E-8879-B573-EA9DB869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93244"/>
          </a:xfrm>
        </p:spPr>
        <p:txBody>
          <a:bodyPr>
            <a:normAutofit/>
          </a:bodyPr>
          <a:lstStyle/>
          <a:p>
            <a:pPr algn="ctr"/>
            <a:r>
              <a:rPr lang="uk-UA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Радіоактивність ґрунтів</a:t>
            </a:r>
            <a:endParaRPr lang="uk-UA" sz="2000" dirty="0"/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309DB8B6-283D-D4DE-E98E-76C449B94D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849402"/>
              </p:ext>
            </p:extLst>
          </p:nvPr>
        </p:nvGraphicFramePr>
        <p:xfrm>
          <a:off x="581025" y="1619251"/>
          <a:ext cx="11029950" cy="435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4C20E35-CD9B-6955-CF8E-B7CCB45BD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B5EF409-8007-4C83-98AF-6F9C69989EBB}" type="datetime1">
              <a:rPr lang="uk-UA" smtClean="0"/>
              <a:t>08.09.2024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74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53FBD-28D1-793D-726D-90C91404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02794"/>
          </a:xfrm>
        </p:spPr>
        <p:txBody>
          <a:bodyPr anchor="ctr">
            <a:normAutofit/>
          </a:bodyPr>
          <a:lstStyle/>
          <a:p>
            <a:r>
              <a:rPr lang="uk-UA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Поглинальна здатність ґрунту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це властивість поглинати і утримувати розчиненні у воді тверді речовини і гази</a:t>
            </a:r>
            <a:endParaRPr lang="uk-UA" sz="2000" dirty="0"/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BA9C685C-7ADC-94AE-C821-EE51554DF2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758027"/>
              </p:ext>
            </p:extLst>
          </p:nvPr>
        </p:nvGraphicFramePr>
        <p:xfrm>
          <a:off x="581025" y="2341563"/>
          <a:ext cx="1102995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230FEAB-1172-2870-55E9-89FB7AA59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E0EE9C-C944-4A4C-ABDA-7B72095BA763}" type="datetime1">
              <a:rPr lang="uk-UA" smtClean="0"/>
              <a:t>08.09.2024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00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3D51B-E66A-F0EB-66BB-066AA956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uk-UA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Ґрунтовий розчин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це </a:t>
            </a:r>
            <a:r>
              <a:rPr lang="uk-UA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краплинно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рідка волога, яка циркулює в ґрунті і містить розчинені речовини. </a:t>
            </a:r>
            <a:endParaRPr lang="uk-UA" sz="2000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09FCC0C-B64D-F050-8120-37D7F21AE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1585210"/>
            <a:ext cx="5194769" cy="557784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метод водних витяжок</a:t>
            </a:r>
            <a:endParaRPr lang="uk-UA" b="1" dirty="0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C193BD38-FA87-D39A-87DA-2D0A8C03E24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283" y="2514124"/>
            <a:ext cx="4822666" cy="321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DB9D5103-0DD2-1C58-71AC-D94E63983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6037" y="1653806"/>
            <a:ext cx="5194770" cy="55337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складу ґрунтового розчину </a:t>
            </a:r>
            <a:endParaRPr lang="uk-UA" b="1" dirty="0"/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C731DAD8-90D0-BC1D-F119-A8A6F9454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75960" y="2514123"/>
            <a:ext cx="5834847" cy="342060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мінеральні речовини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представлені різними солями мінеральних кислот і знаходяться у ґрунтовому розчині у вигляді розчинів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органічні речовини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 це гумусові кислоти та їх солі, амінокислоти, спирти, ефіри, антибіотичні речовини і токсини, які виділяють рослини, тварини і мікроорганізми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органо-мінеральні </a:t>
            </a:r>
            <a:r>
              <a:rPr lang="uk-UA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сполуки</a:t>
            </a:r>
            <a:r>
              <a:rPr lang="uk-UA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органо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-мінеральні сполуки</a:t>
            </a:r>
            <a:endParaRPr lang="uk-UA" sz="20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D5E8AC-7B4D-CDA5-BA90-69D163C58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E0EE9C-C944-4A4C-ABDA-7B72095BA763}" type="datetime1">
              <a:rPr lang="uk-UA" smtClean="0"/>
              <a:t>08.09.2024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21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75E44-FAD7-5DB4-A7D1-1DE5597E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Родючість чи продуктивність ґрунту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це сукупність елементів родючості (вода, елементи живлення) і ґрунтових умов, які забезпечують ріст і розвиток рослин</a:t>
            </a:r>
            <a:endParaRPr lang="uk-UA" sz="2000" dirty="0"/>
          </a:p>
        </p:txBody>
      </p:sp>
      <p:graphicFrame>
        <p:nvGraphicFramePr>
          <p:cNvPr id="9" name="Місце для вмісту 8">
            <a:extLst>
              <a:ext uri="{FF2B5EF4-FFF2-40B4-BE49-F238E27FC236}">
                <a16:creationId xmlns:a16="http://schemas.microsoft.com/office/drawing/2014/main" id="{BF5B9477-323A-6C1B-0442-B2F068752D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46692"/>
              </p:ext>
            </p:extLst>
          </p:nvPr>
        </p:nvGraphicFramePr>
        <p:xfrm>
          <a:off x="1525992" y="2047876"/>
          <a:ext cx="8934450" cy="393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0403E49-18FD-2EC3-D6B8-C3AC8A462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A914258-79D2-4A3F-9A8F-E300532220F7}" type="datetime1">
              <a:rPr lang="uk-UA" smtClean="0"/>
              <a:t>08.09.2024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93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78F8DBD-7F08-E566-6972-D90413F70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Відтворення родючості</a:t>
            </a:r>
            <a:r>
              <a:rPr lang="uk-UA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це сукупність природних ґрунтових процесів або системи цілеспрямованих, меліоративних та агротехнічних заходів для підтримання ефективної ґрунтової родючості</a:t>
            </a:r>
            <a:endParaRPr lang="uk-UA" sz="2000" dirty="0"/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16AC2900-EC2B-AFA6-BBEA-B24269777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6037" y="1902490"/>
            <a:ext cx="5194770" cy="553373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Інтенсивне землеробство</a:t>
            </a:r>
            <a:endParaRPr lang="uk-UA" b="1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79BEF1-B15A-6C70-E569-48D3C0D4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E0EE9C-C944-4A4C-ABDA-7B72095BA763}" type="datetime1">
              <a:rPr lang="uk-UA" smtClean="0"/>
              <a:t>08.09.2024</a:t>
            </a:fld>
            <a:endParaRPr lang="en-US" dirty="0"/>
          </a:p>
        </p:txBody>
      </p:sp>
      <p:sp>
        <p:nvSpPr>
          <p:cNvPr id="12" name="Місце для тексту 5">
            <a:extLst>
              <a:ext uri="{FF2B5EF4-FFF2-40B4-BE49-F238E27FC236}">
                <a16:creationId xmlns:a16="http://schemas.microsoft.com/office/drawing/2014/main" id="{CFC3EF9C-7E3F-DE32-20A2-56A81197C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1898650"/>
            <a:ext cx="5194300" cy="557213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Екстенсивне землеробство</a:t>
            </a:r>
            <a:endParaRPr lang="uk-UA" b="1" dirty="0"/>
          </a:p>
        </p:txBody>
      </p:sp>
      <p:pic>
        <p:nvPicPr>
          <p:cNvPr id="18442" name="Picture 10">
            <a:extLst>
              <a:ext uri="{FF2B5EF4-FFF2-40B4-BE49-F238E27FC236}">
                <a16:creationId xmlns:a16="http://schemas.microsoft.com/office/drawing/2014/main" id="{641B7773-3194-0910-F6F1-EAA4950381C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003" y="2808850"/>
            <a:ext cx="4188883" cy="299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Екстенсивне сільське господарство">
            <a:extLst>
              <a:ext uri="{FF2B5EF4-FFF2-40B4-BE49-F238E27FC236}">
                <a16:creationId xmlns:a16="http://schemas.microsoft.com/office/drawing/2014/main" id="{0AD1459C-FFBC-C14E-B671-93924727A7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16" y="2719389"/>
            <a:ext cx="4188883" cy="314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839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552D163-0F17-8D1A-2186-20B7BF5A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69" y="2406058"/>
            <a:ext cx="11029616" cy="988332"/>
          </a:xfrm>
        </p:spPr>
        <p:txBody>
          <a:bodyPr anchor="ctr">
            <a:normAutofit/>
          </a:bodyPr>
          <a:lstStyle/>
          <a:p>
            <a:pPr algn="ctr"/>
            <a:r>
              <a:rPr lang="uk-UA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7D443B3-AC51-D6B9-689B-A66E5D19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E072-3C55-4DA2-A063-707E455D12D1}" type="datetime1">
              <a:rPr lang="uk-UA" smtClean="0"/>
              <a:pPr/>
              <a:t>08.09.2024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7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7A5AB-9DDC-4B5B-27B3-A011E9CC7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1194392"/>
          </a:xfrm>
        </p:spPr>
        <p:txBody>
          <a:bodyPr anchor="ctr">
            <a:noAutofit/>
          </a:bodyPr>
          <a:lstStyle/>
          <a:p>
            <a:r>
              <a:rPr lang="uk-UA" sz="20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Ґрунт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це пухкий видозмінений поверхневий шар земної кори, який продовжується змінюватися під впливом біологічних, хімічних і фізичних процесів і який на відміну від гірської породи характеризується родючістю.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726B374C-CADD-DFDC-8DF5-5D09F09C3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581482" cy="363304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ґрунту характерні такі ознаки:</a:t>
            </a:r>
            <a:endParaRPr lang="uk-UA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"/>
              <a:tabLst>
                <a:tab pos="630555" algn="l"/>
              </a:tabLst>
            </a:pPr>
            <a:r>
              <a:rPr lang="uk-UA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родючість;</a:t>
            </a:r>
            <a:endParaRPr lang="uk-UA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"/>
              <a:tabLst>
                <a:tab pos="630555" algn="l"/>
              </a:tabLst>
            </a:pPr>
            <a:r>
              <a:rPr lang="uk-UA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обмеженість у просторі;</a:t>
            </a:r>
            <a:endParaRPr lang="uk-UA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"/>
              <a:tabLst>
                <a:tab pos="630555" algn="l"/>
              </a:tabLst>
            </a:pPr>
            <a:r>
              <a:rPr lang="uk-UA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здатність змінюватись;</a:t>
            </a:r>
            <a:endParaRPr lang="uk-UA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"/>
              <a:tabLst>
                <a:tab pos="630555" algn="l"/>
              </a:tabLst>
            </a:pPr>
            <a:r>
              <a:rPr lang="uk-UA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наявність живих і неживих компонентів.</a:t>
            </a:r>
            <a:endParaRPr lang="uk-UA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30555" algn="l"/>
              </a:tabLst>
            </a:pPr>
            <a:r>
              <a:rPr lang="uk-UA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Таким чином, </a:t>
            </a:r>
            <a:r>
              <a:rPr lang="uk-UA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ґрунт це органо-мінеральне утворення</a:t>
            </a:r>
            <a:r>
              <a:rPr lang="uk-UA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uk-UA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4208A2A-B556-ABDE-FBA0-B9522A66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E0EE9C-C944-4A4C-ABDA-7B72095BA763}" type="datetime1">
              <a:rPr lang="uk-UA" smtClean="0"/>
              <a:t>08.09.2024</a:t>
            </a:fld>
            <a:endParaRPr lang="en-US" dirty="0"/>
          </a:p>
        </p:txBody>
      </p:sp>
      <p:pic>
        <p:nvPicPr>
          <p:cNvPr id="1026" name="Picture 2" descr="24. З чого складається ґрунт? – Каразінські природничі науки">
            <a:extLst>
              <a:ext uri="{FF2B5EF4-FFF2-40B4-BE49-F238E27FC236}">
                <a16:creationId xmlns:a16="http://schemas.microsoft.com/office/drawing/2014/main" id="{3DA32F14-537C-C6E1-2499-6D7A6C7601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2227263"/>
            <a:ext cx="3262277" cy="367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631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1C60767-65FE-08A0-E14A-32282B99E4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6327" y="895350"/>
            <a:ext cx="8345094" cy="526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B61CD0D-AF4F-D70F-4768-4B4AFE6BF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B5EF409-8007-4C83-98AF-6F9C69989EBB}" type="datetime1">
              <a:rPr lang="uk-UA" smtClean="0"/>
              <a:t>08.09.2024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6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AA86A-9C47-642A-F4D1-E9C6EA68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uk-UA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Ґрунтоутворення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це сукупність явищ перетворення речовин і енергії, які відбуваються в поверхневих шарах земної кори і призводять до утворення ґрунту</a:t>
            </a:r>
            <a:endParaRPr lang="uk-UA" sz="200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4D9856-C3EE-49CE-8D34-65965DE1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E0EE9C-C944-4A4C-ABDA-7B72095BA763}" type="datetime1">
              <a:rPr lang="uk-UA" smtClean="0"/>
              <a:t>08.09.2024</a:t>
            </a:fld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6906A0F-0B65-C1D7-CDF9-A513586A5D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416034"/>
            <a:ext cx="7791450" cy="2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77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90C98-1C64-8A9E-26F4-DE2144FBB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2400" kern="1800" spc="-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МОРФОЛОГІЧНІ ОЗНАКИ ҐРУНТУ</a:t>
            </a:r>
            <a:endParaRPr lang="uk-UA" sz="2400" dirty="0"/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ACC04B95-2100-BEB5-1E40-4A57899572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140894"/>
              </p:ext>
            </p:extLst>
          </p:nvPr>
        </p:nvGraphicFramePr>
        <p:xfrm>
          <a:off x="581025" y="1962151"/>
          <a:ext cx="1102995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4CC7C1-C0C2-3205-B424-27788703D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E0EE9C-C944-4A4C-ABDA-7B72095BA763}" type="datetime1">
              <a:rPr lang="uk-UA" smtClean="0"/>
              <a:t>08.09.2024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0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C6F68CE-9F1E-8CE2-A42A-C345678C9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10548"/>
          </a:xfrm>
        </p:spPr>
        <p:txBody>
          <a:bodyPr anchor="ctr">
            <a:normAutofit/>
          </a:bodyPr>
          <a:lstStyle/>
          <a:p>
            <a:pPr algn="ctr"/>
            <a:r>
              <a:rPr lang="uk-UA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БУДОВА ҐРУНТОВОГО ПРОФІЛЮ</a:t>
            </a:r>
            <a:endParaRPr lang="uk-UA" sz="2000" b="1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4ECADA1-8013-BA31-C245-A02C3573F4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002" y="1438275"/>
            <a:ext cx="10433747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8AC822-E4CF-7A99-C7FD-BC5BAFD4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E0EE9C-C944-4A4C-ABDA-7B72095BA763}" type="datetime1">
              <a:rPr lang="uk-UA" smtClean="0"/>
              <a:t>08.09.2024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0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8964ABFC-F499-AEAF-530E-0A27DB82E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841" y="714375"/>
            <a:ext cx="5194769" cy="840358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ПОТУЖНІСТЬ ҐРУНТУ І ОКРЕМИХ ЙОГО ГОРИЗОНТІВ</a:t>
            </a:r>
            <a:endParaRPr lang="uk-UA" dirty="0"/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B048F9A2-350E-1EEC-7813-091413A97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857867"/>
            <a:ext cx="5194770" cy="553373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КОЛІР ҐРУНТУ</a:t>
            </a:r>
            <a:endParaRPr lang="uk-UA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275EC00-8AAC-DC01-109F-A5001FCAD3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1" y="2250892"/>
            <a:ext cx="4908319" cy="368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8A6E37F-4DA7-69D9-8C55-940C7F5ECC5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30" y="1946496"/>
            <a:ext cx="5194770" cy="388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29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34333F-78D0-1415-3D1D-34FD308AD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941" y="869766"/>
            <a:ext cx="5194769" cy="557784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СТРУКТУРА ҐРУНТУ</a:t>
            </a:r>
            <a:endParaRPr lang="uk-UA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53EA9E6-A2CF-AE19-2EBC-0A83D073C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1292" y="874177"/>
            <a:ext cx="5194770" cy="553373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МЕХАНІЧНИЙ СКЛАД ҐРУНТУ</a:t>
            </a:r>
            <a:endParaRPr lang="uk-UA" dirty="0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639915B-5BA0-268C-74A9-1C198444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A914258-79D2-4A3F-9A8F-E300532220F7}" type="datetime1">
              <a:rPr lang="uk-UA" smtClean="0"/>
              <a:t>08.09.2024</a:t>
            </a:fld>
            <a:endParaRPr lang="en-US" dirty="0"/>
          </a:p>
        </p:txBody>
      </p:sp>
      <p:pic>
        <p:nvPicPr>
          <p:cNvPr id="6146" name="Picture 2" descr="Ґрунти України | Тест з природознавства – «На Урок»">
            <a:extLst>
              <a:ext uri="{FF2B5EF4-FFF2-40B4-BE49-F238E27FC236}">
                <a16:creationId xmlns:a16="http://schemas.microsoft.com/office/drawing/2014/main" id="{D4740088-54F5-D55A-487C-F605ED4E68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43907"/>
            <a:ext cx="4114799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C112BFDE-92E2-5874-3011-4F6FCEFA03E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8" y="2024860"/>
            <a:ext cx="3933822" cy="393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17993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118_TF33552983" id="{2F1ADF54-C825-4D3E-9AF5-FE973D05F779}" vid="{B52DDA63-2DF1-4272-9077-D56C9EE851D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{082D5766-2CAA-4387-8740-EBDF626625E4}tf33552983_win32</Template>
  <TotalTime>1399</TotalTime>
  <Words>848</Words>
  <Application>Microsoft Office PowerPoint</Application>
  <PresentationFormat>Широкий екран</PresentationFormat>
  <Paragraphs>121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Corbel</vt:lpstr>
      <vt:lpstr>Franklin Gothic Book</vt:lpstr>
      <vt:lpstr>Franklin Gothic Demi</vt:lpstr>
      <vt:lpstr>Wingdings</vt:lpstr>
      <vt:lpstr>Wingdings 2</vt:lpstr>
      <vt:lpstr>DividendVTI</vt:lpstr>
      <vt:lpstr>ҐРУНТ ЯК ОБ’ЄКТ ВИВЧЕННЯ АГРОХІМІЇ</vt:lpstr>
      <vt:lpstr>план</vt:lpstr>
      <vt:lpstr>Ґрунт – це пухкий видозмінений поверхневий шар земної кори, який продовжується змінюватися під впливом біологічних, хімічних і фізичних процесів і який на відміну від гірської породи характеризується родючістю.</vt:lpstr>
      <vt:lpstr>Презентація PowerPoint</vt:lpstr>
      <vt:lpstr>Ґрунтоутворення – це сукупність явищ перетворення речовин і енергії, які відбуваються в поверхневих шарах земної кори і призводять до утворення ґрунту</vt:lpstr>
      <vt:lpstr>МОРФОЛОГІЧНІ ОЗНАКИ ҐРУНТУ</vt:lpstr>
      <vt:lpstr>БУДОВА ҐРУНТОВОГО ПРОФІЛЮ</vt:lpstr>
      <vt:lpstr>Презентація PowerPoint</vt:lpstr>
      <vt:lpstr>Презентація PowerPoint</vt:lpstr>
      <vt:lpstr>Презентація PowerPoint</vt:lpstr>
      <vt:lpstr>Презентація PowerPoint</vt:lpstr>
      <vt:lpstr>Неорганічні речовини ґрунту</vt:lpstr>
      <vt:lpstr>Неорганічні речовини ґрунту</vt:lpstr>
      <vt:lpstr>Неорганічні речовини ґрунту</vt:lpstr>
      <vt:lpstr>ОРГАНІЧНІ РЕЧОВИНИ ҐРУНТУ</vt:lpstr>
      <vt:lpstr>ФІЗИКО-ХІМІЧНІ ВЛАСТИВОСТІ ГРУНТУ</vt:lpstr>
      <vt:lpstr>Меліорація кислих ґрунтів - вапнування є одним із найважливіших заходів, що дозволяє нейтралізувати кислотність ґрунту і створити сприятливі умови для розвитку рослин</vt:lpstr>
      <vt:lpstr>ФІЗИКО-ХІМІЧНІ ВЛАСТИВОСТІ ГРУНТУ</vt:lpstr>
      <vt:lpstr>Меліорація лужних ґрунтів проводиться внесенням гіпсу (гіпсування) та інших солей (кальцієва селітра, Ферум (іі) сульфат, піритні недогарки) </vt:lpstr>
      <vt:lpstr>Буферністю називають здатність ґрунту протистояти зміні активної реакції під дією незначної кількості кислот або лугів. </vt:lpstr>
      <vt:lpstr>Ґрунтове повітря – це суміш газів і летких органічних сполук, які заповнюють пори ґрунту</vt:lpstr>
      <vt:lpstr>Радіоактивність ґрунтів</vt:lpstr>
      <vt:lpstr>Поглинальна здатність ґрунту – це властивість поглинати і утримувати розчиненні у воді тверді речовини і гази</vt:lpstr>
      <vt:lpstr>Ґрунтовий розчин – це краплинно рідка волога, яка циркулює в ґрунті і містить розчинені речовини. </vt:lpstr>
      <vt:lpstr>Родючість чи продуктивність ґрунту – це сукупність елементів родючості (вода, елементи живлення) і ґрунтових умов, які забезпечують ріст і розвиток рослин</vt:lpstr>
      <vt:lpstr>Відтворення родючості – це сукупність природних ґрунтових процесів або системи цілеспрямованих, меліоративних та агротехнічних заходів для підтримання ефективної ґрунтової родючості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ҐРУНТ ЯК ОБ’ЄКТ ВИВЧЕННЯ АГРОХІМІЇ</dc:title>
  <dc:creator>Viktoriia Peretiatko</dc:creator>
  <cp:lastModifiedBy>Viktoriia Peretiatko</cp:lastModifiedBy>
  <cp:revision>28</cp:revision>
  <dcterms:created xsi:type="dcterms:W3CDTF">2024-09-07T21:05:31Z</dcterms:created>
  <dcterms:modified xsi:type="dcterms:W3CDTF">2024-09-08T20:24:59Z</dcterms:modified>
</cp:coreProperties>
</file>