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83F7-EFF1-4DA0-AE88-C901BB97E33B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BB1B-DC8F-48E0-969A-24E4ECCE4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9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1" y="755375"/>
            <a:ext cx="10399712" cy="1510748"/>
          </a:xfrm>
        </p:spPr>
        <p:txBody>
          <a:bodyPr>
            <a:no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 ОРГАНІЗАЦІЇ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64" y="365125"/>
            <a:ext cx="9356035" cy="506529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інструктування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показ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відеофільми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аферентний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(є результатом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ефекторний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4"/>
            <a:ext cx="11268075" cy="6244397"/>
          </a:xfrm>
        </p:spPr>
        <p:txBody>
          <a:bodyPr>
            <a:normAutofit fontScale="90000"/>
          </a:bodyPr>
          <a:lstStyle/>
          <a:p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образу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віддаленість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стресостійкість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співвіднесення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виконавця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6311900"/>
          </a:xfrm>
        </p:spPr>
        <p:txBody>
          <a:bodyPr>
            <a:normAutofit fontScale="90000"/>
          </a:bodyPr>
          <a:lstStyle/>
          <a:p>
            <a:r>
              <a:rPr lang="ru-RU" sz="27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 контролю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 діяльність апарату управління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 одна із загальних функцій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 принцип управління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 завершальний процес процедури прийняття управлінських рішень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контролю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діяльність суб'єктів контролю, спрямована на виконання прийнятих рішень шляхом реалізації певних завдань, принципів, методів, застосування технічних засобів і технології контролю.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контролю характеризують три складові: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змістовна (що виконується в процесі контролю)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організаційна (ким і в якій послідовності здійснюється)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технологічна (як виробляється).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902325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контролю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єдності рішення і виконання, попередження можливих помилок і недоробок, своєчасне виявлення відхилень від заданої програми, поставлених задач і встановлених термінів.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контролю проявляється у виконуваних ним функціях:</a:t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діагностика стану справ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орієнтування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стимулювання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коригування дій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поширення передового досвіду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здійснення авторського нагляду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616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902325"/>
          </a:xfrm>
        </p:spPr>
        <p:txBody>
          <a:bodyPr>
            <a:normAutofit fontScale="90000"/>
          </a:bodyPr>
          <a:lstStyle/>
          <a:p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контролю: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формальний / реальний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внутрішній / зовнішній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попередній / поточний / підсумковий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державний / відомчий / громадський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фільтруючий –призупинення виконання рішення на якій-небудь ділянці при різких відхиленнях фактичних результатів від запланованих.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контроль за результатами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безперервний контроль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контролю включає чотири стадії: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встановлення норм діяльності (функціонування),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збір даних про фактичні результати,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порівняння та оцінку фактичного і очікуваного підсумків виконання,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розробку і реалізацію коригувальних дій.</a:t>
            </a:r>
            <a:br>
              <a:rPr lang="ru-RU" dirty="0"/>
            </a:br>
            <a:r>
              <a:rPr lang="uk-UA" dirty="0"/>
              <a:t> </a:t>
            </a:r>
            <a:br>
              <a:rPr lang="ru-RU" dirty="0"/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418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902325"/>
          </a:xfrm>
        </p:spPr>
        <p:txBody>
          <a:bodyPr>
            <a:normAutofit fontScale="90000"/>
          </a:bodyPr>
          <a:lstStyle/>
          <a:p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Причинами коригувань можуть бути: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помилки, допущені при розробці рішень,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зміни, що відбулися під впливом зовнішніх і внутрішніх факторів,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недоліки в організації виконання рішень,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поява додаткових можливостей для підвищення ефективності рішень.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Соціально-психологічні аспекти контролю і оцінки виконання рішень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уникнення упередженості, суб'єктивних тлумачень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вплив звичайних людських «слабостей», можна пробачити в інших випадках: надмірна довірливість, поверхневі спостереження, боязнь «скривдити» занадто глибоким вивченням шановного особи, бажання виправдати очікування старшого начальника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недолік компетентності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обмеженість часу для глибокого аналізу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відсутність громадянської мужності сказати правду</a:t>
            </a:r>
            <a:br>
              <a:rPr lang="ru-RU" dirty="0"/>
            </a:br>
            <a:br>
              <a:rPr lang="ru-RU" dirty="0"/>
            </a:br>
            <a:r>
              <a:rPr lang="uk-UA" dirty="0"/>
              <a:t> </a:t>
            </a:r>
            <a:br>
              <a:rPr lang="ru-RU" dirty="0"/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987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5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6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7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618</Words>
  <Application>Microsoft Office PowerPoint</Application>
  <PresentationFormat>Широкоэкранный</PresentationFormat>
  <Paragraphs>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КОНТРОЛЬ В ОРГАНІЗАЦІЇ</vt:lpstr>
      <vt:lpstr>План  1. Організація та виконання рішень. 2. Функції та види контроля. 3. Методи контроля та механізми його здійснення.      </vt:lpstr>
      <vt:lpstr>Питання 1  Організація виконання рішень 1 – доведення завдань до свідомості виконавців; 2 – підготовка виконавців до виконання завдання; 3 – спонукання виконавців до його добросовісного виконання.  Етапи підготовки: – доповідь – інструктування – показ зразків виконання: спостереження, ділові ігри, відеофільми – вивчення документів  Образи майбутньої роботи – аферентний (є результатом доведення інформації) – ефекторний (власний план дій)       </vt:lpstr>
      <vt:lpstr>  Критерії оцінки образу майбутньої роботи – точність – ясність уявлення особливостей виконання запланованої роботи – глибина – характеризує віддаленість образу від конкретних дій – гнучкість – здатність до змін – стресостійкість  Правила співвіднесення обсягу та змісту завдання: 1) забезпечення відповідності кожного завдання діловим особливостям виконавця 2) стимулювання 3) взаємна довіра 4) взаємна допомога 5) мобілізація колективу    </vt:lpstr>
      <vt:lpstr>Питання 2 Аспекти контролю – як діяльність апарату управління – як одна із загальних функцій – як принцип управління – як завершальний процес процедури прийняття управлінських рішень   Процес контролю – це діяльність суб'єктів контролю, спрямована на виконання прийнятих рішень шляхом реалізації певних завдань, принципів, методів, застосування технічних засобів і технології контролю.  Процес контролю характеризують три складові:  – змістовна (що виконується в процесі контролю) – організаційна (ким і в якій послідовності здійснюється) – технологічна (як виробляється).       </vt:lpstr>
      <vt:lpstr>Мета контролю – забезпечення єдності рішення і виконання, попередження можливих помилок і недоробок, своєчасне виявлення відхилень від заданої програми, поставлених задач і встановлених термінів.   Зміст контролю проявляється у виконуваних ним функціях: – діагностика стану справ – орієнтування – стимулювання – коригування дій – поширення передового досвіду – здійснення авторського нагляду   </vt:lpstr>
      <vt:lpstr>Питання 3 Види контролю: – формальний / реальний – внутрішній / зовнішній – попередній / поточний / підсумковий – державний / відомчий / громадський  – фільтруючий –призупинення виконання рішення на якій-небудь ділянці при різких відхиленнях фактичних результатів від запланованих. – контроль за результатами  – безперервний контроль   Процес контролю включає чотири стадії: 1 – встановлення норм діяльності (функціонування), 2 – збір даних про фактичні результати, 3 – порівняння та оцінку фактичного і очікуваного підсумків виконання, 4 – розробку і реалізацію коригувальних дій.       </vt:lpstr>
      <vt:lpstr> Причинами коригувань можуть бути: – помилки, допущені при розробці рішень, – зміни, що відбулися під впливом зовнішніх і внутрішніх факторів, – недоліки в організації виконання рішень, – поява додаткових можливостей для підвищення ефективності рішень.   Соціально-психологічні аспекти контролю і оцінки виконання рішень – уникнення упередженості, суб'єктивних тлумачень – вплив звичайних людських «слабостей», можна пробачити в інших випадках: надмірна довірливість, поверхневі спостереження, боязнь «скривдити» занадто глибоким вивченням шановного особи, бажання виправдати очікування старшого начальника – недолік компетентності – обмеженість часу для глибокого аналізу – відсутність громадянської мужності сказати правду   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user</cp:lastModifiedBy>
  <cp:revision>23</cp:revision>
  <dcterms:created xsi:type="dcterms:W3CDTF">2020-09-04T19:13:21Z</dcterms:created>
  <dcterms:modified xsi:type="dcterms:W3CDTF">2022-03-29T12:05:01Z</dcterms:modified>
</cp:coreProperties>
</file>