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76" r:id="rId4"/>
    <p:sldId id="278" r:id="rId5"/>
    <p:sldId id="293" r:id="rId6"/>
    <p:sldId id="280" r:id="rId7"/>
    <p:sldId id="284" r:id="rId8"/>
    <p:sldId id="285" r:id="rId9"/>
    <p:sldId id="292" r:id="rId10"/>
    <p:sldId id="287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/>
              <a:t>Пізнання. Наукове пізнання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Проблема пізнання у філософії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Структура знання. Чуттєвий і раціональний рівні пізнання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Творчість у пізнанні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Вчення про істину</a:t>
            </a:r>
          </a:p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Наукове пізнання: специфіка, рівні. Форми і методи наукового пізнання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Наукове пізнання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здійснюється спеціально підготовленими групами людей;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особливий об'єкт і предмет;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особливі форми, методи і мовні засоби;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особливі цілі, що спрямовані на досягнення істинного достовірного систематизованого знання;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досягає особливих результатів – знань про закони та закономірності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емпіричний базис наукового пізнання становлять факти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Пізнання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Характеристики: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активне, творче відображення об’єктивної дійсності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суспільно-історична обумовленість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процес взаємодії суб’єкта та об’єкта, в якому визначальна роль належить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об’єкту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Елементи: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суб’єкт з його пізнавальними здібностями;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пізнавальна діяльність, що урухомлює засоби П. та реалізує цілі суб’єкта;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об’єкт, що є першоджерелом знання;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4) істинне знання як результат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пізнання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Пізнання – це суспільно-історичний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процес здобування, накопичення і систематизації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знань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про природу, суспільство, людину та її внутрішній світ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чуттєвого </a:t>
            </a:r>
            <a:r>
              <a:rPr lang="uk-UA" dirty="0" smtClean="0"/>
              <a:t>відображення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Відчуття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відображає окремі властивості предметів;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можуть проявлятися самостійно, окремо від сприйняття (відчуття холоду, темряви);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але переважно існують як частина сприйняття, що неможливі без відчуттів</a:t>
            </a:r>
          </a:p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відображають сукупність властивостей предмету;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результат активного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відношення людини до середовища;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актуальний предметний зовнішній образ певного предмету</a:t>
            </a:r>
          </a:p>
          <a:p>
            <a:pPr marL="0" indent="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Уявлення</a:t>
            </a: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цілісний образ відсутнього предмету (відсутній саме у час його уявлення);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відокремлене від наявної ситуації;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узагальнений, усереднений образ, в якому відтворюється менше індивідуальних і більше загальних рис предмету;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«матеріал» для пам’яті та уяви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абстрактного 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форма мислення, що характеризується відображенням закономірних відносин і властивостей об’єкта у вигляді думки про його загальні та специфічні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ознаки;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судження – форма мислення, в якій на підґрунті встановлення зв’язку між поняттями стверджується або заперечується щось про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будь-що;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умовивід – міркування, в ході яких логічно виводиться нове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судження;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риродні або штучні мови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Порівняння абстрактного мислення та чуттєвого відображення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250696"/>
              </p:ext>
            </p:extLst>
          </p:nvPr>
        </p:nvGraphicFramePr>
        <p:xfrm>
          <a:off x="539552" y="1268759"/>
          <a:ext cx="8136905" cy="4896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052"/>
                <a:gridCol w="4022809"/>
                <a:gridCol w="3834044"/>
              </a:tblGrid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Абстрактне мислення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Чуттєве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відображення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загального в окремих предметах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диференціюються загальні та одиничні ознаки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відображення істотного в предметах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Істотне не відокремлюється від другорядного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до конструювання на основі пізнання сутності предметів понять-ідей, що підлягають опредметненню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 джерелом сенсомоторних схем поведінки у конкретній ситуації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3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Опосередковане пізнання дійсності внаслідок узагальнення чуттєвої інформації, логічних операцій з нею та використання спеціальних приборів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Безпосереднє пізнання конкретної ситуації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16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Семантичний трикутник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ім’я – знаковий, мовний вислів;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позначується іменем (денотат або десигнат);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смисл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імені – денотат виявляється змістом образу, що співвідноситься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предметом</a:t>
            </a:r>
          </a:p>
          <a:p>
            <a:pPr marL="0" indent="0" algn="just">
              <a:buNone/>
            </a:pP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>Всі ці складові внутрішньо пов’язані і водночас мають відносну автономність: </a:t>
            </a:r>
            <a:endParaRPr lang="uk-UA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знак завжди співвідноситься з певними предметами і водночас впливає на розуміння їх смисл;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предмет може мати різні знакові позначення;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смисл може змінюватися залежно від конкретної ситуації.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Творчість у пізнанні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механізм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пристосування людини в нескінченно різноманітному та мінливому світі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природне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необхідне доповнення раціонального мислення</a:t>
            </a:r>
            <a:endParaRPr lang="uk-UA" sz="2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еалізується за допомогою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творчої інтуїції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яка передбачає: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накопичення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несвідомий розподіл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образів і абстракцій у пам'яті;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неусвідомлене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комбінування 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переробку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накопичених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абстракцій та образів; </a:t>
            </a: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несподіване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відкриття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рішення;</a:t>
            </a:r>
          </a:p>
          <a:p>
            <a:pPr algn="just"/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ейдетична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інтуїція 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нових наочних образів на підґрунті вже відомих понять;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концептуальна інтуїція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– формуванням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нових понять на підґрунті відомих наочних образів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Істина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вічна ідея,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що існує поза свідомістю людини в «царстві чистої думки», як незмінну й абсолютну властивість ідеальних об'єктів (Платон, А. Августин)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згода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мислення із самим собою із його апріорними, до досвідними формами (І. Кант, когерентна теорія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діалектичний процес розвитку знання, системи понять, суджень і теорій (Г.В.Ф. Гегель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відповідність мислення відчуттям суб'єкта (Д.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Г’юм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Б. Рассел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корисність та ефективність знань з точки зору досягнення успіху (У. Джеймс, Дж. Дьюї, прагматизм);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найбільш проста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взаємоузгоджуваність відчуттів (Е. Мах, Р. Авенаріус);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довільної угоди, «істинно те, що визнається таким певною групою людей» (А.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Пуанкаре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конвенціоналізм).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відповідність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знання дійсності (Аристотель, кореспондентська теорія).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єктивна</a:t>
            </a:r>
            <a:r>
              <a:rPr lang="uk-UA" dirty="0" smtClean="0"/>
              <a:t> істина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такий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зміст знань про дійсність, що не залежить ані від конкретної людини, ані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діалектична єдність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абсолютного 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відносного,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тобто є істиною абсолютною, але відносно визначених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меж;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характеризується конкретністю, 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передбачає максимально повне і точне виявлення тих меж, у яких знання характеризується об'єктивною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істинністю.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Виконує функції: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нтологічну;</a:t>
            </a:r>
          </a:p>
          <a:p>
            <a:pPr algn="just"/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ксеологічну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праксеологічну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емансипаторську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1314</TotalTime>
  <Words>780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 Пізнання. Наукове пізнання Лекція 4 </vt:lpstr>
      <vt:lpstr> Пізнання</vt:lpstr>
      <vt:lpstr>Форми чуттєвого відображення</vt:lpstr>
      <vt:lpstr>Форми абстрактного мислення</vt:lpstr>
      <vt:lpstr>Порівняння абстрактного мислення та чуттєвого відображення</vt:lpstr>
      <vt:lpstr>Семантичний трикутник</vt:lpstr>
      <vt:lpstr>Творчість у пізнанні</vt:lpstr>
      <vt:lpstr>Істина</vt:lpstr>
      <vt:lpstr>Об’єктивна істина </vt:lpstr>
      <vt:lpstr>Наукове пізнання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Admin</cp:lastModifiedBy>
  <cp:revision>136</cp:revision>
  <dcterms:created xsi:type="dcterms:W3CDTF">2017-10-25T11:02:45Z</dcterms:created>
  <dcterms:modified xsi:type="dcterms:W3CDTF">2022-12-22T10:23:23Z</dcterms:modified>
</cp:coreProperties>
</file>