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5" r:id="rId43"/>
    <p:sldId id="300" r:id="rId44"/>
    <p:sldId id="301" r:id="rId45"/>
    <p:sldId id="303" r:id="rId46"/>
    <p:sldId id="304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 snapToGrid="0">
      <p:cViewPr varScale="1">
        <p:scale>
          <a:sx n="79" d="100"/>
          <a:sy n="79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gif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CE551-AD17-4AA8-8894-C07068D010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A3F72-96C9-4B55-9D88-70E4C2CC3CA8}">
      <dgm:prSet phldrT="[Текст]" phldr="1"/>
      <dgm:spPr/>
      <dgm:t>
        <a:bodyPr/>
        <a:lstStyle/>
        <a:p>
          <a:endParaRPr lang="ru-RU" dirty="0"/>
        </a:p>
      </dgm:t>
    </dgm:pt>
    <dgm:pt modelId="{D4421845-76AB-4F51-BCC3-7D597613E0D2}" type="parTrans" cxnId="{3B321055-E56B-4429-A72E-0290A1DDD992}">
      <dgm:prSet/>
      <dgm:spPr/>
      <dgm:t>
        <a:bodyPr/>
        <a:lstStyle/>
        <a:p>
          <a:endParaRPr lang="ru-RU"/>
        </a:p>
      </dgm:t>
    </dgm:pt>
    <dgm:pt modelId="{B841A6D7-6139-4DAC-A319-ABB7E0B1E25E}" type="sibTrans" cxnId="{3B321055-E56B-4429-A72E-0290A1DDD992}">
      <dgm:prSet/>
      <dgm:spPr/>
      <dgm:t>
        <a:bodyPr/>
        <a:lstStyle/>
        <a:p>
          <a:endParaRPr lang="ru-RU"/>
        </a:p>
      </dgm:t>
    </dgm:pt>
    <dgm:pt modelId="{878F168F-68E1-44A9-914C-EFBA50DC0623}">
      <dgm:prSet phldrT="[Текст]"/>
      <dgm:spPr/>
      <dgm:t>
        <a:bodyPr/>
        <a:lstStyle/>
        <a:p>
          <a:r>
            <a:rPr lang="uk-UA" dirty="0" smtClean="0"/>
            <a:t>більш, чітко і лаконічно описувати досліджувані об'єкти, узагальнювати дані дослідження</a:t>
          </a:r>
          <a:endParaRPr lang="ru-RU" dirty="0"/>
        </a:p>
      </dgm:t>
    </dgm:pt>
    <dgm:pt modelId="{73176FBC-6F20-446B-869D-B607EF5F8B1E}" type="parTrans" cxnId="{45A58CDE-3F73-444E-9A31-54DFC4DB9D7B}">
      <dgm:prSet/>
      <dgm:spPr/>
      <dgm:t>
        <a:bodyPr/>
        <a:lstStyle/>
        <a:p>
          <a:endParaRPr lang="ru-RU"/>
        </a:p>
      </dgm:t>
    </dgm:pt>
    <dgm:pt modelId="{8315EB06-301E-495D-8DB1-FCDA80E84F10}" type="sibTrans" cxnId="{45A58CDE-3F73-444E-9A31-54DFC4DB9D7B}">
      <dgm:prSet/>
      <dgm:spPr/>
      <dgm:t>
        <a:bodyPr/>
        <a:lstStyle/>
        <a:p>
          <a:endParaRPr lang="ru-RU"/>
        </a:p>
      </dgm:t>
    </dgm:pt>
    <dgm:pt modelId="{373483B4-A2DF-47AB-AC52-44B348BAA01D}">
      <dgm:prSet phldrT="[Текст]"/>
      <dgm:spPr/>
      <dgm:t>
        <a:bodyPr/>
        <a:lstStyle/>
        <a:p>
          <a:r>
            <a:rPr lang="uk-UA" dirty="0" smtClean="0"/>
            <a:t>виявляти наявність істотних відмінностей між групами, кількісно порівнюючи досліджувані ознаки</a:t>
          </a:r>
          <a:endParaRPr lang="ru-RU" dirty="0"/>
        </a:p>
      </dgm:t>
    </dgm:pt>
    <dgm:pt modelId="{BFB1FE45-D029-43B3-ACE9-3123D1FF0EF2}" type="parTrans" cxnId="{5DEC0DE0-AAD7-4510-933E-8D099B8725F5}">
      <dgm:prSet/>
      <dgm:spPr/>
      <dgm:t>
        <a:bodyPr/>
        <a:lstStyle/>
        <a:p>
          <a:endParaRPr lang="ru-RU"/>
        </a:p>
      </dgm:t>
    </dgm:pt>
    <dgm:pt modelId="{CC5E532B-463D-4FF3-89AE-270437C5F18D}" type="sibTrans" cxnId="{5DEC0DE0-AAD7-4510-933E-8D099B8725F5}">
      <dgm:prSet/>
      <dgm:spPr/>
      <dgm:t>
        <a:bodyPr/>
        <a:lstStyle/>
        <a:p>
          <a:endParaRPr lang="ru-RU"/>
        </a:p>
      </dgm:t>
    </dgm:pt>
    <dgm:pt modelId="{2F901FFC-55B7-4C49-950E-7B30B7D3EAAC}">
      <dgm:prSet phldrT="[Текст]"/>
      <dgm:spPr/>
      <dgm:t>
        <a:bodyPr/>
        <a:lstStyle/>
        <a:p>
          <a:r>
            <a:rPr lang="uk-UA" dirty="0" smtClean="0"/>
            <a:t>встановлювати приховані причини і суть психологічних явищ</a:t>
          </a:r>
          <a:endParaRPr lang="ru-RU" dirty="0"/>
        </a:p>
      </dgm:t>
    </dgm:pt>
    <dgm:pt modelId="{AA6FAA1B-0C81-4D42-ADBF-9D68AE32DEFE}" type="parTrans" cxnId="{28113ECD-B4AF-4696-84C9-145E97091927}">
      <dgm:prSet/>
      <dgm:spPr/>
      <dgm:t>
        <a:bodyPr/>
        <a:lstStyle/>
        <a:p>
          <a:endParaRPr lang="ru-RU"/>
        </a:p>
      </dgm:t>
    </dgm:pt>
    <dgm:pt modelId="{2FD243FB-A290-460E-8E66-848D5749950C}" type="sibTrans" cxnId="{28113ECD-B4AF-4696-84C9-145E97091927}">
      <dgm:prSet/>
      <dgm:spPr/>
      <dgm:t>
        <a:bodyPr/>
        <a:lstStyle/>
        <a:p>
          <a:endParaRPr lang="ru-RU"/>
        </a:p>
      </dgm:t>
    </dgm:pt>
    <dgm:pt modelId="{81872B55-0565-4D16-BAD9-601830120135}">
      <dgm:prSet phldrT="[Текст]"/>
      <dgm:spPr/>
      <dgm:t>
        <a:bodyPr/>
        <a:lstStyle/>
        <a:p>
          <a:r>
            <a:rPr lang="uk-UA" dirty="0" smtClean="0"/>
            <a:t>підвищувати доказовість висновків, </a:t>
          </a:r>
          <a:r>
            <a:rPr lang="uk-UA" dirty="0" smtClean="0"/>
            <a:t>супроводжуючи </a:t>
          </a:r>
          <a:r>
            <a:rPr lang="uk-UA" dirty="0" smtClean="0"/>
            <a:t>їх статистичними підтвердженням</a:t>
          </a:r>
          <a:endParaRPr lang="ru-RU" dirty="0"/>
        </a:p>
      </dgm:t>
    </dgm:pt>
    <dgm:pt modelId="{1CC50BD0-AED0-4D75-8D8E-C6D5042CA67D}" type="parTrans" cxnId="{390E9597-8D41-4E97-B2EA-E53AAD2ADFCC}">
      <dgm:prSet/>
      <dgm:spPr/>
      <dgm:t>
        <a:bodyPr/>
        <a:lstStyle/>
        <a:p>
          <a:endParaRPr lang="ru-RU"/>
        </a:p>
      </dgm:t>
    </dgm:pt>
    <dgm:pt modelId="{AFF97568-DF66-4887-BC9E-983CFA1E0F60}" type="sibTrans" cxnId="{390E9597-8D41-4E97-B2EA-E53AAD2ADFCC}">
      <dgm:prSet/>
      <dgm:spPr/>
      <dgm:t>
        <a:bodyPr/>
        <a:lstStyle/>
        <a:p>
          <a:endParaRPr lang="ru-RU"/>
        </a:p>
      </dgm:t>
    </dgm:pt>
    <dgm:pt modelId="{32AC5B69-00D1-49BD-A5F2-A48FDB4108C6}" type="pres">
      <dgm:prSet presAssocID="{7ADCE551-AD17-4AA8-8894-C07068D010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9E527B-4B02-4BF3-940E-F4E56AEA27E5}" type="pres">
      <dgm:prSet presAssocID="{7F7A3F72-96C9-4B55-9D88-70E4C2CC3CA8}" presName="thickLine" presStyleLbl="alignNode1" presStyleIdx="0" presStyleCnt="1"/>
      <dgm:spPr/>
    </dgm:pt>
    <dgm:pt modelId="{70A1EE28-4F03-4EE4-8681-380749762960}" type="pres">
      <dgm:prSet presAssocID="{7F7A3F72-96C9-4B55-9D88-70E4C2CC3CA8}" presName="horz1" presStyleCnt="0"/>
      <dgm:spPr/>
    </dgm:pt>
    <dgm:pt modelId="{FBB541B1-83D1-400C-8A73-40382D4494BC}" type="pres">
      <dgm:prSet presAssocID="{7F7A3F72-96C9-4B55-9D88-70E4C2CC3CA8}" presName="tx1" presStyleLbl="revTx" presStyleIdx="0" presStyleCnt="5" custScaleX="23763"/>
      <dgm:spPr/>
      <dgm:t>
        <a:bodyPr/>
        <a:lstStyle/>
        <a:p>
          <a:endParaRPr lang="ru-RU"/>
        </a:p>
      </dgm:t>
    </dgm:pt>
    <dgm:pt modelId="{2ED0BC61-8138-4850-9F87-0BD84854A9B2}" type="pres">
      <dgm:prSet presAssocID="{7F7A3F72-96C9-4B55-9D88-70E4C2CC3CA8}" presName="vert1" presStyleCnt="0"/>
      <dgm:spPr/>
    </dgm:pt>
    <dgm:pt modelId="{5ED5DBA6-7F5E-4AE5-8B31-48C6E2252764}" type="pres">
      <dgm:prSet presAssocID="{878F168F-68E1-44A9-914C-EFBA50DC0623}" presName="vertSpace2a" presStyleCnt="0"/>
      <dgm:spPr/>
    </dgm:pt>
    <dgm:pt modelId="{F3946467-3C6C-4BC1-BE00-8C58EABCBF26}" type="pres">
      <dgm:prSet presAssocID="{878F168F-68E1-44A9-914C-EFBA50DC0623}" presName="horz2" presStyleCnt="0"/>
      <dgm:spPr/>
    </dgm:pt>
    <dgm:pt modelId="{B4759B8F-D790-45DC-B298-CEBED75E2F4E}" type="pres">
      <dgm:prSet presAssocID="{878F168F-68E1-44A9-914C-EFBA50DC0623}" presName="horzSpace2" presStyleCnt="0"/>
      <dgm:spPr/>
    </dgm:pt>
    <dgm:pt modelId="{79A7ADF6-D174-4C91-AADD-108BA2202DE1}" type="pres">
      <dgm:prSet presAssocID="{878F168F-68E1-44A9-914C-EFBA50DC0623}" presName="tx2" presStyleLbl="revTx" presStyleIdx="1" presStyleCnt="5"/>
      <dgm:spPr/>
      <dgm:t>
        <a:bodyPr/>
        <a:lstStyle/>
        <a:p>
          <a:endParaRPr lang="ru-RU"/>
        </a:p>
      </dgm:t>
    </dgm:pt>
    <dgm:pt modelId="{67F133B4-9B98-40BC-8EEE-6CE0529A2E46}" type="pres">
      <dgm:prSet presAssocID="{878F168F-68E1-44A9-914C-EFBA50DC0623}" presName="vert2" presStyleCnt="0"/>
      <dgm:spPr/>
    </dgm:pt>
    <dgm:pt modelId="{32ECA51D-CD23-4552-88E9-16E0AC5F776E}" type="pres">
      <dgm:prSet presAssocID="{878F168F-68E1-44A9-914C-EFBA50DC0623}" presName="thinLine2b" presStyleLbl="callout" presStyleIdx="0" presStyleCnt="4"/>
      <dgm:spPr/>
    </dgm:pt>
    <dgm:pt modelId="{0F124832-365A-4297-A6ED-2E4C43B0FA88}" type="pres">
      <dgm:prSet presAssocID="{878F168F-68E1-44A9-914C-EFBA50DC0623}" presName="vertSpace2b" presStyleCnt="0"/>
      <dgm:spPr/>
    </dgm:pt>
    <dgm:pt modelId="{1F5C713E-B3FF-401E-8F93-DFBD3A12EA98}" type="pres">
      <dgm:prSet presAssocID="{373483B4-A2DF-47AB-AC52-44B348BAA01D}" presName="horz2" presStyleCnt="0"/>
      <dgm:spPr/>
    </dgm:pt>
    <dgm:pt modelId="{C8FEAC54-67B4-4495-ADB5-9B2BCDE6E764}" type="pres">
      <dgm:prSet presAssocID="{373483B4-A2DF-47AB-AC52-44B348BAA01D}" presName="horzSpace2" presStyleCnt="0"/>
      <dgm:spPr/>
    </dgm:pt>
    <dgm:pt modelId="{3582A76F-AA79-4329-AABF-4F42B63FE738}" type="pres">
      <dgm:prSet presAssocID="{373483B4-A2DF-47AB-AC52-44B348BAA01D}" presName="tx2" presStyleLbl="revTx" presStyleIdx="2" presStyleCnt="5"/>
      <dgm:spPr/>
      <dgm:t>
        <a:bodyPr/>
        <a:lstStyle/>
        <a:p>
          <a:endParaRPr lang="ru-RU"/>
        </a:p>
      </dgm:t>
    </dgm:pt>
    <dgm:pt modelId="{A0368F5E-859E-4CA3-9208-9492EC924522}" type="pres">
      <dgm:prSet presAssocID="{373483B4-A2DF-47AB-AC52-44B348BAA01D}" presName="vert2" presStyleCnt="0"/>
      <dgm:spPr/>
    </dgm:pt>
    <dgm:pt modelId="{AFDD44F1-7229-4F26-9603-24FA26DBA596}" type="pres">
      <dgm:prSet presAssocID="{373483B4-A2DF-47AB-AC52-44B348BAA01D}" presName="thinLine2b" presStyleLbl="callout" presStyleIdx="1" presStyleCnt="4"/>
      <dgm:spPr/>
    </dgm:pt>
    <dgm:pt modelId="{DCA67BAB-A710-4AF9-A192-F3BEDCD4A7BF}" type="pres">
      <dgm:prSet presAssocID="{373483B4-A2DF-47AB-AC52-44B348BAA01D}" presName="vertSpace2b" presStyleCnt="0"/>
      <dgm:spPr/>
    </dgm:pt>
    <dgm:pt modelId="{59679C12-F0E9-4D0C-BA52-E63E0699C92C}" type="pres">
      <dgm:prSet presAssocID="{2F901FFC-55B7-4C49-950E-7B30B7D3EAAC}" presName="horz2" presStyleCnt="0"/>
      <dgm:spPr/>
    </dgm:pt>
    <dgm:pt modelId="{D7D5CB1C-1B86-4116-9113-8EA2652FFAE4}" type="pres">
      <dgm:prSet presAssocID="{2F901FFC-55B7-4C49-950E-7B30B7D3EAAC}" presName="horzSpace2" presStyleCnt="0"/>
      <dgm:spPr/>
    </dgm:pt>
    <dgm:pt modelId="{161BF674-9758-4C17-B703-DF69121FDB94}" type="pres">
      <dgm:prSet presAssocID="{2F901FFC-55B7-4C49-950E-7B30B7D3EAAC}" presName="tx2" presStyleLbl="revTx" presStyleIdx="3" presStyleCnt="5"/>
      <dgm:spPr/>
      <dgm:t>
        <a:bodyPr/>
        <a:lstStyle/>
        <a:p>
          <a:endParaRPr lang="ru-RU"/>
        </a:p>
      </dgm:t>
    </dgm:pt>
    <dgm:pt modelId="{07E83B81-BA22-4149-AE53-AEA3AA2F528A}" type="pres">
      <dgm:prSet presAssocID="{2F901FFC-55B7-4C49-950E-7B30B7D3EAAC}" presName="vert2" presStyleCnt="0"/>
      <dgm:spPr/>
    </dgm:pt>
    <dgm:pt modelId="{3F36DA4E-D37B-49B9-BF4E-5E4F846B1F7A}" type="pres">
      <dgm:prSet presAssocID="{2F901FFC-55B7-4C49-950E-7B30B7D3EAAC}" presName="thinLine2b" presStyleLbl="callout" presStyleIdx="2" presStyleCnt="4"/>
      <dgm:spPr/>
    </dgm:pt>
    <dgm:pt modelId="{D19D5B0C-243C-4634-A3FA-8B054B0B1B66}" type="pres">
      <dgm:prSet presAssocID="{2F901FFC-55B7-4C49-950E-7B30B7D3EAAC}" presName="vertSpace2b" presStyleCnt="0"/>
      <dgm:spPr/>
    </dgm:pt>
    <dgm:pt modelId="{3DF19EE3-13C3-4771-BE44-AD0ABDD025D8}" type="pres">
      <dgm:prSet presAssocID="{81872B55-0565-4D16-BAD9-601830120135}" presName="horz2" presStyleCnt="0"/>
      <dgm:spPr/>
    </dgm:pt>
    <dgm:pt modelId="{23EDFDF4-6702-40B0-9287-26F94DD930E4}" type="pres">
      <dgm:prSet presAssocID="{81872B55-0565-4D16-BAD9-601830120135}" presName="horzSpace2" presStyleCnt="0"/>
      <dgm:spPr/>
    </dgm:pt>
    <dgm:pt modelId="{7CD9F8C7-EDEA-4FA3-9C0D-89BA9B413B5B}" type="pres">
      <dgm:prSet presAssocID="{81872B55-0565-4D16-BAD9-601830120135}" presName="tx2" presStyleLbl="revTx" presStyleIdx="4" presStyleCnt="5"/>
      <dgm:spPr/>
      <dgm:t>
        <a:bodyPr/>
        <a:lstStyle/>
        <a:p>
          <a:endParaRPr lang="ru-RU"/>
        </a:p>
      </dgm:t>
    </dgm:pt>
    <dgm:pt modelId="{06CBDDF9-50BD-4FCD-84C9-D1B82E6123F5}" type="pres">
      <dgm:prSet presAssocID="{81872B55-0565-4D16-BAD9-601830120135}" presName="vert2" presStyleCnt="0"/>
      <dgm:spPr/>
    </dgm:pt>
    <dgm:pt modelId="{5BB0EABF-318F-4E52-B190-C3F6256C937B}" type="pres">
      <dgm:prSet presAssocID="{81872B55-0565-4D16-BAD9-601830120135}" presName="thinLine2b" presStyleLbl="callout" presStyleIdx="3" presStyleCnt="4"/>
      <dgm:spPr/>
    </dgm:pt>
    <dgm:pt modelId="{E80693D1-A221-48A3-8AD6-6E59B2D38EB1}" type="pres">
      <dgm:prSet presAssocID="{81872B55-0565-4D16-BAD9-601830120135}" presName="vertSpace2b" presStyleCnt="0"/>
      <dgm:spPr/>
    </dgm:pt>
  </dgm:ptLst>
  <dgm:cxnLst>
    <dgm:cxn modelId="{3F99991A-FD00-4C91-827F-6834CD42B24D}" type="presOf" srcId="{878F168F-68E1-44A9-914C-EFBA50DC0623}" destId="{79A7ADF6-D174-4C91-AADD-108BA2202DE1}" srcOrd="0" destOrd="0" presId="urn:microsoft.com/office/officeart/2008/layout/LinedList"/>
    <dgm:cxn modelId="{28113ECD-B4AF-4696-84C9-145E97091927}" srcId="{7F7A3F72-96C9-4B55-9D88-70E4C2CC3CA8}" destId="{2F901FFC-55B7-4C49-950E-7B30B7D3EAAC}" srcOrd="2" destOrd="0" parTransId="{AA6FAA1B-0C81-4D42-ADBF-9D68AE32DEFE}" sibTransId="{2FD243FB-A290-460E-8E66-848D5749950C}"/>
    <dgm:cxn modelId="{3B6A3F34-77C1-487A-853C-F649E44750B6}" type="presOf" srcId="{7ADCE551-AD17-4AA8-8894-C07068D01002}" destId="{32AC5B69-00D1-49BD-A5F2-A48FDB4108C6}" srcOrd="0" destOrd="0" presId="urn:microsoft.com/office/officeart/2008/layout/LinedList"/>
    <dgm:cxn modelId="{45A58CDE-3F73-444E-9A31-54DFC4DB9D7B}" srcId="{7F7A3F72-96C9-4B55-9D88-70E4C2CC3CA8}" destId="{878F168F-68E1-44A9-914C-EFBA50DC0623}" srcOrd="0" destOrd="0" parTransId="{73176FBC-6F20-446B-869D-B607EF5F8B1E}" sibTransId="{8315EB06-301E-495D-8DB1-FCDA80E84F10}"/>
    <dgm:cxn modelId="{5DEC0DE0-AAD7-4510-933E-8D099B8725F5}" srcId="{7F7A3F72-96C9-4B55-9D88-70E4C2CC3CA8}" destId="{373483B4-A2DF-47AB-AC52-44B348BAA01D}" srcOrd="1" destOrd="0" parTransId="{BFB1FE45-D029-43B3-ACE9-3123D1FF0EF2}" sibTransId="{CC5E532B-463D-4FF3-89AE-270437C5F18D}"/>
    <dgm:cxn modelId="{390E9597-8D41-4E97-B2EA-E53AAD2ADFCC}" srcId="{7F7A3F72-96C9-4B55-9D88-70E4C2CC3CA8}" destId="{81872B55-0565-4D16-BAD9-601830120135}" srcOrd="3" destOrd="0" parTransId="{1CC50BD0-AED0-4D75-8D8E-C6D5042CA67D}" sibTransId="{AFF97568-DF66-4887-BC9E-983CFA1E0F60}"/>
    <dgm:cxn modelId="{CE131C3E-C2E3-46B3-B07E-C8EA14F00F9B}" type="presOf" srcId="{373483B4-A2DF-47AB-AC52-44B348BAA01D}" destId="{3582A76F-AA79-4329-AABF-4F42B63FE738}" srcOrd="0" destOrd="0" presId="urn:microsoft.com/office/officeart/2008/layout/LinedList"/>
    <dgm:cxn modelId="{3588B408-BA4B-4210-A16E-B4AAF24C279D}" type="presOf" srcId="{7F7A3F72-96C9-4B55-9D88-70E4C2CC3CA8}" destId="{FBB541B1-83D1-400C-8A73-40382D4494BC}" srcOrd="0" destOrd="0" presId="urn:microsoft.com/office/officeart/2008/layout/LinedList"/>
    <dgm:cxn modelId="{704A2A17-06A1-4DE4-8781-16E85B457667}" type="presOf" srcId="{2F901FFC-55B7-4C49-950E-7B30B7D3EAAC}" destId="{161BF674-9758-4C17-B703-DF69121FDB94}" srcOrd="0" destOrd="0" presId="urn:microsoft.com/office/officeart/2008/layout/LinedList"/>
    <dgm:cxn modelId="{A315A017-C683-4EDA-8B2A-FF1148518846}" type="presOf" srcId="{81872B55-0565-4D16-BAD9-601830120135}" destId="{7CD9F8C7-EDEA-4FA3-9C0D-89BA9B413B5B}" srcOrd="0" destOrd="0" presId="urn:microsoft.com/office/officeart/2008/layout/LinedList"/>
    <dgm:cxn modelId="{3B321055-E56B-4429-A72E-0290A1DDD992}" srcId="{7ADCE551-AD17-4AA8-8894-C07068D01002}" destId="{7F7A3F72-96C9-4B55-9D88-70E4C2CC3CA8}" srcOrd="0" destOrd="0" parTransId="{D4421845-76AB-4F51-BCC3-7D597613E0D2}" sibTransId="{B841A6D7-6139-4DAC-A319-ABB7E0B1E25E}"/>
    <dgm:cxn modelId="{B2F2F7DB-13B0-40F4-95DD-192C3F05541A}" type="presParOf" srcId="{32AC5B69-00D1-49BD-A5F2-A48FDB4108C6}" destId="{229E527B-4B02-4BF3-940E-F4E56AEA27E5}" srcOrd="0" destOrd="0" presId="urn:microsoft.com/office/officeart/2008/layout/LinedList"/>
    <dgm:cxn modelId="{9DD939A6-446D-4B23-A15B-F3E19FB71975}" type="presParOf" srcId="{32AC5B69-00D1-49BD-A5F2-A48FDB4108C6}" destId="{70A1EE28-4F03-4EE4-8681-380749762960}" srcOrd="1" destOrd="0" presId="urn:microsoft.com/office/officeart/2008/layout/LinedList"/>
    <dgm:cxn modelId="{CD60F054-740D-4BEC-9C3A-AAFE850EEEDE}" type="presParOf" srcId="{70A1EE28-4F03-4EE4-8681-380749762960}" destId="{FBB541B1-83D1-400C-8A73-40382D4494BC}" srcOrd="0" destOrd="0" presId="urn:microsoft.com/office/officeart/2008/layout/LinedList"/>
    <dgm:cxn modelId="{0CFAA7A0-3DD0-412E-A653-785A2DB69E53}" type="presParOf" srcId="{70A1EE28-4F03-4EE4-8681-380749762960}" destId="{2ED0BC61-8138-4850-9F87-0BD84854A9B2}" srcOrd="1" destOrd="0" presId="urn:microsoft.com/office/officeart/2008/layout/LinedList"/>
    <dgm:cxn modelId="{632B035E-1D50-49FA-AA2B-3224B8908565}" type="presParOf" srcId="{2ED0BC61-8138-4850-9F87-0BD84854A9B2}" destId="{5ED5DBA6-7F5E-4AE5-8B31-48C6E2252764}" srcOrd="0" destOrd="0" presId="urn:microsoft.com/office/officeart/2008/layout/LinedList"/>
    <dgm:cxn modelId="{8CD34181-0AAB-4A70-8088-3CBA8F9696E0}" type="presParOf" srcId="{2ED0BC61-8138-4850-9F87-0BD84854A9B2}" destId="{F3946467-3C6C-4BC1-BE00-8C58EABCBF26}" srcOrd="1" destOrd="0" presId="urn:microsoft.com/office/officeart/2008/layout/LinedList"/>
    <dgm:cxn modelId="{8D71B95C-9DB5-4CF0-AFCE-7D14A2F002FA}" type="presParOf" srcId="{F3946467-3C6C-4BC1-BE00-8C58EABCBF26}" destId="{B4759B8F-D790-45DC-B298-CEBED75E2F4E}" srcOrd="0" destOrd="0" presId="urn:microsoft.com/office/officeart/2008/layout/LinedList"/>
    <dgm:cxn modelId="{CACB4424-B285-4793-AE47-89D1FC655F85}" type="presParOf" srcId="{F3946467-3C6C-4BC1-BE00-8C58EABCBF26}" destId="{79A7ADF6-D174-4C91-AADD-108BA2202DE1}" srcOrd="1" destOrd="0" presId="urn:microsoft.com/office/officeart/2008/layout/LinedList"/>
    <dgm:cxn modelId="{10AD1584-2058-4E8E-91EC-A4A179A443F9}" type="presParOf" srcId="{F3946467-3C6C-4BC1-BE00-8C58EABCBF26}" destId="{67F133B4-9B98-40BC-8EEE-6CE0529A2E46}" srcOrd="2" destOrd="0" presId="urn:microsoft.com/office/officeart/2008/layout/LinedList"/>
    <dgm:cxn modelId="{E7F53CC7-E580-48FF-8541-09FFCC7FACAE}" type="presParOf" srcId="{2ED0BC61-8138-4850-9F87-0BD84854A9B2}" destId="{32ECA51D-CD23-4552-88E9-16E0AC5F776E}" srcOrd="2" destOrd="0" presId="urn:microsoft.com/office/officeart/2008/layout/LinedList"/>
    <dgm:cxn modelId="{3C00DA74-A245-49CB-AA1E-B4C5F064AE3C}" type="presParOf" srcId="{2ED0BC61-8138-4850-9F87-0BD84854A9B2}" destId="{0F124832-365A-4297-A6ED-2E4C43B0FA88}" srcOrd="3" destOrd="0" presId="urn:microsoft.com/office/officeart/2008/layout/LinedList"/>
    <dgm:cxn modelId="{103A007D-5352-4C5E-9E01-F68F7535B19D}" type="presParOf" srcId="{2ED0BC61-8138-4850-9F87-0BD84854A9B2}" destId="{1F5C713E-B3FF-401E-8F93-DFBD3A12EA98}" srcOrd="4" destOrd="0" presId="urn:microsoft.com/office/officeart/2008/layout/LinedList"/>
    <dgm:cxn modelId="{43E3075B-27D0-447B-AADA-197B18B5515D}" type="presParOf" srcId="{1F5C713E-B3FF-401E-8F93-DFBD3A12EA98}" destId="{C8FEAC54-67B4-4495-ADB5-9B2BCDE6E764}" srcOrd="0" destOrd="0" presId="urn:microsoft.com/office/officeart/2008/layout/LinedList"/>
    <dgm:cxn modelId="{B92294E0-1ACE-425E-B9DD-6E0EAE2ABA9E}" type="presParOf" srcId="{1F5C713E-B3FF-401E-8F93-DFBD3A12EA98}" destId="{3582A76F-AA79-4329-AABF-4F42B63FE738}" srcOrd="1" destOrd="0" presId="urn:microsoft.com/office/officeart/2008/layout/LinedList"/>
    <dgm:cxn modelId="{E57991B5-0408-48D8-8C36-9DF244BCA014}" type="presParOf" srcId="{1F5C713E-B3FF-401E-8F93-DFBD3A12EA98}" destId="{A0368F5E-859E-4CA3-9208-9492EC924522}" srcOrd="2" destOrd="0" presId="urn:microsoft.com/office/officeart/2008/layout/LinedList"/>
    <dgm:cxn modelId="{00E758EA-01DC-45A5-8419-C17ABAC9064B}" type="presParOf" srcId="{2ED0BC61-8138-4850-9F87-0BD84854A9B2}" destId="{AFDD44F1-7229-4F26-9603-24FA26DBA596}" srcOrd="5" destOrd="0" presId="urn:microsoft.com/office/officeart/2008/layout/LinedList"/>
    <dgm:cxn modelId="{3D261DC1-674F-46BD-803C-7A166D7B13B8}" type="presParOf" srcId="{2ED0BC61-8138-4850-9F87-0BD84854A9B2}" destId="{DCA67BAB-A710-4AF9-A192-F3BEDCD4A7BF}" srcOrd="6" destOrd="0" presId="urn:microsoft.com/office/officeart/2008/layout/LinedList"/>
    <dgm:cxn modelId="{24FCAF21-3D60-4122-9631-E88EA822AD6F}" type="presParOf" srcId="{2ED0BC61-8138-4850-9F87-0BD84854A9B2}" destId="{59679C12-F0E9-4D0C-BA52-E63E0699C92C}" srcOrd="7" destOrd="0" presId="urn:microsoft.com/office/officeart/2008/layout/LinedList"/>
    <dgm:cxn modelId="{6F881492-1210-45A3-B827-96BDE6391CEB}" type="presParOf" srcId="{59679C12-F0E9-4D0C-BA52-E63E0699C92C}" destId="{D7D5CB1C-1B86-4116-9113-8EA2652FFAE4}" srcOrd="0" destOrd="0" presId="urn:microsoft.com/office/officeart/2008/layout/LinedList"/>
    <dgm:cxn modelId="{08F6E8CC-D929-4987-AEE9-C0E679CE4E9A}" type="presParOf" srcId="{59679C12-F0E9-4D0C-BA52-E63E0699C92C}" destId="{161BF674-9758-4C17-B703-DF69121FDB94}" srcOrd="1" destOrd="0" presId="urn:microsoft.com/office/officeart/2008/layout/LinedList"/>
    <dgm:cxn modelId="{573F1601-7165-4C0B-9BEA-2A61C0F6011D}" type="presParOf" srcId="{59679C12-F0E9-4D0C-BA52-E63E0699C92C}" destId="{07E83B81-BA22-4149-AE53-AEA3AA2F528A}" srcOrd="2" destOrd="0" presId="urn:microsoft.com/office/officeart/2008/layout/LinedList"/>
    <dgm:cxn modelId="{57610C91-F474-4BF6-BC5F-74A7B6E1220A}" type="presParOf" srcId="{2ED0BC61-8138-4850-9F87-0BD84854A9B2}" destId="{3F36DA4E-D37B-49B9-BF4E-5E4F846B1F7A}" srcOrd="8" destOrd="0" presId="urn:microsoft.com/office/officeart/2008/layout/LinedList"/>
    <dgm:cxn modelId="{60D7C443-04EA-4571-9C64-BB15675D0DA0}" type="presParOf" srcId="{2ED0BC61-8138-4850-9F87-0BD84854A9B2}" destId="{D19D5B0C-243C-4634-A3FA-8B054B0B1B66}" srcOrd="9" destOrd="0" presId="urn:microsoft.com/office/officeart/2008/layout/LinedList"/>
    <dgm:cxn modelId="{A8444DAF-8319-49B0-B65F-6EFDFF3209A3}" type="presParOf" srcId="{2ED0BC61-8138-4850-9F87-0BD84854A9B2}" destId="{3DF19EE3-13C3-4771-BE44-AD0ABDD025D8}" srcOrd="10" destOrd="0" presId="urn:microsoft.com/office/officeart/2008/layout/LinedList"/>
    <dgm:cxn modelId="{C7AC47C8-E061-46B5-B00B-A8F6AE719690}" type="presParOf" srcId="{3DF19EE3-13C3-4771-BE44-AD0ABDD025D8}" destId="{23EDFDF4-6702-40B0-9287-26F94DD930E4}" srcOrd="0" destOrd="0" presId="urn:microsoft.com/office/officeart/2008/layout/LinedList"/>
    <dgm:cxn modelId="{1B08B615-8310-4DAD-92C4-31FE1CDB6AA1}" type="presParOf" srcId="{3DF19EE3-13C3-4771-BE44-AD0ABDD025D8}" destId="{7CD9F8C7-EDEA-4FA3-9C0D-89BA9B413B5B}" srcOrd="1" destOrd="0" presId="urn:microsoft.com/office/officeart/2008/layout/LinedList"/>
    <dgm:cxn modelId="{7D284A78-4D2D-485B-AE64-401A363FEB63}" type="presParOf" srcId="{3DF19EE3-13C3-4771-BE44-AD0ABDD025D8}" destId="{06CBDDF9-50BD-4FCD-84C9-D1B82E6123F5}" srcOrd="2" destOrd="0" presId="urn:microsoft.com/office/officeart/2008/layout/LinedList"/>
    <dgm:cxn modelId="{32747184-54A2-4C30-BF1A-38459A9ACF13}" type="presParOf" srcId="{2ED0BC61-8138-4850-9F87-0BD84854A9B2}" destId="{5BB0EABF-318F-4E52-B190-C3F6256C937B}" srcOrd="11" destOrd="0" presId="urn:microsoft.com/office/officeart/2008/layout/LinedList"/>
    <dgm:cxn modelId="{F8D4266F-EFB5-4FAB-A6EB-7B4DCFD5AD78}" type="presParOf" srcId="{2ED0BC61-8138-4850-9F87-0BD84854A9B2}" destId="{E80693D1-A221-48A3-8AD6-6E59B2D38EB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A83FD-4C75-446B-AEB0-F32063AE41D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C3743-13BD-4A7F-80B3-BABB20067FD9}">
      <dgm:prSet phldrT="[Текст]" custT="1"/>
      <dgm:spPr/>
      <dgm:t>
        <a:bodyPr/>
        <a:lstStyle/>
        <a:p>
          <a:r>
            <a:rPr lang="uk-UA" sz="2000" b="1" dirty="0" smtClean="0"/>
            <a:t>І</a:t>
          </a:r>
          <a:endParaRPr lang="ru-RU" sz="1800" b="1" dirty="0"/>
        </a:p>
      </dgm:t>
    </dgm:pt>
    <dgm:pt modelId="{F58C6891-058C-4D28-B1BF-04DE5A1FED03}" type="parTrans" cxnId="{2791B3C3-81BC-4500-B86A-F81516200797}">
      <dgm:prSet/>
      <dgm:spPr/>
      <dgm:t>
        <a:bodyPr/>
        <a:lstStyle/>
        <a:p>
          <a:endParaRPr lang="ru-RU"/>
        </a:p>
      </dgm:t>
    </dgm:pt>
    <dgm:pt modelId="{6F0452A4-BA2A-4369-AD77-3860294D31E5}" type="sibTrans" cxnId="{2791B3C3-81BC-4500-B86A-F81516200797}">
      <dgm:prSet/>
      <dgm:spPr/>
      <dgm:t>
        <a:bodyPr/>
        <a:lstStyle/>
        <a:p>
          <a:endParaRPr lang="ru-RU"/>
        </a:p>
      </dgm:t>
    </dgm:pt>
    <dgm:pt modelId="{18F1FAF0-1DF4-48B3-AB6E-C2DA226875F7}">
      <dgm:prSet phldrT="[Текст]" custT="1"/>
      <dgm:spPr/>
      <dgm:t>
        <a:bodyPr/>
        <a:lstStyle/>
        <a:p>
          <a:pPr marL="180975" indent="-180975" algn="just"/>
          <a:r>
            <a:rPr lang="uk-UA" sz="2000" dirty="0" smtClean="0"/>
            <a:t>застосування математичних методів для аналізу і обробки результатів експериментів, спостережень і встановлення найпростіших кількісних закономірностей</a:t>
          </a:r>
          <a:r>
            <a:rPr lang="uk-UA" sz="1600" dirty="0" smtClean="0"/>
            <a:t>.</a:t>
          </a:r>
          <a:endParaRPr lang="ru-RU" sz="1600" dirty="0"/>
        </a:p>
      </dgm:t>
    </dgm:pt>
    <dgm:pt modelId="{6B3AB1DA-A847-4151-A2C2-06C61A04E3A3}" type="parTrans" cxnId="{D61FCD6A-2019-4006-AA4C-687E4F6458D9}">
      <dgm:prSet/>
      <dgm:spPr/>
      <dgm:t>
        <a:bodyPr/>
        <a:lstStyle/>
        <a:p>
          <a:endParaRPr lang="ru-RU"/>
        </a:p>
      </dgm:t>
    </dgm:pt>
    <dgm:pt modelId="{1DE09E2F-76A8-47F9-A223-F3CBCC6AFA14}" type="sibTrans" cxnId="{D61FCD6A-2019-4006-AA4C-687E4F6458D9}">
      <dgm:prSet/>
      <dgm:spPr/>
      <dgm:t>
        <a:bodyPr/>
        <a:lstStyle/>
        <a:p>
          <a:endParaRPr lang="ru-RU"/>
        </a:p>
      </dgm:t>
    </dgm:pt>
    <dgm:pt modelId="{C8646762-4328-4B21-8704-74D35DC64646}">
      <dgm:prSet phldrT="[Текст]" custT="1"/>
      <dgm:spPr/>
      <dgm:t>
        <a:bodyPr/>
        <a:lstStyle/>
        <a:p>
          <a:r>
            <a:rPr lang="uk-UA" sz="2000" b="1" dirty="0" smtClean="0"/>
            <a:t>ІІ</a:t>
          </a:r>
          <a:endParaRPr lang="ru-RU" sz="1800" b="1" dirty="0"/>
        </a:p>
      </dgm:t>
    </dgm:pt>
    <dgm:pt modelId="{CCA81095-DEDD-4B13-8C06-34C5B8058574}" type="parTrans" cxnId="{F21A5B99-8761-445C-8BA8-991682FC6C9E}">
      <dgm:prSet/>
      <dgm:spPr/>
      <dgm:t>
        <a:bodyPr/>
        <a:lstStyle/>
        <a:p>
          <a:endParaRPr lang="ru-RU"/>
        </a:p>
      </dgm:t>
    </dgm:pt>
    <dgm:pt modelId="{A64D7B91-B78D-441E-8FF1-B80F89FAEAF1}" type="sibTrans" cxnId="{F21A5B99-8761-445C-8BA8-991682FC6C9E}">
      <dgm:prSet/>
      <dgm:spPr/>
      <dgm:t>
        <a:bodyPr/>
        <a:lstStyle/>
        <a:p>
          <a:endParaRPr lang="ru-RU"/>
        </a:p>
      </dgm:t>
    </dgm:pt>
    <dgm:pt modelId="{4F2B156D-C3A2-48F3-9270-1D3A3B569579}">
      <dgm:prSet phldrT="[Текст]" custT="1"/>
      <dgm:spPr/>
      <dgm:t>
        <a:bodyPr/>
        <a:lstStyle/>
        <a:p>
          <a:pPr algn="just"/>
          <a:r>
            <a:rPr lang="uk-UA" sz="2000" dirty="0" smtClean="0"/>
            <a:t>полягає в спробі моделювання психічних процесів і явищ за допомогою готового математичного апарату, розробленого раніше для інших наук.</a:t>
          </a:r>
          <a:endParaRPr lang="ru-RU" sz="2000" dirty="0"/>
        </a:p>
      </dgm:t>
    </dgm:pt>
    <dgm:pt modelId="{772EF863-E0CF-4EEB-98CC-E74BC4F1081A}" type="parTrans" cxnId="{E49F3B42-621E-432C-8E17-FA3F126324EA}">
      <dgm:prSet/>
      <dgm:spPr/>
      <dgm:t>
        <a:bodyPr/>
        <a:lstStyle/>
        <a:p>
          <a:endParaRPr lang="ru-RU"/>
        </a:p>
      </dgm:t>
    </dgm:pt>
    <dgm:pt modelId="{C60820C0-F962-49CD-8D60-4E333C41989E}" type="sibTrans" cxnId="{E49F3B42-621E-432C-8E17-FA3F126324EA}">
      <dgm:prSet/>
      <dgm:spPr/>
      <dgm:t>
        <a:bodyPr/>
        <a:lstStyle/>
        <a:p>
          <a:endParaRPr lang="ru-RU"/>
        </a:p>
      </dgm:t>
    </dgm:pt>
    <dgm:pt modelId="{F912FC57-5E6D-4689-86BD-55B390393E4C}">
      <dgm:prSet phldrT="[Текст]" custT="1"/>
      <dgm:spPr/>
      <dgm:t>
        <a:bodyPr/>
        <a:lstStyle/>
        <a:p>
          <a:r>
            <a:rPr lang="uk-UA" sz="2000" b="1" dirty="0" smtClean="0"/>
            <a:t>ІІІ</a:t>
          </a:r>
          <a:r>
            <a:rPr lang="uk-UA" sz="1600" b="1" dirty="0" smtClean="0"/>
            <a:t> </a:t>
          </a:r>
          <a:endParaRPr lang="ru-RU" sz="1600" b="1" dirty="0"/>
        </a:p>
      </dgm:t>
    </dgm:pt>
    <dgm:pt modelId="{94405B6E-DCFF-4F9B-AAC0-C02C4B5DA5A2}" type="parTrans" cxnId="{ECDA7654-AB98-489E-B622-15F1ADE9DA23}">
      <dgm:prSet/>
      <dgm:spPr/>
      <dgm:t>
        <a:bodyPr/>
        <a:lstStyle/>
        <a:p>
          <a:endParaRPr lang="ru-RU"/>
        </a:p>
      </dgm:t>
    </dgm:pt>
    <dgm:pt modelId="{D8F0FE6D-41AC-4E7F-9770-DC2EB33FFFAC}" type="sibTrans" cxnId="{ECDA7654-AB98-489E-B622-15F1ADE9DA23}">
      <dgm:prSet/>
      <dgm:spPr/>
      <dgm:t>
        <a:bodyPr/>
        <a:lstStyle/>
        <a:p>
          <a:endParaRPr lang="ru-RU"/>
        </a:p>
      </dgm:t>
    </dgm:pt>
    <dgm:pt modelId="{678D6F61-8094-4C41-BDFB-19B77C46FF82}">
      <dgm:prSet phldrT="[Текст]" custT="1"/>
      <dgm:spPr/>
      <dgm:t>
        <a:bodyPr/>
        <a:lstStyle/>
        <a:p>
          <a:pPr algn="just"/>
          <a:r>
            <a:rPr lang="uk-UA" sz="2000" dirty="0" smtClean="0"/>
            <a:t>характеризується розробкою спеціалізованого математичного апарату для дослідження і моделювання психічних процесів і явищ, формування математичної психології як самостійного розділу теоретичної психології.</a:t>
          </a:r>
          <a:endParaRPr lang="ru-RU" sz="2000" dirty="0"/>
        </a:p>
      </dgm:t>
    </dgm:pt>
    <dgm:pt modelId="{C2E30FF6-9356-4A7A-9478-462100F02970}" type="parTrans" cxnId="{EEE99A55-5285-42EE-BF5B-D56413EC5746}">
      <dgm:prSet/>
      <dgm:spPr/>
      <dgm:t>
        <a:bodyPr/>
        <a:lstStyle/>
        <a:p>
          <a:endParaRPr lang="ru-RU"/>
        </a:p>
      </dgm:t>
    </dgm:pt>
    <dgm:pt modelId="{E8D87BAE-ABA8-4EF9-B3F5-E2FDFCF7152E}" type="sibTrans" cxnId="{EEE99A55-5285-42EE-BF5B-D56413EC5746}">
      <dgm:prSet/>
      <dgm:spPr/>
      <dgm:t>
        <a:bodyPr/>
        <a:lstStyle/>
        <a:p>
          <a:endParaRPr lang="ru-RU"/>
        </a:p>
      </dgm:t>
    </dgm:pt>
    <dgm:pt modelId="{73D48850-DDDC-41C2-A055-29EED47B8884}" type="pres">
      <dgm:prSet presAssocID="{61BA83FD-4C75-446B-AEB0-F32063AE41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14AEA-2DDD-4818-9387-71CDA9BA24FE}" type="pres">
      <dgm:prSet presAssocID="{BD3C3743-13BD-4A7F-80B3-BABB20067FD9}" presName="composite" presStyleCnt="0"/>
      <dgm:spPr/>
    </dgm:pt>
    <dgm:pt modelId="{CC3AD722-93D2-4BD9-AA1F-5F63719CFC9B}" type="pres">
      <dgm:prSet presAssocID="{BD3C3743-13BD-4A7F-80B3-BABB20067FD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EF12C-D166-4DA0-A86F-A1FA76506FD3}" type="pres">
      <dgm:prSet presAssocID="{BD3C3743-13BD-4A7F-80B3-BABB20067F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46A93-1C66-4D4A-AF87-773797FBF343}" type="pres">
      <dgm:prSet presAssocID="{6F0452A4-BA2A-4369-AD77-3860294D31E5}" presName="sp" presStyleCnt="0"/>
      <dgm:spPr/>
    </dgm:pt>
    <dgm:pt modelId="{9692C279-4555-4B39-A047-1B350F181B07}" type="pres">
      <dgm:prSet presAssocID="{C8646762-4328-4B21-8704-74D35DC64646}" presName="composite" presStyleCnt="0"/>
      <dgm:spPr/>
    </dgm:pt>
    <dgm:pt modelId="{E1B2F49E-088A-498E-A637-F56367FBAA23}" type="pres">
      <dgm:prSet presAssocID="{C8646762-4328-4B21-8704-74D35DC646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9767-E876-4F3C-A557-184812A5FC79}" type="pres">
      <dgm:prSet presAssocID="{C8646762-4328-4B21-8704-74D35DC646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59A5B-AAA9-4B98-9F98-00AEC682E9D9}" type="pres">
      <dgm:prSet presAssocID="{A64D7B91-B78D-441E-8FF1-B80F89FAEAF1}" presName="sp" presStyleCnt="0"/>
      <dgm:spPr/>
    </dgm:pt>
    <dgm:pt modelId="{9FD0DDC6-640C-4045-9AD2-60F19D1906CC}" type="pres">
      <dgm:prSet presAssocID="{F912FC57-5E6D-4689-86BD-55B390393E4C}" presName="composite" presStyleCnt="0"/>
      <dgm:spPr/>
    </dgm:pt>
    <dgm:pt modelId="{F830B9B9-6989-4837-8AAE-B0E7F81C4CAD}" type="pres">
      <dgm:prSet presAssocID="{F912FC57-5E6D-4689-86BD-55B390393E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42FE7-CD14-49E9-9749-A7128DB9062E}" type="pres">
      <dgm:prSet presAssocID="{F912FC57-5E6D-4689-86BD-55B390393E4C}" presName="descendantText" presStyleLbl="alignAcc1" presStyleIdx="2" presStyleCnt="3" custScaleY="118909" custLinFactNeighborY="8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E853C-20E4-409E-9569-798AFFB5D82D}" type="presOf" srcId="{F912FC57-5E6D-4689-86BD-55B390393E4C}" destId="{F830B9B9-6989-4837-8AAE-B0E7F81C4CAD}" srcOrd="0" destOrd="0" presId="urn:microsoft.com/office/officeart/2005/8/layout/chevron2"/>
    <dgm:cxn modelId="{D61FCD6A-2019-4006-AA4C-687E4F6458D9}" srcId="{BD3C3743-13BD-4A7F-80B3-BABB20067FD9}" destId="{18F1FAF0-1DF4-48B3-AB6E-C2DA226875F7}" srcOrd="0" destOrd="0" parTransId="{6B3AB1DA-A847-4151-A2C2-06C61A04E3A3}" sibTransId="{1DE09E2F-76A8-47F9-A223-F3CBCC6AFA14}"/>
    <dgm:cxn modelId="{D75A7487-6AB7-4EDB-817E-9276156067E7}" type="presOf" srcId="{18F1FAF0-1DF4-48B3-AB6E-C2DA226875F7}" destId="{925EF12C-D166-4DA0-A86F-A1FA76506FD3}" srcOrd="0" destOrd="0" presId="urn:microsoft.com/office/officeart/2005/8/layout/chevron2"/>
    <dgm:cxn modelId="{E49F3B42-621E-432C-8E17-FA3F126324EA}" srcId="{C8646762-4328-4B21-8704-74D35DC64646}" destId="{4F2B156D-C3A2-48F3-9270-1D3A3B569579}" srcOrd="0" destOrd="0" parTransId="{772EF863-E0CF-4EEB-98CC-E74BC4F1081A}" sibTransId="{C60820C0-F962-49CD-8D60-4E333C41989E}"/>
    <dgm:cxn modelId="{A711DBBC-0A2C-4E3D-A1C3-D1967552B7B0}" type="presOf" srcId="{61BA83FD-4C75-446B-AEB0-F32063AE41D4}" destId="{73D48850-DDDC-41C2-A055-29EED47B8884}" srcOrd="0" destOrd="0" presId="urn:microsoft.com/office/officeart/2005/8/layout/chevron2"/>
    <dgm:cxn modelId="{24525102-9DC7-4C99-99AD-B95CBBAEFDE3}" type="presOf" srcId="{BD3C3743-13BD-4A7F-80B3-BABB20067FD9}" destId="{CC3AD722-93D2-4BD9-AA1F-5F63719CFC9B}" srcOrd="0" destOrd="0" presId="urn:microsoft.com/office/officeart/2005/8/layout/chevron2"/>
    <dgm:cxn modelId="{2791B3C3-81BC-4500-B86A-F81516200797}" srcId="{61BA83FD-4C75-446B-AEB0-F32063AE41D4}" destId="{BD3C3743-13BD-4A7F-80B3-BABB20067FD9}" srcOrd="0" destOrd="0" parTransId="{F58C6891-058C-4D28-B1BF-04DE5A1FED03}" sibTransId="{6F0452A4-BA2A-4369-AD77-3860294D31E5}"/>
    <dgm:cxn modelId="{F21A5B99-8761-445C-8BA8-991682FC6C9E}" srcId="{61BA83FD-4C75-446B-AEB0-F32063AE41D4}" destId="{C8646762-4328-4B21-8704-74D35DC64646}" srcOrd="1" destOrd="0" parTransId="{CCA81095-DEDD-4B13-8C06-34C5B8058574}" sibTransId="{A64D7B91-B78D-441E-8FF1-B80F89FAEAF1}"/>
    <dgm:cxn modelId="{ECDA7654-AB98-489E-B622-15F1ADE9DA23}" srcId="{61BA83FD-4C75-446B-AEB0-F32063AE41D4}" destId="{F912FC57-5E6D-4689-86BD-55B390393E4C}" srcOrd="2" destOrd="0" parTransId="{94405B6E-DCFF-4F9B-AAC0-C02C4B5DA5A2}" sibTransId="{D8F0FE6D-41AC-4E7F-9770-DC2EB33FFFAC}"/>
    <dgm:cxn modelId="{481C354B-C330-4579-BB55-27DC44C38AAC}" type="presOf" srcId="{678D6F61-8094-4C41-BDFB-19B77C46FF82}" destId="{C0142FE7-CD14-49E9-9749-A7128DB9062E}" srcOrd="0" destOrd="0" presId="urn:microsoft.com/office/officeart/2005/8/layout/chevron2"/>
    <dgm:cxn modelId="{586F03A8-332E-4944-BECE-BC85126ACD29}" type="presOf" srcId="{C8646762-4328-4B21-8704-74D35DC64646}" destId="{E1B2F49E-088A-498E-A637-F56367FBAA23}" srcOrd="0" destOrd="0" presId="urn:microsoft.com/office/officeart/2005/8/layout/chevron2"/>
    <dgm:cxn modelId="{EEE99A55-5285-42EE-BF5B-D56413EC5746}" srcId="{F912FC57-5E6D-4689-86BD-55B390393E4C}" destId="{678D6F61-8094-4C41-BDFB-19B77C46FF82}" srcOrd="0" destOrd="0" parTransId="{C2E30FF6-9356-4A7A-9478-462100F02970}" sibTransId="{E8D87BAE-ABA8-4EF9-B3F5-E2FDFCF7152E}"/>
    <dgm:cxn modelId="{87E77B8D-A664-4233-8677-1409EB0E5A1A}" type="presOf" srcId="{4F2B156D-C3A2-48F3-9270-1D3A3B569579}" destId="{83299767-E876-4F3C-A557-184812A5FC79}" srcOrd="0" destOrd="0" presId="urn:microsoft.com/office/officeart/2005/8/layout/chevron2"/>
    <dgm:cxn modelId="{88F5A625-F99E-4F5E-ACB3-FF2FF20B1E7C}" type="presParOf" srcId="{73D48850-DDDC-41C2-A055-29EED47B8884}" destId="{D6714AEA-2DDD-4818-9387-71CDA9BA24FE}" srcOrd="0" destOrd="0" presId="urn:microsoft.com/office/officeart/2005/8/layout/chevron2"/>
    <dgm:cxn modelId="{4FE3EF64-F260-4006-9CFE-1EE3A89C3BCB}" type="presParOf" srcId="{D6714AEA-2DDD-4818-9387-71CDA9BA24FE}" destId="{CC3AD722-93D2-4BD9-AA1F-5F63719CFC9B}" srcOrd="0" destOrd="0" presId="urn:microsoft.com/office/officeart/2005/8/layout/chevron2"/>
    <dgm:cxn modelId="{3AE4F802-034F-4EE5-88F0-177C7CBCB5E1}" type="presParOf" srcId="{D6714AEA-2DDD-4818-9387-71CDA9BA24FE}" destId="{925EF12C-D166-4DA0-A86F-A1FA76506FD3}" srcOrd="1" destOrd="0" presId="urn:microsoft.com/office/officeart/2005/8/layout/chevron2"/>
    <dgm:cxn modelId="{DAB16E46-D290-4898-8A1E-4A8EFCF3AE45}" type="presParOf" srcId="{73D48850-DDDC-41C2-A055-29EED47B8884}" destId="{9BC46A93-1C66-4D4A-AF87-773797FBF343}" srcOrd="1" destOrd="0" presId="urn:microsoft.com/office/officeart/2005/8/layout/chevron2"/>
    <dgm:cxn modelId="{889A7969-3D5E-4180-978C-4B829687F245}" type="presParOf" srcId="{73D48850-DDDC-41C2-A055-29EED47B8884}" destId="{9692C279-4555-4B39-A047-1B350F181B07}" srcOrd="2" destOrd="0" presId="urn:microsoft.com/office/officeart/2005/8/layout/chevron2"/>
    <dgm:cxn modelId="{7EE4BCD2-13C0-425D-9FAF-66EFA4C21E04}" type="presParOf" srcId="{9692C279-4555-4B39-A047-1B350F181B07}" destId="{E1B2F49E-088A-498E-A637-F56367FBAA23}" srcOrd="0" destOrd="0" presId="urn:microsoft.com/office/officeart/2005/8/layout/chevron2"/>
    <dgm:cxn modelId="{1993B7C3-134B-4D7D-B746-746DCF3CAA12}" type="presParOf" srcId="{9692C279-4555-4B39-A047-1B350F181B07}" destId="{83299767-E876-4F3C-A557-184812A5FC79}" srcOrd="1" destOrd="0" presId="urn:microsoft.com/office/officeart/2005/8/layout/chevron2"/>
    <dgm:cxn modelId="{43F14DCA-A0C8-46DF-8E03-2BB9DCB4F0A6}" type="presParOf" srcId="{73D48850-DDDC-41C2-A055-29EED47B8884}" destId="{A8E59A5B-AAA9-4B98-9F98-00AEC682E9D9}" srcOrd="3" destOrd="0" presId="urn:microsoft.com/office/officeart/2005/8/layout/chevron2"/>
    <dgm:cxn modelId="{285D2F32-4180-4126-9F0B-B99DFEDE6994}" type="presParOf" srcId="{73D48850-DDDC-41C2-A055-29EED47B8884}" destId="{9FD0DDC6-640C-4045-9AD2-60F19D1906CC}" srcOrd="4" destOrd="0" presId="urn:microsoft.com/office/officeart/2005/8/layout/chevron2"/>
    <dgm:cxn modelId="{23130B4D-CE97-4DAF-86F2-AD4604B89D60}" type="presParOf" srcId="{9FD0DDC6-640C-4045-9AD2-60F19D1906CC}" destId="{F830B9B9-6989-4837-8AAE-B0E7F81C4CAD}" srcOrd="0" destOrd="0" presId="urn:microsoft.com/office/officeart/2005/8/layout/chevron2"/>
    <dgm:cxn modelId="{1A353CCE-7F8D-4E3D-BE60-01190680D9F2}" type="presParOf" srcId="{9FD0DDC6-640C-4045-9AD2-60F19D1906CC}" destId="{C0142FE7-CD14-49E9-9749-A7128DB906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0EE61-A6BD-4553-8777-C65C8CC930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A8623-BBB2-4C7F-A543-B19AF130EA74}">
      <dgm:prSet phldrT="[Текст]"/>
      <dgm:spPr/>
      <dgm:t>
        <a:bodyPr/>
        <a:lstStyle/>
        <a:p>
          <a:r>
            <a:rPr lang="uk-UA" dirty="0" smtClean="0"/>
            <a:t>масове спостереження</a:t>
          </a:r>
          <a:endParaRPr lang="ru-RU" dirty="0"/>
        </a:p>
      </dgm:t>
    </dgm:pt>
    <dgm:pt modelId="{4800C92B-4A8D-46FC-BE89-C0D713B22338}" type="parTrans" cxnId="{312F3EA1-2C49-45AD-B026-C1A1B3FE5BCC}">
      <dgm:prSet/>
      <dgm:spPr/>
      <dgm:t>
        <a:bodyPr/>
        <a:lstStyle/>
        <a:p>
          <a:endParaRPr lang="ru-RU"/>
        </a:p>
      </dgm:t>
    </dgm:pt>
    <dgm:pt modelId="{A1170305-5D52-4AF2-870F-1A742651A770}" type="sibTrans" cxnId="{312F3EA1-2C49-45AD-B026-C1A1B3FE5BCC}">
      <dgm:prSet/>
      <dgm:spPr/>
      <dgm:t>
        <a:bodyPr/>
        <a:lstStyle/>
        <a:p>
          <a:endParaRPr lang="ru-RU"/>
        </a:p>
      </dgm:t>
    </dgm:pt>
    <dgm:pt modelId="{32C7B216-1205-4E87-961A-13A424C01E93}">
      <dgm:prSet phldrT="[Текст]"/>
      <dgm:spPr/>
      <dgm:t>
        <a:bodyPr/>
        <a:lstStyle/>
        <a:p>
          <a:r>
            <a:rPr lang="uk-UA" dirty="0" smtClean="0"/>
            <a:t>статистичне зведення</a:t>
          </a:r>
          <a:endParaRPr lang="ru-RU" dirty="0"/>
        </a:p>
      </dgm:t>
    </dgm:pt>
    <dgm:pt modelId="{0C56B65C-44FE-4F5D-AA8A-24D648CD9A12}" type="parTrans" cxnId="{2D600CAD-C725-44A1-96FF-0654965DE000}">
      <dgm:prSet/>
      <dgm:spPr/>
      <dgm:t>
        <a:bodyPr/>
        <a:lstStyle/>
        <a:p>
          <a:endParaRPr lang="ru-RU"/>
        </a:p>
      </dgm:t>
    </dgm:pt>
    <dgm:pt modelId="{46234C69-BB0E-45EA-85E9-C7E0617AA3D0}" type="sibTrans" cxnId="{2D600CAD-C725-44A1-96FF-0654965DE000}">
      <dgm:prSet/>
      <dgm:spPr/>
      <dgm:t>
        <a:bodyPr/>
        <a:lstStyle/>
        <a:p>
          <a:endParaRPr lang="ru-RU"/>
        </a:p>
      </dgm:t>
    </dgm:pt>
    <dgm:pt modelId="{31005B93-1315-408D-B734-DFA61B8DD064}">
      <dgm:prSet phldrT="[Текст]"/>
      <dgm:spPr/>
      <dgm:t>
        <a:bodyPr/>
        <a:lstStyle/>
        <a:p>
          <a:r>
            <a:rPr lang="uk-UA" dirty="0" smtClean="0"/>
            <a:t>групування</a:t>
          </a:r>
        </a:p>
      </dgm:t>
    </dgm:pt>
    <dgm:pt modelId="{7DF4D5D2-9986-45E0-853D-183B74D86BAF}" type="parTrans" cxnId="{E952D2D5-B5AD-43E6-8528-5C2A8EE284E1}">
      <dgm:prSet/>
      <dgm:spPr/>
      <dgm:t>
        <a:bodyPr/>
        <a:lstStyle/>
        <a:p>
          <a:endParaRPr lang="ru-RU"/>
        </a:p>
      </dgm:t>
    </dgm:pt>
    <dgm:pt modelId="{CFB5C07E-32A8-4631-9B88-F57EC0AD9753}" type="sibTrans" cxnId="{E952D2D5-B5AD-43E6-8528-5C2A8EE284E1}">
      <dgm:prSet/>
      <dgm:spPr/>
      <dgm:t>
        <a:bodyPr/>
        <a:lstStyle/>
        <a:p>
          <a:endParaRPr lang="ru-RU"/>
        </a:p>
      </dgm:t>
    </dgm:pt>
    <dgm:pt modelId="{B25E6273-3B3A-4A2A-9781-55D529CDD195}">
      <dgm:prSet phldrT="[Текст]"/>
      <dgm:spPr/>
      <dgm:t>
        <a:bodyPr/>
        <a:lstStyle/>
        <a:p>
          <a:r>
            <a:rPr lang="uk-UA" dirty="0" smtClean="0"/>
            <a:t>обчислення середніх величин та індексів</a:t>
          </a:r>
        </a:p>
      </dgm:t>
    </dgm:pt>
    <dgm:pt modelId="{0831D793-69E0-4ECB-AE0C-960430EB7846}" type="parTrans" cxnId="{215AF55B-E616-4426-8185-C543DAE37C4A}">
      <dgm:prSet/>
      <dgm:spPr/>
      <dgm:t>
        <a:bodyPr/>
        <a:lstStyle/>
        <a:p>
          <a:endParaRPr lang="ru-RU"/>
        </a:p>
      </dgm:t>
    </dgm:pt>
    <dgm:pt modelId="{1E7FE3B0-4D4E-4B98-B072-A57289B64381}" type="sibTrans" cxnId="{215AF55B-E616-4426-8185-C543DAE37C4A}">
      <dgm:prSet/>
      <dgm:spPr/>
      <dgm:t>
        <a:bodyPr/>
        <a:lstStyle/>
        <a:p>
          <a:endParaRPr lang="ru-RU"/>
        </a:p>
      </dgm:t>
    </dgm:pt>
    <dgm:pt modelId="{57412D34-9A22-4ECD-A1E8-48704D796752}">
      <dgm:prSet phldrT="[Текст]"/>
      <dgm:spPr/>
      <dgm:t>
        <a:bodyPr/>
        <a:lstStyle/>
        <a:p>
          <a:r>
            <a:rPr lang="uk-UA" dirty="0" smtClean="0"/>
            <a:t>побудова графіків, діаграм</a:t>
          </a:r>
        </a:p>
      </dgm:t>
    </dgm:pt>
    <dgm:pt modelId="{F4E92680-B538-4352-A466-BA2056CC97DE}" type="parTrans" cxnId="{02D3EC0E-A8D4-4F73-864D-294B3E27CCBE}">
      <dgm:prSet/>
      <dgm:spPr/>
      <dgm:t>
        <a:bodyPr/>
        <a:lstStyle/>
        <a:p>
          <a:endParaRPr lang="ru-RU"/>
        </a:p>
      </dgm:t>
    </dgm:pt>
    <dgm:pt modelId="{CCE29E1C-BC26-4329-86A4-11F0DBFC5350}" type="sibTrans" cxnId="{02D3EC0E-A8D4-4F73-864D-294B3E27CCBE}">
      <dgm:prSet/>
      <dgm:spPr/>
      <dgm:t>
        <a:bodyPr/>
        <a:lstStyle/>
        <a:p>
          <a:endParaRPr lang="ru-RU"/>
        </a:p>
      </dgm:t>
    </dgm:pt>
    <dgm:pt modelId="{7E82D75B-8208-4156-B14F-9F94FCE42B43}" type="pres">
      <dgm:prSet presAssocID="{C390EE61-A6BD-4553-8777-C65C8CC930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10CDED-85D9-441C-A87C-F5EEBCCB6201}" type="pres">
      <dgm:prSet presAssocID="{C390EE61-A6BD-4553-8777-C65C8CC93051}" presName="Name1" presStyleCnt="0"/>
      <dgm:spPr/>
    </dgm:pt>
    <dgm:pt modelId="{1C72FD5C-4F4D-40AA-8FF0-9658BE3F574D}" type="pres">
      <dgm:prSet presAssocID="{C390EE61-A6BD-4553-8777-C65C8CC93051}" presName="cycle" presStyleCnt="0"/>
      <dgm:spPr/>
    </dgm:pt>
    <dgm:pt modelId="{A251B27E-4A48-4C4A-B5CF-4F5930AD90D9}" type="pres">
      <dgm:prSet presAssocID="{C390EE61-A6BD-4553-8777-C65C8CC93051}" presName="srcNode" presStyleLbl="node1" presStyleIdx="0" presStyleCnt="5"/>
      <dgm:spPr/>
    </dgm:pt>
    <dgm:pt modelId="{205F19F2-F9F0-4968-870F-0C372399C74B}" type="pres">
      <dgm:prSet presAssocID="{C390EE61-A6BD-4553-8777-C65C8CC93051}" presName="conn" presStyleLbl="parChTrans1D2" presStyleIdx="0" presStyleCnt="1"/>
      <dgm:spPr/>
      <dgm:t>
        <a:bodyPr/>
        <a:lstStyle/>
        <a:p>
          <a:endParaRPr lang="ru-RU"/>
        </a:p>
      </dgm:t>
    </dgm:pt>
    <dgm:pt modelId="{BDDBA133-05F6-425C-8C9E-C97F2BC88B1B}" type="pres">
      <dgm:prSet presAssocID="{C390EE61-A6BD-4553-8777-C65C8CC93051}" presName="extraNode" presStyleLbl="node1" presStyleIdx="0" presStyleCnt="5"/>
      <dgm:spPr/>
    </dgm:pt>
    <dgm:pt modelId="{18E21478-1F9B-4D2C-AA73-B25224482109}" type="pres">
      <dgm:prSet presAssocID="{C390EE61-A6BD-4553-8777-C65C8CC93051}" presName="dstNode" presStyleLbl="node1" presStyleIdx="0" presStyleCnt="5"/>
      <dgm:spPr/>
    </dgm:pt>
    <dgm:pt modelId="{69029375-8127-4487-9011-C58FC32EE29D}" type="pres">
      <dgm:prSet presAssocID="{E55A8623-BBB2-4C7F-A543-B19AF130EA7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9BCE-FC6B-4A6B-B435-574B6457F0FC}" type="pres">
      <dgm:prSet presAssocID="{E55A8623-BBB2-4C7F-A543-B19AF130EA74}" presName="accent_1" presStyleCnt="0"/>
      <dgm:spPr/>
    </dgm:pt>
    <dgm:pt modelId="{AB26BEE4-E6C6-479D-826C-4E5E4DE0CD6D}" type="pres">
      <dgm:prSet presAssocID="{E55A8623-BBB2-4C7F-A543-B19AF130EA74}" presName="accentRepeatNode" presStyleLbl="solidFgAcc1" presStyleIdx="0" presStyleCnt="5"/>
      <dgm:spPr/>
    </dgm:pt>
    <dgm:pt modelId="{A6C2D4BC-3412-410B-9454-63F8AFEF8247}" type="pres">
      <dgm:prSet presAssocID="{32C7B216-1205-4E87-961A-13A424C01E9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03403-D604-4DAC-A3EE-E124939025E7}" type="pres">
      <dgm:prSet presAssocID="{32C7B216-1205-4E87-961A-13A424C01E93}" presName="accent_2" presStyleCnt="0"/>
      <dgm:spPr/>
    </dgm:pt>
    <dgm:pt modelId="{49C3D3D3-A41F-4997-AD7F-21DCD31762CB}" type="pres">
      <dgm:prSet presAssocID="{32C7B216-1205-4E87-961A-13A424C01E93}" presName="accentRepeatNode" presStyleLbl="solidFgAcc1" presStyleIdx="1" presStyleCnt="5"/>
      <dgm:spPr/>
    </dgm:pt>
    <dgm:pt modelId="{F06DAB44-FF11-419D-AB76-5ADAC7446A23}" type="pres">
      <dgm:prSet presAssocID="{31005B93-1315-408D-B734-DFA61B8DD0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317D6-CF12-4B71-A9C8-F3FAF9418ED1}" type="pres">
      <dgm:prSet presAssocID="{31005B93-1315-408D-B734-DFA61B8DD064}" presName="accent_3" presStyleCnt="0"/>
      <dgm:spPr/>
    </dgm:pt>
    <dgm:pt modelId="{9AB85F4E-4C79-4305-8889-594C0683F5E1}" type="pres">
      <dgm:prSet presAssocID="{31005B93-1315-408D-B734-DFA61B8DD064}" presName="accentRepeatNode" presStyleLbl="solidFgAcc1" presStyleIdx="2" presStyleCnt="5"/>
      <dgm:spPr/>
    </dgm:pt>
    <dgm:pt modelId="{71409B84-AFD8-485E-AC6B-1A1626418B7C}" type="pres">
      <dgm:prSet presAssocID="{B25E6273-3B3A-4A2A-9781-55D529CDD19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3AD71-0921-4B42-9996-390ACB40B162}" type="pres">
      <dgm:prSet presAssocID="{B25E6273-3B3A-4A2A-9781-55D529CDD195}" presName="accent_4" presStyleCnt="0"/>
      <dgm:spPr/>
    </dgm:pt>
    <dgm:pt modelId="{8C6D0EC4-9654-46FE-AAD2-996787C72E61}" type="pres">
      <dgm:prSet presAssocID="{B25E6273-3B3A-4A2A-9781-55D529CDD195}" presName="accentRepeatNode" presStyleLbl="solidFgAcc1" presStyleIdx="3" presStyleCnt="5"/>
      <dgm:spPr/>
    </dgm:pt>
    <dgm:pt modelId="{7C83B3D1-E9E6-4036-BBDD-BEE57EACA9A8}" type="pres">
      <dgm:prSet presAssocID="{57412D34-9A22-4ECD-A1E8-48704D79675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D7FEB-0584-41ED-9367-6C2A8D450ED4}" type="pres">
      <dgm:prSet presAssocID="{57412D34-9A22-4ECD-A1E8-48704D796752}" presName="accent_5" presStyleCnt="0"/>
      <dgm:spPr/>
    </dgm:pt>
    <dgm:pt modelId="{AEF4BD3A-EDFB-44FC-AC1E-F48D6AE7735B}" type="pres">
      <dgm:prSet presAssocID="{57412D34-9A22-4ECD-A1E8-48704D796752}" presName="accentRepeatNode" presStyleLbl="solidFgAcc1" presStyleIdx="4" presStyleCnt="5"/>
      <dgm:spPr/>
    </dgm:pt>
  </dgm:ptLst>
  <dgm:cxnLst>
    <dgm:cxn modelId="{2D600CAD-C725-44A1-96FF-0654965DE000}" srcId="{C390EE61-A6BD-4553-8777-C65C8CC93051}" destId="{32C7B216-1205-4E87-961A-13A424C01E93}" srcOrd="1" destOrd="0" parTransId="{0C56B65C-44FE-4F5D-AA8A-24D648CD9A12}" sibTransId="{46234C69-BB0E-45EA-85E9-C7E0617AA3D0}"/>
    <dgm:cxn modelId="{312F3EA1-2C49-45AD-B026-C1A1B3FE5BCC}" srcId="{C390EE61-A6BD-4553-8777-C65C8CC93051}" destId="{E55A8623-BBB2-4C7F-A543-B19AF130EA74}" srcOrd="0" destOrd="0" parTransId="{4800C92B-4A8D-46FC-BE89-C0D713B22338}" sibTransId="{A1170305-5D52-4AF2-870F-1A742651A770}"/>
    <dgm:cxn modelId="{F09D6702-8DD1-4115-B3F6-24FBF8B007CD}" type="presOf" srcId="{C390EE61-A6BD-4553-8777-C65C8CC93051}" destId="{7E82D75B-8208-4156-B14F-9F94FCE42B43}" srcOrd="0" destOrd="0" presId="urn:microsoft.com/office/officeart/2008/layout/VerticalCurvedList"/>
    <dgm:cxn modelId="{EF48CFCE-24DB-4265-AC23-012AC30CC4C4}" type="presOf" srcId="{A1170305-5D52-4AF2-870F-1A742651A770}" destId="{205F19F2-F9F0-4968-870F-0C372399C74B}" srcOrd="0" destOrd="0" presId="urn:microsoft.com/office/officeart/2008/layout/VerticalCurvedList"/>
    <dgm:cxn modelId="{2B23B066-2A0D-4EF3-AD64-F25F383E74F6}" type="presOf" srcId="{E55A8623-BBB2-4C7F-A543-B19AF130EA74}" destId="{69029375-8127-4487-9011-C58FC32EE29D}" srcOrd="0" destOrd="0" presId="urn:microsoft.com/office/officeart/2008/layout/VerticalCurvedList"/>
    <dgm:cxn modelId="{E952D2D5-B5AD-43E6-8528-5C2A8EE284E1}" srcId="{C390EE61-A6BD-4553-8777-C65C8CC93051}" destId="{31005B93-1315-408D-B734-DFA61B8DD064}" srcOrd="2" destOrd="0" parTransId="{7DF4D5D2-9986-45E0-853D-183B74D86BAF}" sibTransId="{CFB5C07E-32A8-4631-9B88-F57EC0AD9753}"/>
    <dgm:cxn modelId="{CA5DE708-1ECF-4089-B373-CF51C179D29D}" type="presOf" srcId="{31005B93-1315-408D-B734-DFA61B8DD064}" destId="{F06DAB44-FF11-419D-AB76-5ADAC7446A23}" srcOrd="0" destOrd="0" presId="urn:microsoft.com/office/officeart/2008/layout/VerticalCurvedList"/>
    <dgm:cxn modelId="{02D3EC0E-A8D4-4F73-864D-294B3E27CCBE}" srcId="{C390EE61-A6BD-4553-8777-C65C8CC93051}" destId="{57412D34-9A22-4ECD-A1E8-48704D796752}" srcOrd="4" destOrd="0" parTransId="{F4E92680-B538-4352-A466-BA2056CC97DE}" sibTransId="{CCE29E1C-BC26-4329-86A4-11F0DBFC5350}"/>
    <dgm:cxn modelId="{61596458-92B3-4BD6-9C9F-6D22C2213C7D}" type="presOf" srcId="{32C7B216-1205-4E87-961A-13A424C01E93}" destId="{A6C2D4BC-3412-410B-9454-63F8AFEF8247}" srcOrd="0" destOrd="0" presId="urn:microsoft.com/office/officeart/2008/layout/VerticalCurvedList"/>
    <dgm:cxn modelId="{077FE221-6913-40BC-B91C-B4611833D1EF}" type="presOf" srcId="{B25E6273-3B3A-4A2A-9781-55D529CDD195}" destId="{71409B84-AFD8-485E-AC6B-1A1626418B7C}" srcOrd="0" destOrd="0" presId="urn:microsoft.com/office/officeart/2008/layout/VerticalCurvedList"/>
    <dgm:cxn modelId="{A2F5DC96-98E6-42B3-B6BA-6CF333ADB50B}" type="presOf" srcId="{57412D34-9A22-4ECD-A1E8-48704D796752}" destId="{7C83B3D1-E9E6-4036-BBDD-BEE57EACA9A8}" srcOrd="0" destOrd="0" presId="urn:microsoft.com/office/officeart/2008/layout/VerticalCurvedList"/>
    <dgm:cxn modelId="{215AF55B-E616-4426-8185-C543DAE37C4A}" srcId="{C390EE61-A6BD-4553-8777-C65C8CC93051}" destId="{B25E6273-3B3A-4A2A-9781-55D529CDD195}" srcOrd="3" destOrd="0" parTransId="{0831D793-69E0-4ECB-AE0C-960430EB7846}" sibTransId="{1E7FE3B0-4D4E-4B98-B072-A57289B64381}"/>
    <dgm:cxn modelId="{467C5F69-41AD-4686-A3E2-22396FB65462}" type="presParOf" srcId="{7E82D75B-8208-4156-B14F-9F94FCE42B43}" destId="{FF10CDED-85D9-441C-A87C-F5EEBCCB6201}" srcOrd="0" destOrd="0" presId="urn:microsoft.com/office/officeart/2008/layout/VerticalCurvedList"/>
    <dgm:cxn modelId="{C59FB125-CB23-4DC2-B40D-7F0AAD9C840B}" type="presParOf" srcId="{FF10CDED-85D9-441C-A87C-F5EEBCCB6201}" destId="{1C72FD5C-4F4D-40AA-8FF0-9658BE3F574D}" srcOrd="0" destOrd="0" presId="urn:microsoft.com/office/officeart/2008/layout/VerticalCurvedList"/>
    <dgm:cxn modelId="{79C71D37-CFAE-45A4-A7A6-2AE7FF1CC81A}" type="presParOf" srcId="{1C72FD5C-4F4D-40AA-8FF0-9658BE3F574D}" destId="{A251B27E-4A48-4C4A-B5CF-4F5930AD90D9}" srcOrd="0" destOrd="0" presId="urn:microsoft.com/office/officeart/2008/layout/VerticalCurvedList"/>
    <dgm:cxn modelId="{B8890185-7164-44CC-9967-5D82F08CABA4}" type="presParOf" srcId="{1C72FD5C-4F4D-40AA-8FF0-9658BE3F574D}" destId="{205F19F2-F9F0-4968-870F-0C372399C74B}" srcOrd="1" destOrd="0" presId="urn:microsoft.com/office/officeart/2008/layout/VerticalCurvedList"/>
    <dgm:cxn modelId="{63FB694C-2D37-4A6F-BB74-16B5ECDB07D3}" type="presParOf" srcId="{1C72FD5C-4F4D-40AA-8FF0-9658BE3F574D}" destId="{BDDBA133-05F6-425C-8C9E-C97F2BC88B1B}" srcOrd="2" destOrd="0" presId="urn:microsoft.com/office/officeart/2008/layout/VerticalCurvedList"/>
    <dgm:cxn modelId="{E907E712-8E8C-42BE-BE7C-430B8CD6F897}" type="presParOf" srcId="{1C72FD5C-4F4D-40AA-8FF0-9658BE3F574D}" destId="{18E21478-1F9B-4D2C-AA73-B25224482109}" srcOrd="3" destOrd="0" presId="urn:microsoft.com/office/officeart/2008/layout/VerticalCurvedList"/>
    <dgm:cxn modelId="{FB7C3D83-90D1-4C1A-8E13-0A58B8DC058D}" type="presParOf" srcId="{FF10CDED-85D9-441C-A87C-F5EEBCCB6201}" destId="{69029375-8127-4487-9011-C58FC32EE29D}" srcOrd="1" destOrd="0" presId="urn:microsoft.com/office/officeart/2008/layout/VerticalCurvedList"/>
    <dgm:cxn modelId="{DFFE620A-2A61-4BB1-97AE-60C9F4287D42}" type="presParOf" srcId="{FF10CDED-85D9-441C-A87C-F5EEBCCB6201}" destId="{75EF9BCE-FC6B-4A6B-B435-574B6457F0FC}" srcOrd="2" destOrd="0" presId="urn:microsoft.com/office/officeart/2008/layout/VerticalCurvedList"/>
    <dgm:cxn modelId="{D79A0434-290F-4E9F-908E-507E99039DDC}" type="presParOf" srcId="{75EF9BCE-FC6B-4A6B-B435-574B6457F0FC}" destId="{AB26BEE4-E6C6-479D-826C-4E5E4DE0CD6D}" srcOrd="0" destOrd="0" presId="urn:microsoft.com/office/officeart/2008/layout/VerticalCurvedList"/>
    <dgm:cxn modelId="{83F121D7-672D-404D-9E64-E936BE6510CB}" type="presParOf" srcId="{FF10CDED-85D9-441C-A87C-F5EEBCCB6201}" destId="{A6C2D4BC-3412-410B-9454-63F8AFEF8247}" srcOrd="3" destOrd="0" presId="urn:microsoft.com/office/officeart/2008/layout/VerticalCurvedList"/>
    <dgm:cxn modelId="{3A17329B-BA9F-4394-B97B-E80C509AE803}" type="presParOf" srcId="{FF10CDED-85D9-441C-A87C-F5EEBCCB6201}" destId="{67003403-D604-4DAC-A3EE-E124939025E7}" srcOrd="4" destOrd="0" presId="urn:microsoft.com/office/officeart/2008/layout/VerticalCurvedList"/>
    <dgm:cxn modelId="{0BEE7D62-7135-4F10-B952-9C4B373A7B33}" type="presParOf" srcId="{67003403-D604-4DAC-A3EE-E124939025E7}" destId="{49C3D3D3-A41F-4997-AD7F-21DCD31762CB}" srcOrd="0" destOrd="0" presId="urn:microsoft.com/office/officeart/2008/layout/VerticalCurvedList"/>
    <dgm:cxn modelId="{180093A9-A731-4151-A23E-6C79FA6C9550}" type="presParOf" srcId="{FF10CDED-85D9-441C-A87C-F5EEBCCB6201}" destId="{F06DAB44-FF11-419D-AB76-5ADAC7446A23}" srcOrd="5" destOrd="0" presId="urn:microsoft.com/office/officeart/2008/layout/VerticalCurvedList"/>
    <dgm:cxn modelId="{0DDABC92-FAD9-4B62-94DF-656BD4EA4DDD}" type="presParOf" srcId="{FF10CDED-85D9-441C-A87C-F5EEBCCB6201}" destId="{C0B317D6-CF12-4B71-A9C8-F3FAF9418ED1}" srcOrd="6" destOrd="0" presId="urn:microsoft.com/office/officeart/2008/layout/VerticalCurvedList"/>
    <dgm:cxn modelId="{71CC246C-210E-4A9E-95A2-B9C75A58BBE6}" type="presParOf" srcId="{C0B317D6-CF12-4B71-A9C8-F3FAF9418ED1}" destId="{9AB85F4E-4C79-4305-8889-594C0683F5E1}" srcOrd="0" destOrd="0" presId="urn:microsoft.com/office/officeart/2008/layout/VerticalCurvedList"/>
    <dgm:cxn modelId="{84E56EB2-3B79-486C-84A8-3A69B92AD59C}" type="presParOf" srcId="{FF10CDED-85D9-441C-A87C-F5EEBCCB6201}" destId="{71409B84-AFD8-485E-AC6B-1A1626418B7C}" srcOrd="7" destOrd="0" presId="urn:microsoft.com/office/officeart/2008/layout/VerticalCurvedList"/>
    <dgm:cxn modelId="{8653BC13-E4DE-408A-AB40-04358C1A62B5}" type="presParOf" srcId="{FF10CDED-85D9-441C-A87C-F5EEBCCB6201}" destId="{6343AD71-0921-4B42-9996-390ACB40B162}" srcOrd="8" destOrd="0" presId="urn:microsoft.com/office/officeart/2008/layout/VerticalCurvedList"/>
    <dgm:cxn modelId="{7D719756-1099-4A8A-A52E-AB0E9F554FBA}" type="presParOf" srcId="{6343AD71-0921-4B42-9996-390ACB40B162}" destId="{8C6D0EC4-9654-46FE-AAD2-996787C72E61}" srcOrd="0" destOrd="0" presId="urn:microsoft.com/office/officeart/2008/layout/VerticalCurvedList"/>
    <dgm:cxn modelId="{2D372DC1-8908-47D7-880E-04CA4314C3BB}" type="presParOf" srcId="{FF10CDED-85D9-441C-A87C-F5EEBCCB6201}" destId="{7C83B3D1-E9E6-4036-BBDD-BEE57EACA9A8}" srcOrd="9" destOrd="0" presId="urn:microsoft.com/office/officeart/2008/layout/VerticalCurvedList"/>
    <dgm:cxn modelId="{C6E962E9-937C-4B11-9F96-FA8459DF4869}" type="presParOf" srcId="{FF10CDED-85D9-441C-A87C-F5EEBCCB6201}" destId="{ED3D7FEB-0584-41ED-9367-6C2A8D450ED4}" srcOrd="10" destOrd="0" presId="urn:microsoft.com/office/officeart/2008/layout/VerticalCurvedList"/>
    <dgm:cxn modelId="{512A2915-282B-450C-A55F-352CCAED859E}" type="presParOf" srcId="{ED3D7FEB-0584-41ED-9367-6C2A8D450ED4}" destId="{AEF4BD3A-EDFB-44FC-AC1E-F48D6AE773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97CCDE-4545-425F-B20B-810C6CEC22F7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489C464-3392-4520-9320-BB0B66B62B7B}">
      <dgm:prSet phldrT="[Текст]"/>
      <dgm:spPr/>
      <dgm:t>
        <a:bodyPr/>
        <a:lstStyle/>
        <a:p>
          <a:r>
            <a:rPr lang="uk-UA" b="1" dirty="0" smtClean="0"/>
            <a:t>Формулювання мети дослідження</a:t>
          </a:r>
          <a:endParaRPr lang="ru-RU" b="1" dirty="0"/>
        </a:p>
      </dgm:t>
    </dgm:pt>
    <dgm:pt modelId="{03B1EBE9-74E0-45FD-98CE-5C9339CDAE01}" type="parTrans" cxnId="{C175F1DF-392C-489E-9917-A54A16250E4D}">
      <dgm:prSet/>
      <dgm:spPr/>
      <dgm:t>
        <a:bodyPr/>
        <a:lstStyle/>
        <a:p>
          <a:endParaRPr lang="ru-RU"/>
        </a:p>
      </dgm:t>
    </dgm:pt>
    <dgm:pt modelId="{343B3AF2-66A2-4B92-9AE4-BECD03ACE64D}" type="sibTrans" cxnId="{C175F1DF-392C-489E-9917-A54A16250E4D}">
      <dgm:prSet/>
      <dgm:spPr/>
      <dgm:t>
        <a:bodyPr/>
        <a:lstStyle/>
        <a:p>
          <a:endParaRPr lang="ru-RU"/>
        </a:p>
      </dgm:t>
    </dgm:pt>
    <dgm:pt modelId="{4BF7BF58-9919-425D-A475-61DF59C2B227}">
      <dgm:prSet phldrT="[Текст]"/>
      <dgm:spPr/>
      <dgm:t>
        <a:bodyPr/>
        <a:lstStyle/>
        <a:p>
          <a:r>
            <a:rPr lang="uk-UA" dirty="0" smtClean="0"/>
            <a:t>слід визначити мету дослідження, інакше буде зібрано багато непотрібної інформації, і мало – потрібної</a:t>
          </a:r>
          <a:endParaRPr lang="ru-RU" dirty="0"/>
        </a:p>
      </dgm:t>
    </dgm:pt>
    <dgm:pt modelId="{9C780EFD-E51A-4693-90AE-5A7CDD68AF3E}" type="parTrans" cxnId="{34F3AF64-CCBB-4BDF-A704-49793CA32D0B}">
      <dgm:prSet/>
      <dgm:spPr/>
      <dgm:t>
        <a:bodyPr/>
        <a:lstStyle/>
        <a:p>
          <a:endParaRPr lang="ru-RU"/>
        </a:p>
      </dgm:t>
    </dgm:pt>
    <dgm:pt modelId="{E1560597-FE91-480D-8AC4-CCE25D45BB24}" type="sibTrans" cxnId="{34F3AF64-CCBB-4BDF-A704-49793CA32D0B}">
      <dgm:prSet/>
      <dgm:spPr/>
      <dgm:t>
        <a:bodyPr/>
        <a:lstStyle/>
        <a:p>
          <a:endParaRPr lang="ru-RU"/>
        </a:p>
      </dgm:t>
    </dgm:pt>
    <dgm:pt modelId="{DCE65394-6491-412E-9705-889A8CF36888}">
      <dgm:prSet phldrT="[Текст]"/>
      <dgm:spPr/>
      <dgm:t>
        <a:bodyPr/>
        <a:lstStyle/>
        <a:p>
          <a:r>
            <a:rPr lang="uk-UA" b="1" i="1" dirty="0" smtClean="0"/>
            <a:t>Визначення об’єкта дослідження</a:t>
          </a:r>
          <a:r>
            <a:rPr lang="uk-UA" dirty="0" smtClean="0"/>
            <a:t> </a:t>
          </a:r>
          <a:endParaRPr lang="ru-RU" dirty="0"/>
        </a:p>
      </dgm:t>
    </dgm:pt>
    <dgm:pt modelId="{F6F105CA-178F-4005-A8BD-D39B3523D470}" type="parTrans" cxnId="{EBA5E466-128E-41EC-BB8F-7644000046DB}">
      <dgm:prSet/>
      <dgm:spPr/>
      <dgm:t>
        <a:bodyPr/>
        <a:lstStyle/>
        <a:p>
          <a:endParaRPr lang="ru-RU"/>
        </a:p>
      </dgm:t>
    </dgm:pt>
    <dgm:pt modelId="{D742C40D-53F8-46BA-A160-AF1F675C8E25}" type="sibTrans" cxnId="{EBA5E466-128E-41EC-BB8F-7644000046DB}">
      <dgm:prSet/>
      <dgm:spPr/>
      <dgm:t>
        <a:bodyPr/>
        <a:lstStyle/>
        <a:p>
          <a:endParaRPr lang="ru-RU"/>
        </a:p>
      </dgm:t>
    </dgm:pt>
    <dgm:pt modelId="{F1774F5D-C88B-4E40-B595-C5D913DF02E2}">
      <dgm:prSet phldrT="[Текст]"/>
      <dgm:spPr/>
      <dgm:t>
        <a:bodyPr/>
        <a:lstStyle/>
        <a:p>
          <a:r>
            <a:rPr lang="uk-UA" dirty="0" smtClean="0"/>
            <a:t>слід визначити, яке коло явищ досліджується і в якому аспекті.</a:t>
          </a:r>
          <a:endParaRPr lang="ru-RU" dirty="0"/>
        </a:p>
      </dgm:t>
    </dgm:pt>
    <dgm:pt modelId="{748635FB-32B6-4EC3-8751-D17100A2B535}" type="parTrans" cxnId="{E12B8038-B7F9-4179-9486-BF58633BBB7A}">
      <dgm:prSet/>
      <dgm:spPr/>
      <dgm:t>
        <a:bodyPr/>
        <a:lstStyle/>
        <a:p>
          <a:endParaRPr lang="ru-RU"/>
        </a:p>
      </dgm:t>
    </dgm:pt>
    <dgm:pt modelId="{72AA9CA5-0029-447D-8E4D-2C5835DA2A1C}" type="sibTrans" cxnId="{E12B8038-B7F9-4179-9486-BF58633BBB7A}">
      <dgm:prSet/>
      <dgm:spPr/>
      <dgm:t>
        <a:bodyPr/>
        <a:lstStyle/>
        <a:p>
          <a:endParaRPr lang="ru-RU"/>
        </a:p>
      </dgm:t>
    </dgm:pt>
    <dgm:pt modelId="{494C51ED-260D-4A9B-9D5F-9CDA65E8AB19}">
      <dgm:prSet phldrT="[Текст]"/>
      <dgm:spPr/>
      <dgm:t>
        <a:bodyPr/>
        <a:lstStyle/>
        <a:p>
          <a:pPr algn="just"/>
          <a:r>
            <a:rPr lang="uk-UA" dirty="0" smtClean="0"/>
            <a:t>слід визначити в якій послідовності і які факти вивчатимуться.</a:t>
          </a:r>
          <a:endParaRPr lang="ru-RU" dirty="0"/>
        </a:p>
      </dgm:t>
    </dgm:pt>
    <dgm:pt modelId="{09D5FCAC-F504-4949-B763-853415F414E3}" type="parTrans" cxnId="{D2B69A9B-CECA-42E9-BE34-98EAD7475B46}">
      <dgm:prSet/>
      <dgm:spPr/>
      <dgm:t>
        <a:bodyPr/>
        <a:lstStyle/>
        <a:p>
          <a:endParaRPr lang="ru-RU"/>
        </a:p>
      </dgm:t>
    </dgm:pt>
    <dgm:pt modelId="{E95E7797-781C-454B-9ACA-C136D7A8C7C7}" type="sibTrans" cxnId="{D2B69A9B-CECA-42E9-BE34-98EAD7475B46}">
      <dgm:prSet/>
      <dgm:spPr/>
      <dgm:t>
        <a:bodyPr/>
        <a:lstStyle/>
        <a:p>
          <a:endParaRPr lang="ru-RU"/>
        </a:p>
      </dgm:t>
    </dgm:pt>
    <dgm:pt modelId="{A4C11CE2-3398-4283-BB39-0A8E0AA65DD0}">
      <dgm:prSet phldrT="[Текст]"/>
      <dgm:spPr/>
      <dgm:t>
        <a:bodyPr/>
        <a:lstStyle/>
        <a:p>
          <a:r>
            <a:rPr lang="uk-UA" b="1" i="1" dirty="0" smtClean="0"/>
            <a:t>Розробка програми дослідження</a:t>
          </a:r>
          <a:r>
            <a:rPr lang="uk-UA" dirty="0" smtClean="0"/>
            <a:t> </a:t>
          </a:r>
          <a:endParaRPr lang="ru-RU" dirty="0"/>
        </a:p>
      </dgm:t>
    </dgm:pt>
    <dgm:pt modelId="{7CFE3054-BC48-486B-820A-DC27D09CABAA}" type="parTrans" cxnId="{28ED186C-3E5B-4461-94C0-D43F75E01E7F}">
      <dgm:prSet/>
      <dgm:spPr/>
      <dgm:t>
        <a:bodyPr/>
        <a:lstStyle/>
        <a:p>
          <a:endParaRPr lang="ru-RU"/>
        </a:p>
      </dgm:t>
    </dgm:pt>
    <dgm:pt modelId="{E6203D73-5F15-4F67-AEAC-91BF496C169C}" type="sibTrans" cxnId="{28ED186C-3E5B-4461-94C0-D43F75E01E7F}">
      <dgm:prSet/>
      <dgm:spPr/>
      <dgm:t>
        <a:bodyPr/>
        <a:lstStyle/>
        <a:p>
          <a:endParaRPr lang="ru-RU"/>
        </a:p>
      </dgm:t>
    </dgm:pt>
    <dgm:pt modelId="{DE66F0AF-A808-45F4-8B3D-E3E579061898}" type="pres">
      <dgm:prSet presAssocID="{6F97CCDE-4545-425F-B20B-810C6CEC2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9304E-7D0F-45E2-976C-68A8175EF83E}" type="pres">
      <dgm:prSet presAssocID="{F489C464-3392-4520-9320-BB0B66B62B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0CCDB-0527-458D-A42C-0B045B80C993}" type="pres">
      <dgm:prSet presAssocID="{F489C464-3392-4520-9320-BB0B66B62B7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1F6AD-82CF-45B0-86F1-12DD03BCEC14}" type="pres">
      <dgm:prSet presAssocID="{DCE65394-6491-412E-9705-889A8CF368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F258-58EF-49B7-8717-EF527EB23F0F}" type="pres">
      <dgm:prSet presAssocID="{DCE65394-6491-412E-9705-889A8CF3688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07A50-91CD-44E7-8481-E80FEAF35736}" type="pres">
      <dgm:prSet presAssocID="{A4C11CE2-3398-4283-BB39-0A8E0AA65D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AFD60-0A27-4952-98BB-3BF644D69291}" type="pres">
      <dgm:prSet presAssocID="{A4C11CE2-3398-4283-BB39-0A8E0AA65DD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2B8038-B7F9-4179-9486-BF58633BBB7A}" srcId="{DCE65394-6491-412E-9705-889A8CF36888}" destId="{F1774F5D-C88B-4E40-B595-C5D913DF02E2}" srcOrd="0" destOrd="0" parTransId="{748635FB-32B6-4EC3-8751-D17100A2B535}" sibTransId="{72AA9CA5-0029-447D-8E4D-2C5835DA2A1C}"/>
    <dgm:cxn modelId="{C175F1DF-392C-489E-9917-A54A16250E4D}" srcId="{6F97CCDE-4545-425F-B20B-810C6CEC22F7}" destId="{F489C464-3392-4520-9320-BB0B66B62B7B}" srcOrd="0" destOrd="0" parTransId="{03B1EBE9-74E0-45FD-98CE-5C9339CDAE01}" sibTransId="{343B3AF2-66A2-4B92-9AE4-BECD03ACE64D}"/>
    <dgm:cxn modelId="{1B9D0B41-E01A-4A31-819C-58DB7FD094FF}" type="presOf" srcId="{6F97CCDE-4545-425F-B20B-810C6CEC22F7}" destId="{DE66F0AF-A808-45F4-8B3D-E3E579061898}" srcOrd="0" destOrd="0" presId="urn:microsoft.com/office/officeart/2005/8/layout/vList2"/>
    <dgm:cxn modelId="{D4165A88-D3FF-4D6F-91E0-DE24FBFCE93F}" type="presOf" srcId="{F1774F5D-C88B-4E40-B595-C5D913DF02E2}" destId="{B532F258-58EF-49B7-8717-EF527EB23F0F}" srcOrd="0" destOrd="0" presId="urn:microsoft.com/office/officeart/2005/8/layout/vList2"/>
    <dgm:cxn modelId="{785BEE08-120F-465E-AFEF-03B0735EE6BB}" type="presOf" srcId="{494C51ED-260D-4A9B-9D5F-9CDA65E8AB19}" destId="{2F0AFD60-0A27-4952-98BB-3BF644D69291}" srcOrd="0" destOrd="0" presId="urn:microsoft.com/office/officeart/2005/8/layout/vList2"/>
    <dgm:cxn modelId="{F03C053C-71F5-406D-9F6A-A63CB2ED6F1A}" type="presOf" srcId="{DCE65394-6491-412E-9705-889A8CF36888}" destId="{2D11F6AD-82CF-45B0-86F1-12DD03BCEC14}" srcOrd="0" destOrd="0" presId="urn:microsoft.com/office/officeart/2005/8/layout/vList2"/>
    <dgm:cxn modelId="{56047F4B-C1E1-467C-A652-859D405E4EB1}" type="presOf" srcId="{4BF7BF58-9919-425D-A475-61DF59C2B227}" destId="{DF50CCDB-0527-458D-A42C-0B045B80C993}" srcOrd="0" destOrd="0" presId="urn:microsoft.com/office/officeart/2005/8/layout/vList2"/>
    <dgm:cxn modelId="{28ED186C-3E5B-4461-94C0-D43F75E01E7F}" srcId="{6F97CCDE-4545-425F-B20B-810C6CEC22F7}" destId="{A4C11CE2-3398-4283-BB39-0A8E0AA65DD0}" srcOrd="2" destOrd="0" parTransId="{7CFE3054-BC48-486B-820A-DC27D09CABAA}" sibTransId="{E6203D73-5F15-4F67-AEAC-91BF496C169C}"/>
    <dgm:cxn modelId="{D2B69A9B-CECA-42E9-BE34-98EAD7475B46}" srcId="{A4C11CE2-3398-4283-BB39-0A8E0AA65DD0}" destId="{494C51ED-260D-4A9B-9D5F-9CDA65E8AB19}" srcOrd="0" destOrd="0" parTransId="{09D5FCAC-F504-4949-B763-853415F414E3}" sibTransId="{E95E7797-781C-454B-9ACA-C136D7A8C7C7}"/>
    <dgm:cxn modelId="{EBA5E466-128E-41EC-BB8F-7644000046DB}" srcId="{6F97CCDE-4545-425F-B20B-810C6CEC22F7}" destId="{DCE65394-6491-412E-9705-889A8CF36888}" srcOrd="1" destOrd="0" parTransId="{F6F105CA-178F-4005-A8BD-D39B3523D470}" sibTransId="{D742C40D-53F8-46BA-A160-AF1F675C8E25}"/>
    <dgm:cxn modelId="{6E873548-C8F5-40FA-A8CD-C5D1933442C7}" type="presOf" srcId="{F489C464-3392-4520-9320-BB0B66B62B7B}" destId="{9D99304E-7D0F-45E2-976C-68A8175EF83E}" srcOrd="0" destOrd="0" presId="urn:microsoft.com/office/officeart/2005/8/layout/vList2"/>
    <dgm:cxn modelId="{34F3AF64-CCBB-4BDF-A704-49793CA32D0B}" srcId="{F489C464-3392-4520-9320-BB0B66B62B7B}" destId="{4BF7BF58-9919-425D-A475-61DF59C2B227}" srcOrd="0" destOrd="0" parTransId="{9C780EFD-E51A-4693-90AE-5A7CDD68AF3E}" sibTransId="{E1560597-FE91-480D-8AC4-CCE25D45BB24}"/>
    <dgm:cxn modelId="{C56452A6-A9C8-42DD-B72B-A537ACFF21E6}" type="presOf" srcId="{A4C11CE2-3398-4283-BB39-0A8E0AA65DD0}" destId="{D2E07A50-91CD-44E7-8481-E80FEAF35736}" srcOrd="0" destOrd="0" presId="urn:microsoft.com/office/officeart/2005/8/layout/vList2"/>
    <dgm:cxn modelId="{A91207C3-0703-4058-B42C-D11FEF66CF5B}" type="presParOf" srcId="{DE66F0AF-A808-45F4-8B3D-E3E579061898}" destId="{9D99304E-7D0F-45E2-976C-68A8175EF83E}" srcOrd="0" destOrd="0" presId="urn:microsoft.com/office/officeart/2005/8/layout/vList2"/>
    <dgm:cxn modelId="{A702B16E-9820-4CF1-87AF-856FE8677B03}" type="presParOf" srcId="{DE66F0AF-A808-45F4-8B3D-E3E579061898}" destId="{DF50CCDB-0527-458D-A42C-0B045B80C993}" srcOrd="1" destOrd="0" presId="urn:microsoft.com/office/officeart/2005/8/layout/vList2"/>
    <dgm:cxn modelId="{3C2EFA93-56C2-4529-BEE5-718E23C11996}" type="presParOf" srcId="{DE66F0AF-A808-45F4-8B3D-E3E579061898}" destId="{2D11F6AD-82CF-45B0-86F1-12DD03BCEC14}" srcOrd="2" destOrd="0" presId="urn:microsoft.com/office/officeart/2005/8/layout/vList2"/>
    <dgm:cxn modelId="{1312EEEA-AD50-4990-B6F1-4955BE5EE1FB}" type="presParOf" srcId="{DE66F0AF-A808-45F4-8B3D-E3E579061898}" destId="{B532F258-58EF-49B7-8717-EF527EB23F0F}" srcOrd="3" destOrd="0" presId="urn:microsoft.com/office/officeart/2005/8/layout/vList2"/>
    <dgm:cxn modelId="{2381DC0C-F33C-49E6-B914-A3C3B303F3BC}" type="presParOf" srcId="{DE66F0AF-A808-45F4-8B3D-E3E579061898}" destId="{D2E07A50-91CD-44E7-8481-E80FEAF35736}" srcOrd="4" destOrd="0" presId="urn:microsoft.com/office/officeart/2005/8/layout/vList2"/>
    <dgm:cxn modelId="{E15CE14D-D064-4EEF-AF59-625ABC4BF3C0}" type="presParOf" srcId="{DE66F0AF-A808-45F4-8B3D-E3E579061898}" destId="{2F0AFD60-0A27-4952-98BB-3BF644D6929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30DD6C-EF3A-49D7-AFCC-E203C7308B1C}" type="doc">
      <dgm:prSet loTypeId="urn:microsoft.com/office/officeart/2008/layout/VerticalCircle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C21AEC-D55A-431D-A764-5FF6F64ED99D}">
      <dgm:prSet phldrT="[Текст]"/>
      <dgm:spPr/>
      <dgm:t>
        <a:bodyPr/>
        <a:lstStyle/>
        <a:p>
          <a:r>
            <a:rPr lang="uk-UA" dirty="0" smtClean="0"/>
            <a:t>Нормативне</a:t>
          </a:r>
          <a:endParaRPr lang="ru-RU" dirty="0"/>
        </a:p>
      </dgm:t>
    </dgm:pt>
    <dgm:pt modelId="{129B841E-85E8-417A-9C6A-A8B67472E863}" type="parTrans" cxnId="{A1101B41-05AF-455D-A02A-706392826535}">
      <dgm:prSet/>
      <dgm:spPr/>
      <dgm:t>
        <a:bodyPr/>
        <a:lstStyle/>
        <a:p>
          <a:endParaRPr lang="ru-RU"/>
        </a:p>
      </dgm:t>
    </dgm:pt>
    <dgm:pt modelId="{BD34C351-61EE-49D9-ACD7-25C8772882F4}" type="sibTrans" cxnId="{A1101B41-05AF-455D-A02A-706392826535}">
      <dgm:prSet/>
      <dgm:spPr/>
      <dgm:t>
        <a:bodyPr/>
        <a:lstStyle/>
        <a:p>
          <a:endParaRPr lang="ru-RU"/>
        </a:p>
      </dgm:t>
    </dgm:pt>
    <dgm:pt modelId="{A337A645-D4FD-4B70-896A-2B53793D2F67}">
      <dgm:prSet phldrT="[Текст]"/>
      <dgm:spPr/>
      <dgm:t>
        <a:bodyPr/>
        <a:lstStyle/>
        <a:p>
          <a:r>
            <a:rPr lang="uk-UA" dirty="0" err="1" smtClean="0"/>
            <a:t>Іпсативне</a:t>
          </a:r>
          <a:r>
            <a:rPr lang="uk-UA" dirty="0" smtClean="0"/>
            <a:t> </a:t>
          </a:r>
          <a:endParaRPr lang="ru-RU" dirty="0"/>
        </a:p>
      </dgm:t>
    </dgm:pt>
    <dgm:pt modelId="{FF01905E-B395-4E5D-9366-A1DCCCD33F59}" type="parTrans" cxnId="{AFA50EC4-B46E-4F4F-B041-A69D014A1670}">
      <dgm:prSet/>
      <dgm:spPr/>
      <dgm:t>
        <a:bodyPr/>
        <a:lstStyle/>
        <a:p>
          <a:endParaRPr lang="ru-RU"/>
        </a:p>
      </dgm:t>
    </dgm:pt>
    <dgm:pt modelId="{88BBD48B-4EC8-4203-9F18-B0CAEFEC4BD9}" type="sibTrans" cxnId="{AFA50EC4-B46E-4F4F-B041-A69D014A1670}">
      <dgm:prSet/>
      <dgm:spPr/>
      <dgm:t>
        <a:bodyPr/>
        <a:lstStyle/>
        <a:p>
          <a:endParaRPr lang="ru-RU"/>
        </a:p>
      </dgm:t>
    </dgm:pt>
    <dgm:pt modelId="{51B91932-D6E1-4CCC-896B-781469792BBA}">
      <dgm:prSet phldrT="[Текст]"/>
      <dgm:spPr/>
      <dgm:t>
        <a:bodyPr/>
        <a:lstStyle/>
        <a:p>
          <a:r>
            <a:rPr lang="uk-UA" dirty="0" err="1" smtClean="0"/>
            <a:t>Критеріальне</a:t>
          </a:r>
          <a:endParaRPr lang="ru-RU" dirty="0"/>
        </a:p>
      </dgm:t>
    </dgm:pt>
    <dgm:pt modelId="{23D7640F-AF9E-4161-83EB-DF06D57E9489}" type="parTrans" cxnId="{80D4C876-8A20-4108-9181-11C7A13F6488}">
      <dgm:prSet/>
      <dgm:spPr/>
      <dgm:t>
        <a:bodyPr/>
        <a:lstStyle/>
        <a:p>
          <a:endParaRPr lang="ru-RU"/>
        </a:p>
      </dgm:t>
    </dgm:pt>
    <dgm:pt modelId="{C1F0E4F9-2059-4A01-84B5-7B274EC7FF9C}" type="sibTrans" cxnId="{80D4C876-8A20-4108-9181-11C7A13F6488}">
      <dgm:prSet/>
      <dgm:spPr/>
      <dgm:t>
        <a:bodyPr/>
        <a:lstStyle/>
        <a:p>
          <a:endParaRPr lang="ru-RU"/>
        </a:p>
      </dgm:t>
    </dgm:pt>
    <dgm:pt modelId="{C79630EF-A186-4AFB-924A-B2358194CEE7}" type="pres">
      <dgm:prSet presAssocID="{5930DD6C-EF3A-49D7-AFCC-E203C7308B1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5531FCF-E8CA-458E-AC4C-CDB2558FCCAD}" type="pres">
      <dgm:prSet presAssocID="{80C21AEC-D55A-431D-A764-5FF6F64ED99D}" presName="noChildren" presStyleCnt="0"/>
      <dgm:spPr/>
    </dgm:pt>
    <dgm:pt modelId="{9C53D2CB-78C9-413F-9858-1A496BA51A4F}" type="pres">
      <dgm:prSet presAssocID="{80C21AEC-D55A-431D-A764-5FF6F64ED99D}" presName="gap" presStyleCnt="0"/>
      <dgm:spPr/>
    </dgm:pt>
    <dgm:pt modelId="{B94FACED-CDC5-4562-BC82-12CDFE6AAC09}" type="pres">
      <dgm:prSet presAssocID="{80C21AEC-D55A-431D-A764-5FF6F64ED99D}" presName="medCircle2" presStyleLbl="vennNode1" presStyleIdx="0" presStyleCnt="3"/>
      <dgm:spPr/>
    </dgm:pt>
    <dgm:pt modelId="{B9BB7636-EFDB-4E98-8E86-BD3F89BB5318}" type="pres">
      <dgm:prSet presAssocID="{80C21AEC-D55A-431D-A764-5FF6F64ED99D}" presName="txLvlOnly1" presStyleLbl="revTx" presStyleIdx="0" presStyleCnt="3"/>
      <dgm:spPr/>
      <dgm:t>
        <a:bodyPr/>
        <a:lstStyle/>
        <a:p>
          <a:endParaRPr lang="ru-RU"/>
        </a:p>
      </dgm:t>
    </dgm:pt>
    <dgm:pt modelId="{6100E3D1-6E2E-4C06-A810-CF1F765FCCC0}" type="pres">
      <dgm:prSet presAssocID="{51B91932-D6E1-4CCC-896B-781469792BBA}" presName="noChildren" presStyleCnt="0"/>
      <dgm:spPr/>
    </dgm:pt>
    <dgm:pt modelId="{29324596-3BFC-4136-8661-51D7F819CBC1}" type="pres">
      <dgm:prSet presAssocID="{51B91932-D6E1-4CCC-896B-781469792BBA}" presName="gap" presStyleCnt="0"/>
      <dgm:spPr/>
    </dgm:pt>
    <dgm:pt modelId="{9EC677D3-C06C-4F20-9994-8C79E21E6EBB}" type="pres">
      <dgm:prSet presAssocID="{51B91932-D6E1-4CCC-896B-781469792BBA}" presName="medCircle2" presStyleLbl="vennNode1" presStyleIdx="1" presStyleCnt="3"/>
      <dgm:spPr/>
    </dgm:pt>
    <dgm:pt modelId="{FDDD8524-F844-4045-B17C-66287DE026BC}" type="pres">
      <dgm:prSet presAssocID="{51B91932-D6E1-4CCC-896B-781469792BBA}" presName="txLvlOnly1" presStyleLbl="revTx" presStyleIdx="1" presStyleCnt="3"/>
      <dgm:spPr/>
      <dgm:t>
        <a:bodyPr/>
        <a:lstStyle/>
        <a:p>
          <a:endParaRPr lang="ru-RU"/>
        </a:p>
      </dgm:t>
    </dgm:pt>
    <dgm:pt modelId="{21492C22-4667-4765-A17D-E19A1B3ADFC3}" type="pres">
      <dgm:prSet presAssocID="{A337A645-D4FD-4B70-896A-2B53793D2F67}" presName="noChildren" presStyleCnt="0"/>
      <dgm:spPr/>
    </dgm:pt>
    <dgm:pt modelId="{F52F13C4-A5E3-47DC-A05D-88F89737C376}" type="pres">
      <dgm:prSet presAssocID="{A337A645-D4FD-4B70-896A-2B53793D2F67}" presName="gap" presStyleCnt="0"/>
      <dgm:spPr/>
    </dgm:pt>
    <dgm:pt modelId="{4CE7D363-F6D0-474A-BD90-2A4782FDE411}" type="pres">
      <dgm:prSet presAssocID="{A337A645-D4FD-4B70-896A-2B53793D2F67}" presName="medCircle2" presStyleLbl="vennNode1" presStyleIdx="2" presStyleCnt="3"/>
      <dgm:spPr/>
    </dgm:pt>
    <dgm:pt modelId="{DBD14C7F-5310-4FCF-A38A-405889C8C3F0}" type="pres">
      <dgm:prSet presAssocID="{A337A645-D4FD-4B70-896A-2B53793D2F67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B73515B5-2BB3-408D-953A-59E9C516B236}" type="presOf" srcId="{5930DD6C-EF3A-49D7-AFCC-E203C7308B1C}" destId="{C79630EF-A186-4AFB-924A-B2358194CEE7}" srcOrd="0" destOrd="0" presId="urn:microsoft.com/office/officeart/2008/layout/VerticalCircleList"/>
    <dgm:cxn modelId="{1AFD6AEE-E233-4E31-BB05-340011D42349}" type="presOf" srcId="{A337A645-D4FD-4B70-896A-2B53793D2F67}" destId="{DBD14C7F-5310-4FCF-A38A-405889C8C3F0}" srcOrd="0" destOrd="0" presId="urn:microsoft.com/office/officeart/2008/layout/VerticalCircleList"/>
    <dgm:cxn modelId="{80D4C876-8A20-4108-9181-11C7A13F6488}" srcId="{5930DD6C-EF3A-49D7-AFCC-E203C7308B1C}" destId="{51B91932-D6E1-4CCC-896B-781469792BBA}" srcOrd="1" destOrd="0" parTransId="{23D7640F-AF9E-4161-83EB-DF06D57E9489}" sibTransId="{C1F0E4F9-2059-4A01-84B5-7B274EC7FF9C}"/>
    <dgm:cxn modelId="{AFA50EC4-B46E-4F4F-B041-A69D014A1670}" srcId="{5930DD6C-EF3A-49D7-AFCC-E203C7308B1C}" destId="{A337A645-D4FD-4B70-896A-2B53793D2F67}" srcOrd="2" destOrd="0" parTransId="{FF01905E-B395-4E5D-9366-A1DCCCD33F59}" sibTransId="{88BBD48B-4EC8-4203-9F18-B0CAEFEC4BD9}"/>
    <dgm:cxn modelId="{31DDA5A9-123E-4BBD-BE27-D8F0BA728B7D}" type="presOf" srcId="{80C21AEC-D55A-431D-A764-5FF6F64ED99D}" destId="{B9BB7636-EFDB-4E98-8E86-BD3F89BB5318}" srcOrd="0" destOrd="0" presId="urn:microsoft.com/office/officeart/2008/layout/VerticalCircleList"/>
    <dgm:cxn modelId="{A1101B41-05AF-455D-A02A-706392826535}" srcId="{5930DD6C-EF3A-49D7-AFCC-E203C7308B1C}" destId="{80C21AEC-D55A-431D-A764-5FF6F64ED99D}" srcOrd="0" destOrd="0" parTransId="{129B841E-85E8-417A-9C6A-A8B67472E863}" sibTransId="{BD34C351-61EE-49D9-ACD7-25C8772882F4}"/>
    <dgm:cxn modelId="{AD5F3FB7-ED9D-44B4-816E-52BD6BA6FF82}" type="presOf" srcId="{51B91932-D6E1-4CCC-896B-781469792BBA}" destId="{FDDD8524-F844-4045-B17C-66287DE026BC}" srcOrd="0" destOrd="0" presId="urn:microsoft.com/office/officeart/2008/layout/VerticalCircleList"/>
    <dgm:cxn modelId="{F0C7AE77-F86E-41B2-A24B-40966FAEF394}" type="presParOf" srcId="{C79630EF-A186-4AFB-924A-B2358194CEE7}" destId="{E5531FCF-E8CA-458E-AC4C-CDB2558FCCAD}" srcOrd="0" destOrd="0" presId="urn:microsoft.com/office/officeart/2008/layout/VerticalCircleList"/>
    <dgm:cxn modelId="{3AF2FF06-B765-45F1-A23E-40E8FF5779EF}" type="presParOf" srcId="{E5531FCF-E8CA-458E-AC4C-CDB2558FCCAD}" destId="{9C53D2CB-78C9-413F-9858-1A496BA51A4F}" srcOrd="0" destOrd="0" presId="urn:microsoft.com/office/officeart/2008/layout/VerticalCircleList"/>
    <dgm:cxn modelId="{033ED2A6-50E6-4616-96D2-F43BAF0EBC8C}" type="presParOf" srcId="{E5531FCF-E8CA-458E-AC4C-CDB2558FCCAD}" destId="{B94FACED-CDC5-4562-BC82-12CDFE6AAC09}" srcOrd="1" destOrd="0" presId="urn:microsoft.com/office/officeart/2008/layout/VerticalCircleList"/>
    <dgm:cxn modelId="{26D6D7B5-990E-4482-B94F-B0698EE09FEC}" type="presParOf" srcId="{E5531FCF-E8CA-458E-AC4C-CDB2558FCCAD}" destId="{B9BB7636-EFDB-4E98-8E86-BD3F89BB5318}" srcOrd="2" destOrd="0" presId="urn:microsoft.com/office/officeart/2008/layout/VerticalCircleList"/>
    <dgm:cxn modelId="{B175BBAC-3B65-47D2-B34A-423AE6CC11DD}" type="presParOf" srcId="{C79630EF-A186-4AFB-924A-B2358194CEE7}" destId="{6100E3D1-6E2E-4C06-A810-CF1F765FCCC0}" srcOrd="1" destOrd="0" presId="urn:microsoft.com/office/officeart/2008/layout/VerticalCircleList"/>
    <dgm:cxn modelId="{5F78C4BB-61B4-410A-907C-D4C298CD6535}" type="presParOf" srcId="{6100E3D1-6E2E-4C06-A810-CF1F765FCCC0}" destId="{29324596-3BFC-4136-8661-51D7F819CBC1}" srcOrd="0" destOrd="0" presId="urn:microsoft.com/office/officeart/2008/layout/VerticalCircleList"/>
    <dgm:cxn modelId="{088AA5E1-7692-4E58-8659-73607567746F}" type="presParOf" srcId="{6100E3D1-6E2E-4C06-A810-CF1F765FCCC0}" destId="{9EC677D3-C06C-4F20-9994-8C79E21E6EBB}" srcOrd="1" destOrd="0" presId="urn:microsoft.com/office/officeart/2008/layout/VerticalCircleList"/>
    <dgm:cxn modelId="{9C917FE2-56DD-4645-929F-B7140091F823}" type="presParOf" srcId="{6100E3D1-6E2E-4C06-A810-CF1F765FCCC0}" destId="{FDDD8524-F844-4045-B17C-66287DE026BC}" srcOrd="2" destOrd="0" presId="urn:microsoft.com/office/officeart/2008/layout/VerticalCircleList"/>
    <dgm:cxn modelId="{E50FF77D-7F3A-45DA-8C5E-C24FF63014ED}" type="presParOf" srcId="{C79630EF-A186-4AFB-924A-B2358194CEE7}" destId="{21492C22-4667-4765-A17D-E19A1B3ADFC3}" srcOrd="2" destOrd="0" presId="urn:microsoft.com/office/officeart/2008/layout/VerticalCircleList"/>
    <dgm:cxn modelId="{34982EB5-0F33-4C44-9B37-A823F59392A2}" type="presParOf" srcId="{21492C22-4667-4765-A17D-E19A1B3ADFC3}" destId="{F52F13C4-A5E3-47DC-A05D-88F89737C376}" srcOrd="0" destOrd="0" presId="urn:microsoft.com/office/officeart/2008/layout/VerticalCircleList"/>
    <dgm:cxn modelId="{3193A648-5C39-4B59-A2EF-9F98DE353B96}" type="presParOf" srcId="{21492C22-4667-4765-A17D-E19A1B3ADFC3}" destId="{4CE7D363-F6D0-474A-BD90-2A4782FDE411}" srcOrd="1" destOrd="0" presId="urn:microsoft.com/office/officeart/2008/layout/VerticalCircleList"/>
    <dgm:cxn modelId="{B1514651-21A6-40A3-9AFA-64500E872058}" type="presParOf" srcId="{21492C22-4667-4765-A17D-E19A1B3ADFC3}" destId="{DBD14C7F-5310-4FCF-A38A-405889C8C3F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3A9D68-5623-4D5A-9373-F7482F17E98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30ADC-785D-4AA7-B136-BC529137FF4A}">
      <dgm:prSet phldrT="[Текст]" custT="1"/>
      <dgm:spPr/>
      <dgm:t>
        <a:bodyPr/>
        <a:lstStyle/>
        <a:p>
          <a:r>
            <a:rPr lang="uk-UA" sz="2800" b="1" dirty="0" smtClean="0"/>
            <a:t>Зв'язок</a:t>
          </a:r>
          <a:endParaRPr lang="ru-RU" sz="2300" b="1" dirty="0"/>
        </a:p>
      </dgm:t>
    </dgm:pt>
    <dgm:pt modelId="{176C0DCA-4567-4EBC-A37A-4F90D0005CFC}" type="parTrans" cxnId="{CF8AED92-648D-4847-AEB5-D3516FAF8376}">
      <dgm:prSet/>
      <dgm:spPr/>
      <dgm:t>
        <a:bodyPr/>
        <a:lstStyle/>
        <a:p>
          <a:endParaRPr lang="ru-RU"/>
        </a:p>
      </dgm:t>
    </dgm:pt>
    <dgm:pt modelId="{404428EF-EBBC-4DA8-A5E1-42B9F89AA0A1}" type="sibTrans" cxnId="{CF8AED92-648D-4847-AEB5-D3516FAF8376}">
      <dgm:prSet/>
      <dgm:spPr/>
      <dgm:t>
        <a:bodyPr/>
        <a:lstStyle/>
        <a:p>
          <a:endParaRPr lang="ru-RU"/>
        </a:p>
      </dgm:t>
    </dgm:pt>
    <dgm:pt modelId="{70387C02-92BF-42A3-AE4B-2456CCA7C3D6}">
      <dgm:prSet phldrT="[Текст]" custT="1"/>
      <dgm:spPr/>
      <dgm:t>
        <a:bodyPr/>
        <a:lstStyle/>
        <a:p>
          <a:r>
            <a:rPr lang="uk-UA" sz="2400" dirty="0" smtClean="0"/>
            <a:t>Прямий</a:t>
          </a:r>
          <a:endParaRPr lang="ru-RU" sz="2300" dirty="0"/>
        </a:p>
      </dgm:t>
    </dgm:pt>
    <dgm:pt modelId="{5F80822E-9D94-462B-A1A7-2E3E58333004}" type="parTrans" cxnId="{EBC4E982-B72F-4967-B4F7-D6BFE6B14535}">
      <dgm:prSet/>
      <dgm:spPr/>
      <dgm:t>
        <a:bodyPr/>
        <a:lstStyle/>
        <a:p>
          <a:endParaRPr lang="ru-RU"/>
        </a:p>
      </dgm:t>
    </dgm:pt>
    <dgm:pt modelId="{B71AA871-CB70-4A2E-9782-255D4A81EBF2}" type="sibTrans" cxnId="{EBC4E982-B72F-4967-B4F7-D6BFE6B14535}">
      <dgm:prSet/>
      <dgm:spPr/>
      <dgm:t>
        <a:bodyPr/>
        <a:lstStyle/>
        <a:p>
          <a:endParaRPr lang="ru-RU"/>
        </a:p>
      </dgm:t>
    </dgm:pt>
    <dgm:pt modelId="{625D201A-3345-40C6-BBCE-B9708852A9EF}">
      <dgm:prSet phldrT="[Текст]" custT="1"/>
      <dgm:spPr/>
      <dgm:t>
        <a:bodyPr/>
        <a:lstStyle/>
        <a:p>
          <a:r>
            <a:rPr lang="uk-UA" sz="2400" dirty="0" smtClean="0"/>
            <a:t>Обернений</a:t>
          </a:r>
          <a:endParaRPr lang="ru-RU" sz="2300" dirty="0"/>
        </a:p>
      </dgm:t>
    </dgm:pt>
    <dgm:pt modelId="{07E8D360-1268-45BD-B4B3-BBFEB836BD48}" type="parTrans" cxnId="{D3E2EA81-9994-414E-BB2B-7A672B862B39}">
      <dgm:prSet/>
      <dgm:spPr/>
      <dgm:t>
        <a:bodyPr/>
        <a:lstStyle/>
        <a:p>
          <a:endParaRPr lang="ru-RU"/>
        </a:p>
      </dgm:t>
    </dgm:pt>
    <dgm:pt modelId="{8CFF1719-CDB0-4087-99C1-E4D8D058B6D8}" type="sibTrans" cxnId="{D3E2EA81-9994-414E-BB2B-7A672B862B39}">
      <dgm:prSet/>
      <dgm:spPr/>
      <dgm:t>
        <a:bodyPr/>
        <a:lstStyle/>
        <a:p>
          <a:endParaRPr lang="ru-RU"/>
        </a:p>
      </dgm:t>
    </dgm:pt>
    <dgm:pt modelId="{D568EF7E-8D13-4C1A-9789-F681FB8D6B7A}" type="pres">
      <dgm:prSet presAssocID="{643A9D68-5623-4D5A-9373-F7482F17E98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ADD5D4-18E5-434E-A726-1A7C0289B6EC}" type="pres">
      <dgm:prSet presAssocID="{FBE30ADC-785D-4AA7-B136-BC529137FF4A}" presName="hierRoot1" presStyleCnt="0">
        <dgm:presLayoutVars>
          <dgm:hierBranch val="init"/>
        </dgm:presLayoutVars>
      </dgm:prSet>
      <dgm:spPr/>
    </dgm:pt>
    <dgm:pt modelId="{BAFF7C0B-FFD9-4E82-8D9B-B242FDBC4148}" type="pres">
      <dgm:prSet presAssocID="{FBE30ADC-785D-4AA7-B136-BC529137FF4A}" presName="rootComposite1" presStyleCnt="0"/>
      <dgm:spPr/>
    </dgm:pt>
    <dgm:pt modelId="{8F6340BE-BB93-4826-BD6F-C494A5BF0F77}" type="pres">
      <dgm:prSet presAssocID="{FBE30ADC-785D-4AA7-B136-BC529137FF4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6CDA1-FA6A-48EA-8686-AB0AB40D7AB4}" type="pres">
      <dgm:prSet presAssocID="{FBE30ADC-785D-4AA7-B136-BC529137FF4A}" presName="topArc1" presStyleLbl="parChTrans1D1" presStyleIdx="0" presStyleCnt="6"/>
      <dgm:spPr/>
    </dgm:pt>
    <dgm:pt modelId="{DB3360E7-5595-48CD-94F5-30C0CB60DC17}" type="pres">
      <dgm:prSet presAssocID="{FBE30ADC-785D-4AA7-B136-BC529137FF4A}" presName="bottomArc1" presStyleLbl="parChTrans1D1" presStyleIdx="1" presStyleCnt="6"/>
      <dgm:spPr/>
    </dgm:pt>
    <dgm:pt modelId="{E7512019-6129-41B8-A127-42F442887C95}" type="pres">
      <dgm:prSet presAssocID="{FBE30ADC-785D-4AA7-B136-BC529137FF4A}" presName="topConnNode1" presStyleLbl="node1" presStyleIdx="0" presStyleCnt="0"/>
      <dgm:spPr/>
      <dgm:t>
        <a:bodyPr/>
        <a:lstStyle/>
        <a:p>
          <a:endParaRPr lang="ru-RU"/>
        </a:p>
      </dgm:t>
    </dgm:pt>
    <dgm:pt modelId="{4DCB7A16-BCAD-497E-BC2B-571E13858A2F}" type="pres">
      <dgm:prSet presAssocID="{FBE30ADC-785D-4AA7-B136-BC529137FF4A}" presName="hierChild2" presStyleCnt="0"/>
      <dgm:spPr/>
    </dgm:pt>
    <dgm:pt modelId="{2E0E3F43-E683-458B-B635-404E1B4EEF94}" type="pres">
      <dgm:prSet presAssocID="{5F80822E-9D94-462B-A1A7-2E3E58333004}" presName="Name28" presStyleLbl="parChTrans1D2" presStyleIdx="0" presStyleCnt="2"/>
      <dgm:spPr/>
      <dgm:t>
        <a:bodyPr/>
        <a:lstStyle/>
        <a:p>
          <a:endParaRPr lang="ru-RU"/>
        </a:p>
      </dgm:t>
    </dgm:pt>
    <dgm:pt modelId="{E76ABA5E-1D44-4956-BD9F-FC3E8979FDB9}" type="pres">
      <dgm:prSet presAssocID="{70387C02-92BF-42A3-AE4B-2456CCA7C3D6}" presName="hierRoot2" presStyleCnt="0">
        <dgm:presLayoutVars>
          <dgm:hierBranch val="init"/>
        </dgm:presLayoutVars>
      </dgm:prSet>
      <dgm:spPr/>
    </dgm:pt>
    <dgm:pt modelId="{C185B39D-CC07-4DC2-A10F-A5C7142BA711}" type="pres">
      <dgm:prSet presAssocID="{70387C02-92BF-42A3-AE4B-2456CCA7C3D6}" presName="rootComposite2" presStyleCnt="0"/>
      <dgm:spPr/>
    </dgm:pt>
    <dgm:pt modelId="{27C04AE5-AD5D-4201-9458-5A61D17F5634}" type="pres">
      <dgm:prSet presAssocID="{70387C02-92BF-42A3-AE4B-2456CCA7C3D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D00C37-9288-46A1-973E-0F2C2E5C3DAF}" type="pres">
      <dgm:prSet presAssocID="{70387C02-92BF-42A3-AE4B-2456CCA7C3D6}" presName="topArc2" presStyleLbl="parChTrans1D1" presStyleIdx="2" presStyleCnt="6"/>
      <dgm:spPr/>
    </dgm:pt>
    <dgm:pt modelId="{5CE1C378-378D-4479-8749-542700E1D49F}" type="pres">
      <dgm:prSet presAssocID="{70387C02-92BF-42A3-AE4B-2456CCA7C3D6}" presName="bottomArc2" presStyleLbl="parChTrans1D1" presStyleIdx="3" presStyleCnt="6"/>
      <dgm:spPr/>
    </dgm:pt>
    <dgm:pt modelId="{EFBDD903-AE74-442C-BEE8-E02CB1546EF7}" type="pres">
      <dgm:prSet presAssocID="{70387C02-92BF-42A3-AE4B-2456CCA7C3D6}" presName="topConnNode2" presStyleLbl="node2" presStyleIdx="0" presStyleCnt="0"/>
      <dgm:spPr/>
      <dgm:t>
        <a:bodyPr/>
        <a:lstStyle/>
        <a:p>
          <a:endParaRPr lang="ru-RU"/>
        </a:p>
      </dgm:t>
    </dgm:pt>
    <dgm:pt modelId="{B1ED0418-3928-42EF-A913-0A863EB5E904}" type="pres">
      <dgm:prSet presAssocID="{70387C02-92BF-42A3-AE4B-2456CCA7C3D6}" presName="hierChild4" presStyleCnt="0"/>
      <dgm:spPr/>
    </dgm:pt>
    <dgm:pt modelId="{D77D475D-CDA3-423A-89DA-F43FFFE472CD}" type="pres">
      <dgm:prSet presAssocID="{70387C02-92BF-42A3-AE4B-2456CCA7C3D6}" presName="hierChild5" presStyleCnt="0"/>
      <dgm:spPr/>
    </dgm:pt>
    <dgm:pt modelId="{7413F530-CA80-49BE-8FA3-B33B27200AEE}" type="pres">
      <dgm:prSet presAssocID="{07E8D360-1268-45BD-B4B3-BBFEB836BD48}" presName="Name28" presStyleLbl="parChTrans1D2" presStyleIdx="1" presStyleCnt="2"/>
      <dgm:spPr/>
      <dgm:t>
        <a:bodyPr/>
        <a:lstStyle/>
        <a:p>
          <a:endParaRPr lang="ru-RU"/>
        </a:p>
      </dgm:t>
    </dgm:pt>
    <dgm:pt modelId="{1DB81413-EFAF-43B9-AA53-BB8833144B4A}" type="pres">
      <dgm:prSet presAssocID="{625D201A-3345-40C6-BBCE-B9708852A9EF}" presName="hierRoot2" presStyleCnt="0">
        <dgm:presLayoutVars>
          <dgm:hierBranch val="init"/>
        </dgm:presLayoutVars>
      </dgm:prSet>
      <dgm:spPr/>
    </dgm:pt>
    <dgm:pt modelId="{0A841931-BF62-487D-9E9F-FA53EA737A3E}" type="pres">
      <dgm:prSet presAssocID="{625D201A-3345-40C6-BBCE-B9708852A9EF}" presName="rootComposite2" presStyleCnt="0"/>
      <dgm:spPr/>
    </dgm:pt>
    <dgm:pt modelId="{EB22C755-1DDE-47C2-B6B3-220D0C4430A5}" type="pres">
      <dgm:prSet presAssocID="{625D201A-3345-40C6-BBCE-B9708852A9E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8D533-BF9F-409B-8EF5-6AD655D68562}" type="pres">
      <dgm:prSet presAssocID="{625D201A-3345-40C6-BBCE-B9708852A9EF}" presName="topArc2" presStyleLbl="parChTrans1D1" presStyleIdx="4" presStyleCnt="6"/>
      <dgm:spPr/>
    </dgm:pt>
    <dgm:pt modelId="{8190F40E-7FE6-4760-8ADD-C6D6822F5670}" type="pres">
      <dgm:prSet presAssocID="{625D201A-3345-40C6-BBCE-B9708852A9EF}" presName="bottomArc2" presStyleLbl="parChTrans1D1" presStyleIdx="5" presStyleCnt="6"/>
      <dgm:spPr/>
    </dgm:pt>
    <dgm:pt modelId="{9C186C25-A43A-4487-9FFA-C3489952E34F}" type="pres">
      <dgm:prSet presAssocID="{625D201A-3345-40C6-BBCE-B9708852A9EF}" presName="topConnNode2" presStyleLbl="node2" presStyleIdx="0" presStyleCnt="0"/>
      <dgm:spPr/>
      <dgm:t>
        <a:bodyPr/>
        <a:lstStyle/>
        <a:p>
          <a:endParaRPr lang="ru-RU"/>
        </a:p>
      </dgm:t>
    </dgm:pt>
    <dgm:pt modelId="{A76A3CA0-5753-49C3-83AB-63B76B03859B}" type="pres">
      <dgm:prSet presAssocID="{625D201A-3345-40C6-BBCE-B9708852A9EF}" presName="hierChild4" presStyleCnt="0"/>
      <dgm:spPr/>
    </dgm:pt>
    <dgm:pt modelId="{6F3CEBF6-C0A7-426E-8A85-F9DE6906D362}" type="pres">
      <dgm:prSet presAssocID="{625D201A-3345-40C6-BBCE-B9708852A9EF}" presName="hierChild5" presStyleCnt="0"/>
      <dgm:spPr/>
    </dgm:pt>
    <dgm:pt modelId="{CDC4DD3E-FE9B-4BE1-B62E-A967EE323F98}" type="pres">
      <dgm:prSet presAssocID="{FBE30ADC-785D-4AA7-B136-BC529137FF4A}" presName="hierChild3" presStyleCnt="0"/>
      <dgm:spPr/>
    </dgm:pt>
  </dgm:ptLst>
  <dgm:cxnLst>
    <dgm:cxn modelId="{2E5FDDB6-0783-472B-9491-E8B02F263D79}" type="presOf" srcId="{625D201A-3345-40C6-BBCE-B9708852A9EF}" destId="{EB22C755-1DDE-47C2-B6B3-220D0C4430A5}" srcOrd="0" destOrd="0" presId="urn:microsoft.com/office/officeart/2008/layout/HalfCircleOrganizationChart"/>
    <dgm:cxn modelId="{1C2834E0-8B67-41F6-8ECB-AF2B043BF5E0}" type="presOf" srcId="{FBE30ADC-785D-4AA7-B136-BC529137FF4A}" destId="{E7512019-6129-41B8-A127-42F442887C95}" srcOrd="1" destOrd="0" presId="urn:microsoft.com/office/officeart/2008/layout/HalfCircleOrganizationChart"/>
    <dgm:cxn modelId="{6100D235-D018-4895-8D07-BE03DDB062AB}" type="presOf" srcId="{FBE30ADC-785D-4AA7-B136-BC529137FF4A}" destId="{8F6340BE-BB93-4826-BD6F-C494A5BF0F77}" srcOrd="0" destOrd="0" presId="urn:microsoft.com/office/officeart/2008/layout/HalfCircleOrganizationChart"/>
    <dgm:cxn modelId="{D9573287-DA06-4661-9CD6-36B05E4A25E5}" type="presOf" srcId="{625D201A-3345-40C6-BBCE-B9708852A9EF}" destId="{9C186C25-A43A-4487-9FFA-C3489952E34F}" srcOrd="1" destOrd="0" presId="urn:microsoft.com/office/officeart/2008/layout/HalfCircleOrganizationChart"/>
    <dgm:cxn modelId="{C965B688-E7D0-4850-9720-BEBC683741A3}" type="presOf" srcId="{70387C02-92BF-42A3-AE4B-2456CCA7C3D6}" destId="{27C04AE5-AD5D-4201-9458-5A61D17F5634}" srcOrd="0" destOrd="0" presId="urn:microsoft.com/office/officeart/2008/layout/HalfCircleOrganizationChart"/>
    <dgm:cxn modelId="{CF8AED92-648D-4847-AEB5-D3516FAF8376}" srcId="{643A9D68-5623-4D5A-9373-F7482F17E98D}" destId="{FBE30ADC-785D-4AA7-B136-BC529137FF4A}" srcOrd="0" destOrd="0" parTransId="{176C0DCA-4567-4EBC-A37A-4F90D0005CFC}" sibTransId="{404428EF-EBBC-4DA8-A5E1-42B9F89AA0A1}"/>
    <dgm:cxn modelId="{EBC4E982-B72F-4967-B4F7-D6BFE6B14535}" srcId="{FBE30ADC-785D-4AA7-B136-BC529137FF4A}" destId="{70387C02-92BF-42A3-AE4B-2456CCA7C3D6}" srcOrd="0" destOrd="0" parTransId="{5F80822E-9D94-462B-A1A7-2E3E58333004}" sibTransId="{B71AA871-CB70-4A2E-9782-255D4A81EBF2}"/>
    <dgm:cxn modelId="{150E6E40-4B4A-480B-BE16-5110DA53A33A}" type="presOf" srcId="{70387C02-92BF-42A3-AE4B-2456CCA7C3D6}" destId="{EFBDD903-AE74-442C-BEE8-E02CB1546EF7}" srcOrd="1" destOrd="0" presId="urn:microsoft.com/office/officeart/2008/layout/HalfCircleOrganizationChart"/>
    <dgm:cxn modelId="{74B7DE73-2DE1-4D66-9515-4754622D87C2}" type="presOf" srcId="{643A9D68-5623-4D5A-9373-F7482F17E98D}" destId="{D568EF7E-8D13-4C1A-9789-F681FB8D6B7A}" srcOrd="0" destOrd="0" presId="urn:microsoft.com/office/officeart/2008/layout/HalfCircleOrganizationChart"/>
    <dgm:cxn modelId="{1BB3A652-B5CB-427E-95C8-8F43822D46E9}" type="presOf" srcId="{5F80822E-9D94-462B-A1A7-2E3E58333004}" destId="{2E0E3F43-E683-458B-B635-404E1B4EEF94}" srcOrd="0" destOrd="0" presId="urn:microsoft.com/office/officeart/2008/layout/HalfCircleOrganizationChart"/>
    <dgm:cxn modelId="{D149F769-1E0D-4687-8ECA-EBD9F0A2C5EB}" type="presOf" srcId="{07E8D360-1268-45BD-B4B3-BBFEB836BD48}" destId="{7413F530-CA80-49BE-8FA3-B33B27200AEE}" srcOrd="0" destOrd="0" presId="urn:microsoft.com/office/officeart/2008/layout/HalfCircleOrganizationChart"/>
    <dgm:cxn modelId="{D3E2EA81-9994-414E-BB2B-7A672B862B39}" srcId="{FBE30ADC-785D-4AA7-B136-BC529137FF4A}" destId="{625D201A-3345-40C6-BBCE-B9708852A9EF}" srcOrd="1" destOrd="0" parTransId="{07E8D360-1268-45BD-B4B3-BBFEB836BD48}" sibTransId="{8CFF1719-CDB0-4087-99C1-E4D8D058B6D8}"/>
    <dgm:cxn modelId="{0D0A6966-E908-440A-8EA8-1F8F8D835E71}" type="presParOf" srcId="{D568EF7E-8D13-4C1A-9789-F681FB8D6B7A}" destId="{C0ADD5D4-18E5-434E-A726-1A7C0289B6EC}" srcOrd="0" destOrd="0" presId="urn:microsoft.com/office/officeart/2008/layout/HalfCircleOrganizationChart"/>
    <dgm:cxn modelId="{2A006D2E-E837-4F04-882A-6693E0E35A71}" type="presParOf" srcId="{C0ADD5D4-18E5-434E-A726-1A7C0289B6EC}" destId="{BAFF7C0B-FFD9-4E82-8D9B-B242FDBC4148}" srcOrd="0" destOrd="0" presId="urn:microsoft.com/office/officeart/2008/layout/HalfCircleOrganizationChart"/>
    <dgm:cxn modelId="{FC1AEE1F-A96C-41EA-AF99-1402FF6A6FF0}" type="presParOf" srcId="{BAFF7C0B-FFD9-4E82-8D9B-B242FDBC4148}" destId="{8F6340BE-BB93-4826-BD6F-C494A5BF0F77}" srcOrd="0" destOrd="0" presId="urn:microsoft.com/office/officeart/2008/layout/HalfCircleOrganizationChart"/>
    <dgm:cxn modelId="{F03503DE-1D91-431E-9025-178705B6AF02}" type="presParOf" srcId="{BAFF7C0B-FFD9-4E82-8D9B-B242FDBC4148}" destId="{E776CDA1-FA6A-48EA-8686-AB0AB40D7AB4}" srcOrd="1" destOrd="0" presId="urn:microsoft.com/office/officeart/2008/layout/HalfCircleOrganizationChart"/>
    <dgm:cxn modelId="{0D14A096-9F68-4F23-BAAC-90A11FB68561}" type="presParOf" srcId="{BAFF7C0B-FFD9-4E82-8D9B-B242FDBC4148}" destId="{DB3360E7-5595-48CD-94F5-30C0CB60DC17}" srcOrd="2" destOrd="0" presId="urn:microsoft.com/office/officeart/2008/layout/HalfCircleOrganizationChart"/>
    <dgm:cxn modelId="{100E86C5-C570-44D9-B763-2D2A8B972393}" type="presParOf" srcId="{BAFF7C0B-FFD9-4E82-8D9B-B242FDBC4148}" destId="{E7512019-6129-41B8-A127-42F442887C95}" srcOrd="3" destOrd="0" presId="urn:microsoft.com/office/officeart/2008/layout/HalfCircleOrganizationChart"/>
    <dgm:cxn modelId="{53A76B59-FCE5-4CE1-AF62-B6310B8B95C3}" type="presParOf" srcId="{C0ADD5D4-18E5-434E-A726-1A7C0289B6EC}" destId="{4DCB7A16-BCAD-497E-BC2B-571E13858A2F}" srcOrd="1" destOrd="0" presId="urn:microsoft.com/office/officeart/2008/layout/HalfCircleOrganizationChart"/>
    <dgm:cxn modelId="{2B324F3D-37FD-4304-82A3-C49FBA5B9C60}" type="presParOf" srcId="{4DCB7A16-BCAD-497E-BC2B-571E13858A2F}" destId="{2E0E3F43-E683-458B-B635-404E1B4EEF94}" srcOrd="0" destOrd="0" presId="urn:microsoft.com/office/officeart/2008/layout/HalfCircleOrganizationChart"/>
    <dgm:cxn modelId="{B2E8F6A7-77B2-4159-8815-1C16D9B32D43}" type="presParOf" srcId="{4DCB7A16-BCAD-497E-BC2B-571E13858A2F}" destId="{E76ABA5E-1D44-4956-BD9F-FC3E8979FDB9}" srcOrd="1" destOrd="0" presId="urn:microsoft.com/office/officeart/2008/layout/HalfCircleOrganizationChart"/>
    <dgm:cxn modelId="{F64A2317-060C-4A00-B912-724061A087F9}" type="presParOf" srcId="{E76ABA5E-1D44-4956-BD9F-FC3E8979FDB9}" destId="{C185B39D-CC07-4DC2-A10F-A5C7142BA711}" srcOrd="0" destOrd="0" presId="urn:microsoft.com/office/officeart/2008/layout/HalfCircleOrganizationChart"/>
    <dgm:cxn modelId="{FDB93841-DA16-477E-83BB-9CA655A5BE62}" type="presParOf" srcId="{C185B39D-CC07-4DC2-A10F-A5C7142BA711}" destId="{27C04AE5-AD5D-4201-9458-5A61D17F5634}" srcOrd="0" destOrd="0" presId="urn:microsoft.com/office/officeart/2008/layout/HalfCircleOrganizationChart"/>
    <dgm:cxn modelId="{42AAC592-4119-44F3-B1D7-DF2E5D3DD906}" type="presParOf" srcId="{C185B39D-CC07-4DC2-A10F-A5C7142BA711}" destId="{DCD00C37-9288-46A1-973E-0F2C2E5C3DAF}" srcOrd="1" destOrd="0" presId="urn:microsoft.com/office/officeart/2008/layout/HalfCircleOrganizationChart"/>
    <dgm:cxn modelId="{15000EA6-61B0-446D-8094-34580AA91CC5}" type="presParOf" srcId="{C185B39D-CC07-4DC2-A10F-A5C7142BA711}" destId="{5CE1C378-378D-4479-8749-542700E1D49F}" srcOrd="2" destOrd="0" presId="urn:microsoft.com/office/officeart/2008/layout/HalfCircleOrganizationChart"/>
    <dgm:cxn modelId="{46282FF4-5975-411E-882D-0C9EF935D155}" type="presParOf" srcId="{C185B39D-CC07-4DC2-A10F-A5C7142BA711}" destId="{EFBDD903-AE74-442C-BEE8-E02CB1546EF7}" srcOrd="3" destOrd="0" presId="urn:microsoft.com/office/officeart/2008/layout/HalfCircleOrganizationChart"/>
    <dgm:cxn modelId="{7E0DF442-697E-487E-9B74-EB09F90A4A5A}" type="presParOf" srcId="{E76ABA5E-1D44-4956-BD9F-FC3E8979FDB9}" destId="{B1ED0418-3928-42EF-A913-0A863EB5E904}" srcOrd="1" destOrd="0" presId="urn:microsoft.com/office/officeart/2008/layout/HalfCircleOrganizationChart"/>
    <dgm:cxn modelId="{EB361DD1-5E25-483E-8EC4-089F6042537E}" type="presParOf" srcId="{E76ABA5E-1D44-4956-BD9F-FC3E8979FDB9}" destId="{D77D475D-CDA3-423A-89DA-F43FFFE472CD}" srcOrd="2" destOrd="0" presId="urn:microsoft.com/office/officeart/2008/layout/HalfCircleOrganizationChart"/>
    <dgm:cxn modelId="{44883BF9-1F03-4E31-8139-080612599DFB}" type="presParOf" srcId="{4DCB7A16-BCAD-497E-BC2B-571E13858A2F}" destId="{7413F530-CA80-49BE-8FA3-B33B27200AEE}" srcOrd="2" destOrd="0" presId="urn:microsoft.com/office/officeart/2008/layout/HalfCircleOrganizationChart"/>
    <dgm:cxn modelId="{9C6A5E46-D31D-4827-B2A9-6994FBAD6AF0}" type="presParOf" srcId="{4DCB7A16-BCAD-497E-BC2B-571E13858A2F}" destId="{1DB81413-EFAF-43B9-AA53-BB8833144B4A}" srcOrd="3" destOrd="0" presId="urn:microsoft.com/office/officeart/2008/layout/HalfCircleOrganizationChart"/>
    <dgm:cxn modelId="{4B84DED4-03D4-4E0A-842A-9A50CE8331FC}" type="presParOf" srcId="{1DB81413-EFAF-43B9-AA53-BB8833144B4A}" destId="{0A841931-BF62-487D-9E9F-FA53EA737A3E}" srcOrd="0" destOrd="0" presId="urn:microsoft.com/office/officeart/2008/layout/HalfCircleOrganizationChart"/>
    <dgm:cxn modelId="{07F237AD-0455-4B87-8C01-B35E238D91E8}" type="presParOf" srcId="{0A841931-BF62-487D-9E9F-FA53EA737A3E}" destId="{EB22C755-1DDE-47C2-B6B3-220D0C4430A5}" srcOrd="0" destOrd="0" presId="urn:microsoft.com/office/officeart/2008/layout/HalfCircleOrganizationChart"/>
    <dgm:cxn modelId="{B785F92B-2B15-4C85-9E89-4A918C0F4354}" type="presParOf" srcId="{0A841931-BF62-487D-9E9F-FA53EA737A3E}" destId="{4DB8D533-BF9F-409B-8EF5-6AD655D68562}" srcOrd="1" destOrd="0" presId="urn:microsoft.com/office/officeart/2008/layout/HalfCircleOrganizationChart"/>
    <dgm:cxn modelId="{E432C55E-B0EA-4E84-8F76-C1111368F55F}" type="presParOf" srcId="{0A841931-BF62-487D-9E9F-FA53EA737A3E}" destId="{8190F40E-7FE6-4760-8ADD-C6D6822F5670}" srcOrd="2" destOrd="0" presId="urn:microsoft.com/office/officeart/2008/layout/HalfCircleOrganizationChart"/>
    <dgm:cxn modelId="{AFFF11AF-E661-48F6-B9BE-8A10A4CCD780}" type="presParOf" srcId="{0A841931-BF62-487D-9E9F-FA53EA737A3E}" destId="{9C186C25-A43A-4487-9FFA-C3489952E34F}" srcOrd="3" destOrd="0" presId="urn:microsoft.com/office/officeart/2008/layout/HalfCircleOrganizationChart"/>
    <dgm:cxn modelId="{2E1345CD-CB54-4D3E-96F3-BDABD36DCF5A}" type="presParOf" srcId="{1DB81413-EFAF-43B9-AA53-BB8833144B4A}" destId="{A76A3CA0-5753-49C3-83AB-63B76B03859B}" srcOrd="1" destOrd="0" presId="urn:microsoft.com/office/officeart/2008/layout/HalfCircleOrganizationChart"/>
    <dgm:cxn modelId="{E1FE1653-2C1C-494A-B9A0-F951865A7947}" type="presParOf" srcId="{1DB81413-EFAF-43B9-AA53-BB8833144B4A}" destId="{6F3CEBF6-C0A7-426E-8A85-F9DE6906D362}" srcOrd="2" destOrd="0" presId="urn:microsoft.com/office/officeart/2008/layout/HalfCircleOrganizationChart"/>
    <dgm:cxn modelId="{3207C4BD-E7E0-4197-8F3F-6227BD4BED0A}" type="presParOf" srcId="{C0ADD5D4-18E5-434E-A726-1A7C0289B6EC}" destId="{CDC4DD3E-FE9B-4BE1-B62E-A967EE323F9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A11D38-E4C2-4FC9-9C93-38657151F21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A22797-B7C1-4848-9A76-DEE916995D8D}">
      <dgm:prSet phldrT="[Текст]"/>
      <dgm:spPr/>
      <dgm:t>
        <a:bodyPr/>
        <a:lstStyle/>
        <a:p>
          <a:pPr algn="ctr"/>
          <a:r>
            <a:rPr lang="uk-UA" b="1" dirty="0" smtClean="0"/>
            <a:t>Прості</a:t>
          </a:r>
          <a:endParaRPr lang="ru-RU" b="1" dirty="0"/>
        </a:p>
      </dgm:t>
    </dgm:pt>
    <dgm:pt modelId="{C65A7E08-F21A-46BC-97A2-E490C1D3567E}" type="parTrans" cxnId="{AB91BB93-96FF-4CA3-AFB2-C7D1D2CDBF87}">
      <dgm:prSet/>
      <dgm:spPr/>
      <dgm:t>
        <a:bodyPr/>
        <a:lstStyle/>
        <a:p>
          <a:endParaRPr lang="ru-RU"/>
        </a:p>
      </dgm:t>
    </dgm:pt>
    <dgm:pt modelId="{CE1A0B03-32A9-4368-A048-2E18DAEFB85D}" type="sibTrans" cxnId="{AB91BB93-96FF-4CA3-AFB2-C7D1D2CDBF87}">
      <dgm:prSet/>
      <dgm:spPr/>
      <dgm:t>
        <a:bodyPr/>
        <a:lstStyle/>
        <a:p>
          <a:endParaRPr lang="ru-RU"/>
        </a:p>
      </dgm:t>
    </dgm:pt>
    <dgm:pt modelId="{86FC8638-E0E9-4522-BA27-8765AA31A0FE}">
      <dgm:prSet phldrT="[Текст]"/>
      <dgm:spPr/>
      <dgm:t>
        <a:bodyPr/>
        <a:lstStyle/>
        <a:p>
          <a:pPr algn="just"/>
          <a:r>
            <a:rPr lang="uk-UA" dirty="0" smtClean="0"/>
            <a:t>підмет задається переліком окремих об’єктів        (назви підприємств, міст, країн тощо)</a:t>
          </a:r>
          <a:endParaRPr lang="ru-RU" dirty="0"/>
        </a:p>
      </dgm:t>
    </dgm:pt>
    <dgm:pt modelId="{33F65782-0890-41CB-87E5-DA9700D02FE9}" type="parTrans" cxnId="{9A617C30-7169-4998-9BDD-20B9DD687B8C}">
      <dgm:prSet/>
      <dgm:spPr/>
      <dgm:t>
        <a:bodyPr/>
        <a:lstStyle/>
        <a:p>
          <a:endParaRPr lang="ru-RU"/>
        </a:p>
      </dgm:t>
    </dgm:pt>
    <dgm:pt modelId="{BFD37494-7574-4E39-BC1C-A0CDF2984E68}" type="sibTrans" cxnId="{9A617C30-7169-4998-9BDD-20B9DD687B8C}">
      <dgm:prSet/>
      <dgm:spPr/>
      <dgm:t>
        <a:bodyPr/>
        <a:lstStyle/>
        <a:p>
          <a:endParaRPr lang="ru-RU"/>
        </a:p>
      </dgm:t>
    </dgm:pt>
    <dgm:pt modelId="{2D4E1ACF-609D-477E-98D4-4936457E84D0}">
      <dgm:prSet phldrT="[Текст]"/>
      <dgm:spPr/>
      <dgm:t>
        <a:bodyPr/>
        <a:lstStyle/>
        <a:p>
          <a:pPr algn="ctr"/>
          <a:r>
            <a:rPr lang="uk-UA" b="1" dirty="0" smtClean="0"/>
            <a:t>Складні</a:t>
          </a:r>
          <a:endParaRPr lang="ru-RU" b="1" dirty="0"/>
        </a:p>
      </dgm:t>
    </dgm:pt>
    <dgm:pt modelId="{67F9D8A2-E942-4178-B525-CB5517868AA6}" type="parTrans" cxnId="{5C84A295-4C67-410E-9B87-411557AA4DE8}">
      <dgm:prSet/>
      <dgm:spPr/>
      <dgm:t>
        <a:bodyPr/>
        <a:lstStyle/>
        <a:p>
          <a:endParaRPr lang="ru-RU"/>
        </a:p>
      </dgm:t>
    </dgm:pt>
    <dgm:pt modelId="{0E53EC89-3465-41CC-A076-7FC8536CC577}" type="sibTrans" cxnId="{5C84A295-4C67-410E-9B87-411557AA4DE8}">
      <dgm:prSet/>
      <dgm:spPr/>
      <dgm:t>
        <a:bodyPr/>
        <a:lstStyle/>
        <a:p>
          <a:endParaRPr lang="ru-RU"/>
        </a:p>
      </dgm:t>
    </dgm:pt>
    <dgm:pt modelId="{2869AA56-42BC-4022-B0AE-B7FE9D170C73}">
      <dgm:prSet phldrT="[Текст]"/>
      <dgm:spPr/>
      <dgm:t>
        <a:bodyPr/>
        <a:lstStyle/>
        <a:p>
          <a:pPr algn="just"/>
          <a:r>
            <a:rPr lang="uk-UA" dirty="0" smtClean="0"/>
            <a:t>в підметі одиниці сукупності групуються за однією якоюсь ознакою</a:t>
          </a:r>
          <a:endParaRPr lang="ru-RU" dirty="0"/>
        </a:p>
      </dgm:t>
    </dgm:pt>
    <dgm:pt modelId="{0961D4D4-4FAB-45DE-98B3-DBEA84ADE44C}" type="parTrans" cxnId="{E1970887-27C6-4853-A070-DF95ADE57D55}">
      <dgm:prSet/>
      <dgm:spPr/>
      <dgm:t>
        <a:bodyPr/>
        <a:lstStyle/>
        <a:p>
          <a:endParaRPr lang="ru-RU"/>
        </a:p>
      </dgm:t>
    </dgm:pt>
    <dgm:pt modelId="{C6FB0F38-CF7B-4CEA-841A-48BCE4289000}" type="sibTrans" cxnId="{E1970887-27C6-4853-A070-DF95ADE57D55}">
      <dgm:prSet/>
      <dgm:spPr/>
      <dgm:t>
        <a:bodyPr/>
        <a:lstStyle/>
        <a:p>
          <a:endParaRPr lang="ru-RU"/>
        </a:p>
      </dgm:t>
    </dgm:pt>
    <dgm:pt modelId="{3F82971A-CF74-49F4-BC26-4420E846DCFA}">
      <dgm:prSet phldrT="[Текст]"/>
      <dgm:spPr/>
      <dgm:t>
        <a:bodyPr/>
        <a:lstStyle/>
        <a:p>
          <a:pPr algn="ctr"/>
          <a:r>
            <a:rPr lang="uk-UA" b="1" dirty="0" smtClean="0"/>
            <a:t>Комбінаційні</a:t>
          </a:r>
          <a:endParaRPr lang="ru-RU" b="1" dirty="0"/>
        </a:p>
      </dgm:t>
    </dgm:pt>
    <dgm:pt modelId="{6E325E3A-9F51-4B63-93F2-6B59A55D1AC7}" type="parTrans" cxnId="{63A12437-785C-436A-90C1-D98EE0AB19E3}">
      <dgm:prSet/>
      <dgm:spPr/>
      <dgm:t>
        <a:bodyPr/>
        <a:lstStyle/>
        <a:p>
          <a:endParaRPr lang="ru-RU"/>
        </a:p>
      </dgm:t>
    </dgm:pt>
    <dgm:pt modelId="{D5CAC23B-5864-4399-AA03-1A433EF9F9FA}" type="sibTrans" cxnId="{63A12437-785C-436A-90C1-D98EE0AB19E3}">
      <dgm:prSet/>
      <dgm:spPr/>
      <dgm:t>
        <a:bodyPr/>
        <a:lstStyle/>
        <a:p>
          <a:endParaRPr lang="ru-RU"/>
        </a:p>
      </dgm:t>
    </dgm:pt>
    <dgm:pt modelId="{B4A3E98E-4792-4A77-80BD-328292DCD2C2}">
      <dgm:prSet phldrT="[Текст]"/>
      <dgm:spPr/>
      <dgm:t>
        <a:bodyPr/>
        <a:lstStyle/>
        <a:p>
          <a:pPr algn="just"/>
          <a:r>
            <a:rPr lang="uk-UA" dirty="0" smtClean="0"/>
            <a:t>в підметі групуються одиниці за двома і більше ознаками, пов’язаними між собою. </a:t>
          </a:r>
          <a:endParaRPr lang="ru-RU" dirty="0"/>
        </a:p>
      </dgm:t>
    </dgm:pt>
    <dgm:pt modelId="{3A1B1A75-1001-41A9-8C4D-A8CDC0587C50}" type="parTrans" cxnId="{2623EB8D-76E4-4D73-A444-2165AC82A80C}">
      <dgm:prSet/>
      <dgm:spPr/>
      <dgm:t>
        <a:bodyPr/>
        <a:lstStyle/>
        <a:p>
          <a:endParaRPr lang="ru-RU"/>
        </a:p>
      </dgm:t>
    </dgm:pt>
    <dgm:pt modelId="{8E7BB4A1-2C09-4150-B55F-6F1C2FD70536}" type="sibTrans" cxnId="{2623EB8D-76E4-4D73-A444-2165AC82A80C}">
      <dgm:prSet/>
      <dgm:spPr/>
      <dgm:t>
        <a:bodyPr/>
        <a:lstStyle/>
        <a:p>
          <a:endParaRPr lang="ru-RU"/>
        </a:p>
      </dgm:t>
    </dgm:pt>
    <dgm:pt modelId="{668487EB-5837-4148-9390-D8989FF3B8D2}" type="pres">
      <dgm:prSet presAssocID="{0EA11D38-E4C2-4FC9-9C93-38657151F2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ECD60-C170-48A0-91C3-1F774497072C}" type="pres">
      <dgm:prSet presAssocID="{22A22797-B7C1-4848-9A76-DEE916995D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28545-BF59-4367-A2FD-11D4D0BD4BAC}" type="pres">
      <dgm:prSet presAssocID="{22A22797-B7C1-4848-9A76-DEE916995D8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D6CB5-47CA-41D7-8F7E-72692FF18062}" type="pres">
      <dgm:prSet presAssocID="{2D4E1ACF-609D-477E-98D4-4936457E84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F8EAA-B255-4F12-A205-363298773A26}" type="pres">
      <dgm:prSet presAssocID="{2D4E1ACF-609D-477E-98D4-4936457E84D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D68B2-1A72-4E1D-B27D-803E9153487B}" type="pres">
      <dgm:prSet presAssocID="{3F82971A-CF74-49F4-BC26-4420E846DC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2F884-C658-4E9B-9C2C-95B65C133358}" type="pres">
      <dgm:prSet presAssocID="{3F82971A-CF74-49F4-BC26-4420E846DCF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DD6AB-660E-4225-8B93-A054120904D4}" type="presOf" srcId="{86FC8638-E0E9-4522-BA27-8765AA31A0FE}" destId="{1EC28545-BF59-4367-A2FD-11D4D0BD4BAC}" srcOrd="0" destOrd="0" presId="urn:microsoft.com/office/officeart/2005/8/layout/vList2"/>
    <dgm:cxn modelId="{43A66887-D444-4F5A-A052-0EF0E4724CB3}" type="presOf" srcId="{0EA11D38-E4C2-4FC9-9C93-38657151F214}" destId="{668487EB-5837-4148-9390-D8989FF3B8D2}" srcOrd="0" destOrd="0" presId="urn:microsoft.com/office/officeart/2005/8/layout/vList2"/>
    <dgm:cxn modelId="{9A617C30-7169-4998-9BDD-20B9DD687B8C}" srcId="{22A22797-B7C1-4848-9A76-DEE916995D8D}" destId="{86FC8638-E0E9-4522-BA27-8765AA31A0FE}" srcOrd="0" destOrd="0" parTransId="{33F65782-0890-41CB-87E5-DA9700D02FE9}" sibTransId="{BFD37494-7574-4E39-BC1C-A0CDF2984E68}"/>
    <dgm:cxn modelId="{3BC94163-6CC9-4A3A-A016-22A3DD787A7D}" type="presOf" srcId="{2D4E1ACF-609D-477E-98D4-4936457E84D0}" destId="{ECDD6CB5-47CA-41D7-8F7E-72692FF18062}" srcOrd="0" destOrd="0" presId="urn:microsoft.com/office/officeart/2005/8/layout/vList2"/>
    <dgm:cxn modelId="{5C84A295-4C67-410E-9B87-411557AA4DE8}" srcId="{0EA11D38-E4C2-4FC9-9C93-38657151F214}" destId="{2D4E1ACF-609D-477E-98D4-4936457E84D0}" srcOrd="1" destOrd="0" parTransId="{67F9D8A2-E942-4178-B525-CB5517868AA6}" sibTransId="{0E53EC89-3465-41CC-A076-7FC8536CC577}"/>
    <dgm:cxn modelId="{E1970887-27C6-4853-A070-DF95ADE57D55}" srcId="{2D4E1ACF-609D-477E-98D4-4936457E84D0}" destId="{2869AA56-42BC-4022-B0AE-B7FE9D170C73}" srcOrd="0" destOrd="0" parTransId="{0961D4D4-4FAB-45DE-98B3-DBEA84ADE44C}" sibTransId="{C6FB0F38-CF7B-4CEA-841A-48BCE4289000}"/>
    <dgm:cxn modelId="{D6A991D8-E50D-4AA0-A69A-0C466A1D549C}" type="presOf" srcId="{22A22797-B7C1-4848-9A76-DEE916995D8D}" destId="{EA5ECD60-C170-48A0-91C3-1F774497072C}" srcOrd="0" destOrd="0" presId="urn:microsoft.com/office/officeart/2005/8/layout/vList2"/>
    <dgm:cxn modelId="{2623EB8D-76E4-4D73-A444-2165AC82A80C}" srcId="{3F82971A-CF74-49F4-BC26-4420E846DCFA}" destId="{B4A3E98E-4792-4A77-80BD-328292DCD2C2}" srcOrd="0" destOrd="0" parTransId="{3A1B1A75-1001-41A9-8C4D-A8CDC0587C50}" sibTransId="{8E7BB4A1-2C09-4150-B55F-6F1C2FD70536}"/>
    <dgm:cxn modelId="{63A12437-785C-436A-90C1-D98EE0AB19E3}" srcId="{0EA11D38-E4C2-4FC9-9C93-38657151F214}" destId="{3F82971A-CF74-49F4-BC26-4420E846DCFA}" srcOrd="2" destOrd="0" parTransId="{6E325E3A-9F51-4B63-93F2-6B59A55D1AC7}" sibTransId="{D5CAC23B-5864-4399-AA03-1A433EF9F9FA}"/>
    <dgm:cxn modelId="{AB91BB93-96FF-4CA3-AFB2-C7D1D2CDBF87}" srcId="{0EA11D38-E4C2-4FC9-9C93-38657151F214}" destId="{22A22797-B7C1-4848-9A76-DEE916995D8D}" srcOrd="0" destOrd="0" parTransId="{C65A7E08-F21A-46BC-97A2-E490C1D3567E}" sibTransId="{CE1A0B03-32A9-4368-A048-2E18DAEFB85D}"/>
    <dgm:cxn modelId="{6E39AA22-776F-452B-B9CD-7F0E78D3E7EE}" type="presOf" srcId="{3F82971A-CF74-49F4-BC26-4420E846DCFA}" destId="{D02D68B2-1A72-4E1D-B27D-803E9153487B}" srcOrd="0" destOrd="0" presId="urn:microsoft.com/office/officeart/2005/8/layout/vList2"/>
    <dgm:cxn modelId="{A3089525-3972-47D3-9AFC-2D251D93BECC}" type="presOf" srcId="{B4A3E98E-4792-4A77-80BD-328292DCD2C2}" destId="{F162F884-C658-4E9B-9C2C-95B65C133358}" srcOrd="0" destOrd="0" presId="urn:microsoft.com/office/officeart/2005/8/layout/vList2"/>
    <dgm:cxn modelId="{F2767B2C-CA51-4E8F-B15D-ABBDAE9C2F02}" type="presOf" srcId="{2869AA56-42BC-4022-B0AE-B7FE9D170C73}" destId="{865F8EAA-B255-4F12-A205-363298773A26}" srcOrd="0" destOrd="0" presId="urn:microsoft.com/office/officeart/2005/8/layout/vList2"/>
    <dgm:cxn modelId="{280D1248-2FCC-483C-831A-433355A94959}" type="presParOf" srcId="{668487EB-5837-4148-9390-D8989FF3B8D2}" destId="{EA5ECD60-C170-48A0-91C3-1F774497072C}" srcOrd="0" destOrd="0" presId="urn:microsoft.com/office/officeart/2005/8/layout/vList2"/>
    <dgm:cxn modelId="{A9B2C96C-5CE1-405F-9A6F-A2E956B396B8}" type="presParOf" srcId="{668487EB-5837-4148-9390-D8989FF3B8D2}" destId="{1EC28545-BF59-4367-A2FD-11D4D0BD4BAC}" srcOrd="1" destOrd="0" presId="urn:microsoft.com/office/officeart/2005/8/layout/vList2"/>
    <dgm:cxn modelId="{AF1F8D32-A8E5-4B5D-A77F-3535D1C9E74D}" type="presParOf" srcId="{668487EB-5837-4148-9390-D8989FF3B8D2}" destId="{ECDD6CB5-47CA-41D7-8F7E-72692FF18062}" srcOrd="2" destOrd="0" presId="urn:microsoft.com/office/officeart/2005/8/layout/vList2"/>
    <dgm:cxn modelId="{80F7A52A-BBDE-40FB-9A77-7F918AEAFF8C}" type="presParOf" srcId="{668487EB-5837-4148-9390-D8989FF3B8D2}" destId="{865F8EAA-B255-4F12-A205-363298773A26}" srcOrd="3" destOrd="0" presId="urn:microsoft.com/office/officeart/2005/8/layout/vList2"/>
    <dgm:cxn modelId="{517A0EEF-B1F0-4C5B-96D4-AF97DC988071}" type="presParOf" srcId="{668487EB-5837-4148-9390-D8989FF3B8D2}" destId="{D02D68B2-1A72-4E1D-B27D-803E9153487B}" srcOrd="4" destOrd="0" presId="urn:microsoft.com/office/officeart/2005/8/layout/vList2"/>
    <dgm:cxn modelId="{F26E37F0-4A0A-4331-A9DE-E1697B2D16A6}" type="presParOf" srcId="{668487EB-5837-4148-9390-D8989FF3B8D2}" destId="{F162F884-C658-4E9B-9C2C-95B65C13335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114E33-91A5-4F7C-A4EB-16377EE789C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6C7376-8C84-45D2-B7CB-FC952C9CBA33}">
      <dgm:prSet phldrT="[Текст]"/>
      <dgm:spPr/>
      <dgm:t>
        <a:bodyPr/>
        <a:lstStyle/>
        <a:p>
          <a:r>
            <a:rPr lang="uk-UA" dirty="0" smtClean="0"/>
            <a:t>Гістограма</a:t>
          </a:r>
          <a:endParaRPr lang="ru-RU" dirty="0"/>
        </a:p>
      </dgm:t>
    </dgm:pt>
    <dgm:pt modelId="{836C3C71-5BAE-437D-BF00-E0B3C666B7CC}" type="parTrans" cxnId="{B8C280E6-C23B-413E-9837-6F6722BDE893}">
      <dgm:prSet/>
      <dgm:spPr/>
      <dgm:t>
        <a:bodyPr/>
        <a:lstStyle/>
        <a:p>
          <a:endParaRPr lang="ru-RU"/>
        </a:p>
      </dgm:t>
    </dgm:pt>
    <dgm:pt modelId="{AAE0C04A-0C8B-4694-873C-69311A86CA7A}" type="sibTrans" cxnId="{B8C280E6-C23B-413E-9837-6F6722BDE893}">
      <dgm:prSet/>
      <dgm:spPr/>
      <dgm:t>
        <a:bodyPr/>
        <a:lstStyle/>
        <a:p>
          <a:endParaRPr lang="ru-RU"/>
        </a:p>
      </dgm:t>
    </dgm:pt>
    <dgm:pt modelId="{DF021EAB-9B8A-4449-A34B-F59AC1B305A9}">
      <dgm:prSet phldrT="[Текст]"/>
      <dgm:spPr/>
      <dgm:t>
        <a:bodyPr/>
        <a:lstStyle/>
        <a:p>
          <a:r>
            <a:rPr lang="uk-UA" dirty="0" smtClean="0"/>
            <a:t>Полігон</a:t>
          </a:r>
          <a:endParaRPr lang="ru-RU" dirty="0"/>
        </a:p>
      </dgm:t>
    </dgm:pt>
    <dgm:pt modelId="{84C22BA8-8F3D-4150-8D98-0CED068D91D9}" type="parTrans" cxnId="{EAAAF8E8-A8C9-4297-B854-604E7F7F7764}">
      <dgm:prSet/>
      <dgm:spPr/>
      <dgm:t>
        <a:bodyPr/>
        <a:lstStyle/>
        <a:p>
          <a:endParaRPr lang="ru-RU"/>
        </a:p>
      </dgm:t>
    </dgm:pt>
    <dgm:pt modelId="{F6F8410B-F538-42FB-9AF2-719BBDB8C5EC}" type="sibTrans" cxnId="{EAAAF8E8-A8C9-4297-B854-604E7F7F7764}">
      <dgm:prSet/>
      <dgm:spPr/>
      <dgm:t>
        <a:bodyPr/>
        <a:lstStyle/>
        <a:p>
          <a:endParaRPr lang="ru-RU"/>
        </a:p>
      </dgm:t>
    </dgm:pt>
    <dgm:pt modelId="{B4B0DB66-AA5B-49A0-9E85-2625C88EDD1D}">
      <dgm:prSet phldrT="[Текст]"/>
      <dgm:spPr/>
      <dgm:t>
        <a:bodyPr/>
        <a:lstStyle/>
        <a:p>
          <a:r>
            <a:rPr lang="uk-UA" dirty="0" err="1" smtClean="0"/>
            <a:t>Кумулята</a:t>
          </a:r>
          <a:endParaRPr lang="ru-RU" dirty="0"/>
        </a:p>
      </dgm:t>
    </dgm:pt>
    <dgm:pt modelId="{B81927FF-816D-42AA-A3F7-F071538A102E}" type="parTrans" cxnId="{D590DE25-F2E8-4259-85FE-7EDA1F1BA08D}">
      <dgm:prSet/>
      <dgm:spPr/>
      <dgm:t>
        <a:bodyPr/>
        <a:lstStyle/>
        <a:p>
          <a:endParaRPr lang="ru-RU"/>
        </a:p>
      </dgm:t>
    </dgm:pt>
    <dgm:pt modelId="{57E48995-0F83-4974-8195-5B59645C072C}" type="sibTrans" cxnId="{D590DE25-F2E8-4259-85FE-7EDA1F1BA08D}">
      <dgm:prSet/>
      <dgm:spPr/>
      <dgm:t>
        <a:bodyPr/>
        <a:lstStyle/>
        <a:p>
          <a:endParaRPr lang="ru-RU"/>
        </a:p>
      </dgm:t>
    </dgm:pt>
    <dgm:pt modelId="{125E05C3-C4EB-47B0-A14B-D12BA37F5F9D}">
      <dgm:prSet phldrT="[Текст]" custT="1"/>
      <dgm:spPr/>
      <dgm:t>
        <a:bodyPr/>
        <a:lstStyle/>
        <a:p>
          <a:r>
            <a:rPr lang="uk-UA" sz="2000" i="1" dirty="0" smtClean="0"/>
            <a:t>це послідовність стовпців, кожний з яких спирається на один розрядний інтервал, а висота його відображає кількість випадків або частот у цьому розряді</a:t>
          </a:r>
          <a:r>
            <a:rPr lang="uk-UA" sz="2000" dirty="0" smtClean="0"/>
            <a:t>.</a:t>
          </a:r>
          <a:endParaRPr lang="ru-RU" sz="2000" dirty="0"/>
        </a:p>
      </dgm:t>
    </dgm:pt>
    <dgm:pt modelId="{DC471ADE-B88A-4086-8148-D2121DFFAEE5}" type="parTrans" cxnId="{7FC21AA2-47C4-4BC2-B68E-D2AE339CCF59}">
      <dgm:prSet/>
      <dgm:spPr/>
      <dgm:t>
        <a:bodyPr/>
        <a:lstStyle/>
        <a:p>
          <a:endParaRPr lang="ru-RU"/>
        </a:p>
      </dgm:t>
    </dgm:pt>
    <dgm:pt modelId="{3EEA8749-8051-42CE-993F-85BFB27A60CC}" type="sibTrans" cxnId="{7FC21AA2-47C4-4BC2-B68E-D2AE339CCF59}">
      <dgm:prSet/>
      <dgm:spPr/>
      <dgm:t>
        <a:bodyPr/>
        <a:lstStyle/>
        <a:p>
          <a:endParaRPr lang="ru-RU"/>
        </a:p>
      </dgm:t>
    </dgm:pt>
    <dgm:pt modelId="{CA6BE063-2DD1-4D9F-8E83-9EAE75F96842}">
      <dgm:prSet custT="1"/>
      <dgm:spPr/>
      <dgm:t>
        <a:bodyPr/>
        <a:lstStyle/>
        <a:p>
          <a:r>
            <a:rPr lang="uk-UA" sz="2000" dirty="0" smtClean="0"/>
            <a:t>використовується для графічного зображення дискретних та атрибутивних рядів розподілу. В полігоні кожний стовпчик закінчується точкою над серединою свого розрядного інтервалу на такій самі висоті</a:t>
          </a:r>
          <a:endParaRPr lang="ru-RU" sz="2000" dirty="0"/>
        </a:p>
      </dgm:t>
    </dgm:pt>
    <dgm:pt modelId="{00B89770-8561-41CA-B57C-3C13DFA789A1}" type="parTrans" cxnId="{37EFAAAD-1418-47FB-9C3D-BB2017D3122C}">
      <dgm:prSet/>
      <dgm:spPr/>
      <dgm:t>
        <a:bodyPr/>
        <a:lstStyle/>
        <a:p>
          <a:endParaRPr lang="ru-RU"/>
        </a:p>
      </dgm:t>
    </dgm:pt>
    <dgm:pt modelId="{8B505024-742A-4065-AC4B-A63DF872340E}" type="sibTrans" cxnId="{37EFAAAD-1418-47FB-9C3D-BB2017D3122C}">
      <dgm:prSet/>
      <dgm:spPr/>
      <dgm:t>
        <a:bodyPr/>
        <a:lstStyle/>
        <a:p>
          <a:endParaRPr lang="ru-RU"/>
        </a:p>
      </dgm:t>
    </dgm:pt>
    <dgm:pt modelId="{B5A3A901-43A7-4476-BB6C-256A972D332A}">
      <dgm:prSet custT="1"/>
      <dgm:spPr/>
      <dgm:t>
        <a:bodyPr/>
        <a:lstStyle/>
        <a:p>
          <a:r>
            <a:rPr lang="uk-UA" sz="2000" dirty="0" smtClean="0"/>
            <a:t>призначена для графічного подання рядів розподілу з накопиченими частотами. Це може бути </a:t>
          </a:r>
          <a:r>
            <a:rPr lang="uk-UA" sz="2000" dirty="0" err="1" smtClean="0"/>
            <a:t>стовпчата</a:t>
          </a:r>
          <a:r>
            <a:rPr lang="uk-UA" sz="2000" dirty="0" smtClean="0"/>
            <a:t> діаграма (для дискретного та атрибутивного рядів розподілу – лінійний графік)</a:t>
          </a:r>
          <a:endParaRPr lang="ru-RU" sz="2000" dirty="0"/>
        </a:p>
      </dgm:t>
    </dgm:pt>
    <dgm:pt modelId="{9AE54BEF-2D15-4D76-BE6F-DDF5A52AF6C0}" type="parTrans" cxnId="{8196BF4D-4411-4D19-8AD4-9194BDFF11E9}">
      <dgm:prSet/>
      <dgm:spPr/>
      <dgm:t>
        <a:bodyPr/>
        <a:lstStyle/>
        <a:p>
          <a:endParaRPr lang="ru-RU"/>
        </a:p>
      </dgm:t>
    </dgm:pt>
    <dgm:pt modelId="{B00A3EA6-A4F6-4277-9FE3-D6BF3E4A644D}" type="sibTrans" cxnId="{8196BF4D-4411-4D19-8AD4-9194BDFF11E9}">
      <dgm:prSet/>
      <dgm:spPr/>
      <dgm:t>
        <a:bodyPr/>
        <a:lstStyle/>
        <a:p>
          <a:endParaRPr lang="ru-RU"/>
        </a:p>
      </dgm:t>
    </dgm:pt>
    <dgm:pt modelId="{6CBED0C6-EF89-452E-AD42-ADD1239BB0DC}" type="pres">
      <dgm:prSet presAssocID="{F3114E33-91A5-4F7C-A4EB-16377EE789C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D19F5-5827-4646-8169-813F11DC02E7}" type="pres">
      <dgm:prSet presAssocID="{FB6C7376-8C84-45D2-B7CB-FC952C9CBA33}" presName="compNode" presStyleCnt="0"/>
      <dgm:spPr/>
    </dgm:pt>
    <dgm:pt modelId="{8E5002C4-D3A9-4BB2-AA30-341CC0627AB2}" type="pres">
      <dgm:prSet presAssocID="{FB6C7376-8C84-45D2-B7CB-FC952C9CBA33}" presName="childRect" presStyleLbl="bgAcc1" presStyleIdx="0" presStyleCnt="3" custScaleY="17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9595E-CAAA-48FC-92E9-B4FC160DF0D7}" type="pres">
      <dgm:prSet presAssocID="{FB6C7376-8C84-45D2-B7CB-FC952C9CBA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32181-6B02-4CA2-96CB-5580A42A773B}" type="pres">
      <dgm:prSet presAssocID="{FB6C7376-8C84-45D2-B7CB-FC952C9CBA33}" presName="parentRect" presStyleLbl="alignNode1" presStyleIdx="0" presStyleCnt="3" custScaleY="57665"/>
      <dgm:spPr/>
      <dgm:t>
        <a:bodyPr/>
        <a:lstStyle/>
        <a:p>
          <a:endParaRPr lang="ru-RU"/>
        </a:p>
      </dgm:t>
    </dgm:pt>
    <dgm:pt modelId="{03BF18B7-474D-4C41-82FB-0F4388558C1A}" type="pres">
      <dgm:prSet presAssocID="{FB6C7376-8C84-45D2-B7CB-FC952C9CBA33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66FB000F-1380-4490-99D2-F19402F59589}" type="pres">
      <dgm:prSet presAssocID="{AAE0C04A-0C8B-4694-873C-69311A86CA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12DA99-532B-45D6-9632-01A7F2DD374D}" type="pres">
      <dgm:prSet presAssocID="{DF021EAB-9B8A-4449-A34B-F59AC1B305A9}" presName="compNode" presStyleCnt="0"/>
      <dgm:spPr/>
    </dgm:pt>
    <dgm:pt modelId="{EFB036C7-203C-4C80-AE7F-B0FC5285D161}" type="pres">
      <dgm:prSet presAssocID="{DF021EAB-9B8A-4449-A34B-F59AC1B305A9}" presName="childRect" presStyleLbl="bgAcc1" presStyleIdx="1" presStyleCnt="3" custScaleY="17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4CAB8-2119-4FF0-A569-1EB133FF86AD}" type="pres">
      <dgm:prSet presAssocID="{DF021EAB-9B8A-4449-A34B-F59AC1B305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0A8F5-2240-4896-A133-6E0729FC7FA0}" type="pres">
      <dgm:prSet presAssocID="{DF021EAB-9B8A-4449-A34B-F59AC1B305A9}" presName="parentRect" presStyleLbl="alignNode1" presStyleIdx="1" presStyleCnt="3" custScaleY="57665"/>
      <dgm:spPr/>
      <dgm:t>
        <a:bodyPr/>
        <a:lstStyle/>
        <a:p>
          <a:endParaRPr lang="ru-RU"/>
        </a:p>
      </dgm:t>
    </dgm:pt>
    <dgm:pt modelId="{2FB79B95-57D0-4078-BC59-C48AA6315875}" type="pres">
      <dgm:prSet presAssocID="{DF021EAB-9B8A-4449-A34B-F59AC1B305A9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DC55D7B2-9FA9-41B6-A795-276429FC08A4}" type="pres">
      <dgm:prSet presAssocID="{F6F8410B-F538-42FB-9AF2-719BBDB8C5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9C48025-4860-4863-A99D-66E1C5E43904}" type="pres">
      <dgm:prSet presAssocID="{B4B0DB66-AA5B-49A0-9E85-2625C88EDD1D}" presName="compNode" presStyleCnt="0"/>
      <dgm:spPr/>
    </dgm:pt>
    <dgm:pt modelId="{06CBE5CB-CCF0-44BB-81B1-59F59824AAD7}" type="pres">
      <dgm:prSet presAssocID="{B4B0DB66-AA5B-49A0-9E85-2625C88EDD1D}" presName="childRect" presStyleLbl="bgAcc1" presStyleIdx="2" presStyleCnt="3" custScaleY="17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589FE-BC28-44E6-BED8-6056F442E1D5}" type="pres">
      <dgm:prSet presAssocID="{B4B0DB66-AA5B-49A0-9E85-2625C88EDD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207DC-FCAA-4BE1-8708-C47DF31E28C2}" type="pres">
      <dgm:prSet presAssocID="{B4B0DB66-AA5B-49A0-9E85-2625C88EDD1D}" presName="parentRect" presStyleLbl="alignNode1" presStyleIdx="2" presStyleCnt="3" custScaleY="57665"/>
      <dgm:spPr/>
      <dgm:t>
        <a:bodyPr/>
        <a:lstStyle/>
        <a:p>
          <a:endParaRPr lang="ru-RU"/>
        </a:p>
      </dgm:t>
    </dgm:pt>
    <dgm:pt modelId="{D88A8083-5D3C-4D67-B93C-3D7CD0F4E200}" type="pres">
      <dgm:prSet presAssocID="{B4B0DB66-AA5B-49A0-9E85-2625C88EDD1D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</dgm:ptLst>
  <dgm:cxnLst>
    <dgm:cxn modelId="{CD63CDC2-5BD7-4F47-B48F-B7D8EF42A282}" type="presOf" srcId="{DF021EAB-9B8A-4449-A34B-F59AC1B305A9}" destId="{5804CAB8-2119-4FF0-A569-1EB133FF86AD}" srcOrd="0" destOrd="0" presId="urn:microsoft.com/office/officeart/2005/8/layout/bList2"/>
    <dgm:cxn modelId="{37EFAAAD-1418-47FB-9C3D-BB2017D3122C}" srcId="{DF021EAB-9B8A-4449-A34B-F59AC1B305A9}" destId="{CA6BE063-2DD1-4D9F-8E83-9EAE75F96842}" srcOrd="0" destOrd="0" parTransId="{00B89770-8561-41CA-B57C-3C13DFA789A1}" sibTransId="{8B505024-742A-4065-AC4B-A63DF872340E}"/>
    <dgm:cxn modelId="{6EDFC95E-8FD0-41B2-B685-6082292F89C1}" type="presOf" srcId="{B5A3A901-43A7-4476-BB6C-256A972D332A}" destId="{06CBE5CB-CCF0-44BB-81B1-59F59824AAD7}" srcOrd="0" destOrd="0" presId="urn:microsoft.com/office/officeart/2005/8/layout/bList2"/>
    <dgm:cxn modelId="{EAAAF8E8-A8C9-4297-B854-604E7F7F7764}" srcId="{F3114E33-91A5-4F7C-A4EB-16377EE789C7}" destId="{DF021EAB-9B8A-4449-A34B-F59AC1B305A9}" srcOrd="1" destOrd="0" parTransId="{84C22BA8-8F3D-4150-8D98-0CED068D91D9}" sibTransId="{F6F8410B-F538-42FB-9AF2-719BBDB8C5EC}"/>
    <dgm:cxn modelId="{EBE024CA-CB20-4D37-B223-BB2A1C7DC17B}" type="presOf" srcId="{F3114E33-91A5-4F7C-A4EB-16377EE789C7}" destId="{6CBED0C6-EF89-452E-AD42-ADD1239BB0DC}" srcOrd="0" destOrd="0" presId="urn:microsoft.com/office/officeart/2005/8/layout/bList2"/>
    <dgm:cxn modelId="{B8C280E6-C23B-413E-9837-6F6722BDE893}" srcId="{F3114E33-91A5-4F7C-A4EB-16377EE789C7}" destId="{FB6C7376-8C84-45D2-B7CB-FC952C9CBA33}" srcOrd="0" destOrd="0" parTransId="{836C3C71-5BAE-437D-BF00-E0B3C666B7CC}" sibTransId="{AAE0C04A-0C8B-4694-873C-69311A86CA7A}"/>
    <dgm:cxn modelId="{99E322B3-BA34-4230-BF65-8189AF73C619}" type="presOf" srcId="{125E05C3-C4EB-47B0-A14B-D12BA37F5F9D}" destId="{8E5002C4-D3A9-4BB2-AA30-341CC0627AB2}" srcOrd="0" destOrd="0" presId="urn:microsoft.com/office/officeart/2005/8/layout/bList2"/>
    <dgm:cxn modelId="{2BFF5FAA-5E58-4F2A-A329-CC211694B89F}" type="presOf" srcId="{B4B0DB66-AA5B-49A0-9E85-2625C88EDD1D}" destId="{F67207DC-FCAA-4BE1-8708-C47DF31E28C2}" srcOrd="1" destOrd="0" presId="urn:microsoft.com/office/officeart/2005/8/layout/bList2"/>
    <dgm:cxn modelId="{D590DE25-F2E8-4259-85FE-7EDA1F1BA08D}" srcId="{F3114E33-91A5-4F7C-A4EB-16377EE789C7}" destId="{B4B0DB66-AA5B-49A0-9E85-2625C88EDD1D}" srcOrd="2" destOrd="0" parTransId="{B81927FF-816D-42AA-A3F7-F071538A102E}" sibTransId="{57E48995-0F83-4974-8195-5B59645C072C}"/>
    <dgm:cxn modelId="{F6CBE3D6-D528-4682-98C3-CCDBF88CF468}" type="presOf" srcId="{B4B0DB66-AA5B-49A0-9E85-2625C88EDD1D}" destId="{095589FE-BC28-44E6-BED8-6056F442E1D5}" srcOrd="0" destOrd="0" presId="urn:microsoft.com/office/officeart/2005/8/layout/bList2"/>
    <dgm:cxn modelId="{180AC105-E63D-4FB6-853E-55BAE406C368}" type="presOf" srcId="{AAE0C04A-0C8B-4694-873C-69311A86CA7A}" destId="{66FB000F-1380-4490-99D2-F19402F59589}" srcOrd="0" destOrd="0" presId="urn:microsoft.com/office/officeart/2005/8/layout/bList2"/>
    <dgm:cxn modelId="{4A471AAB-77B5-4BF8-9E1D-DCDEC6AD6C7E}" type="presOf" srcId="{CA6BE063-2DD1-4D9F-8E83-9EAE75F96842}" destId="{EFB036C7-203C-4C80-AE7F-B0FC5285D161}" srcOrd="0" destOrd="0" presId="urn:microsoft.com/office/officeart/2005/8/layout/bList2"/>
    <dgm:cxn modelId="{E3C89D1C-432F-40B2-BA41-0A74AD8FB476}" type="presOf" srcId="{FB6C7376-8C84-45D2-B7CB-FC952C9CBA33}" destId="{5FA9595E-CAAA-48FC-92E9-B4FC160DF0D7}" srcOrd="0" destOrd="0" presId="urn:microsoft.com/office/officeart/2005/8/layout/bList2"/>
    <dgm:cxn modelId="{81B75115-BBDE-4B6B-9D1F-FBFFF534317C}" type="presOf" srcId="{FB6C7376-8C84-45D2-B7CB-FC952C9CBA33}" destId="{01332181-6B02-4CA2-96CB-5580A42A773B}" srcOrd="1" destOrd="0" presId="urn:microsoft.com/office/officeart/2005/8/layout/bList2"/>
    <dgm:cxn modelId="{2D28E2A9-A182-4CC6-BA9B-97FC4E03B057}" type="presOf" srcId="{F6F8410B-F538-42FB-9AF2-719BBDB8C5EC}" destId="{DC55D7B2-9FA9-41B6-A795-276429FC08A4}" srcOrd="0" destOrd="0" presId="urn:microsoft.com/office/officeart/2005/8/layout/bList2"/>
    <dgm:cxn modelId="{8196BF4D-4411-4D19-8AD4-9194BDFF11E9}" srcId="{B4B0DB66-AA5B-49A0-9E85-2625C88EDD1D}" destId="{B5A3A901-43A7-4476-BB6C-256A972D332A}" srcOrd="0" destOrd="0" parTransId="{9AE54BEF-2D15-4D76-BE6F-DDF5A52AF6C0}" sibTransId="{B00A3EA6-A4F6-4277-9FE3-D6BF3E4A644D}"/>
    <dgm:cxn modelId="{B2EE2849-AEB6-4B7E-B9DB-1B3FE6B2BC95}" type="presOf" srcId="{DF021EAB-9B8A-4449-A34B-F59AC1B305A9}" destId="{26D0A8F5-2240-4896-A133-6E0729FC7FA0}" srcOrd="1" destOrd="0" presId="urn:microsoft.com/office/officeart/2005/8/layout/bList2"/>
    <dgm:cxn modelId="{7FC21AA2-47C4-4BC2-B68E-D2AE339CCF59}" srcId="{FB6C7376-8C84-45D2-B7CB-FC952C9CBA33}" destId="{125E05C3-C4EB-47B0-A14B-D12BA37F5F9D}" srcOrd="0" destOrd="0" parTransId="{DC471ADE-B88A-4086-8148-D2121DFFAEE5}" sibTransId="{3EEA8749-8051-42CE-993F-85BFB27A60CC}"/>
    <dgm:cxn modelId="{53F5F6E5-5590-4DDA-8F9C-EC8CB61750DA}" type="presParOf" srcId="{6CBED0C6-EF89-452E-AD42-ADD1239BB0DC}" destId="{34DD19F5-5827-4646-8169-813F11DC02E7}" srcOrd="0" destOrd="0" presId="urn:microsoft.com/office/officeart/2005/8/layout/bList2"/>
    <dgm:cxn modelId="{53BC8A76-7AEF-4811-AE7D-E1486A5DFC60}" type="presParOf" srcId="{34DD19F5-5827-4646-8169-813F11DC02E7}" destId="{8E5002C4-D3A9-4BB2-AA30-341CC0627AB2}" srcOrd="0" destOrd="0" presId="urn:microsoft.com/office/officeart/2005/8/layout/bList2"/>
    <dgm:cxn modelId="{1E6E433E-AE85-4FA1-8302-170DC6C62547}" type="presParOf" srcId="{34DD19F5-5827-4646-8169-813F11DC02E7}" destId="{5FA9595E-CAAA-48FC-92E9-B4FC160DF0D7}" srcOrd="1" destOrd="0" presId="urn:microsoft.com/office/officeart/2005/8/layout/bList2"/>
    <dgm:cxn modelId="{D893C31D-DE74-4BBF-ADC9-D3C3F8938E9A}" type="presParOf" srcId="{34DD19F5-5827-4646-8169-813F11DC02E7}" destId="{01332181-6B02-4CA2-96CB-5580A42A773B}" srcOrd="2" destOrd="0" presId="urn:microsoft.com/office/officeart/2005/8/layout/bList2"/>
    <dgm:cxn modelId="{75F483FC-E3D0-4B98-A9D8-F5BEAB87C8FA}" type="presParOf" srcId="{34DD19F5-5827-4646-8169-813F11DC02E7}" destId="{03BF18B7-474D-4C41-82FB-0F4388558C1A}" srcOrd="3" destOrd="0" presId="urn:microsoft.com/office/officeart/2005/8/layout/bList2"/>
    <dgm:cxn modelId="{42CEEBAC-BCA6-4313-B200-D7EF093D921E}" type="presParOf" srcId="{6CBED0C6-EF89-452E-AD42-ADD1239BB0DC}" destId="{66FB000F-1380-4490-99D2-F19402F59589}" srcOrd="1" destOrd="0" presId="urn:microsoft.com/office/officeart/2005/8/layout/bList2"/>
    <dgm:cxn modelId="{67E27576-914F-42EC-8A20-AC3E9A3241BB}" type="presParOf" srcId="{6CBED0C6-EF89-452E-AD42-ADD1239BB0DC}" destId="{4012DA99-532B-45D6-9632-01A7F2DD374D}" srcOrd="2" destOrd="0" presId="urn:microsoft.com/office/officeart/2005/8/layout/bList2"/>
    <dgm:cxn modelId="{1146357B-FF58-47F0-9901-E4D01DF48575}" type="presParOf" srcId="{4012DA99-532B-45D6-9632-01A7F2DD374D}" destId="{EFB036C7-203C-4C80-AE7F-B0FC5285D161}" srcOrd="0" destOrd="0" presId="urn:microsoft.com/office/officeart/2005/8/layout/bList2"/>
    <dgm:cxn modelId="{90C5555C-811D-4B86-AAEA-390B4EBDC3C1}" type="presParOf" srcId="{4012DA99-532B-45D6-9632-01A7F2DD374D}" destId="{5804CAB8-2119-4FF0-A569-1EB133FF86AD}" srcOrd="1" destOrd="0" presId="urn:microsoft.com/office/officeart/2005/8/layout/bList2"/>
    <dgm:cxn modelId="{DEB67E83-057F-41C7-B2AA-8D11DCAB6451}" type="presParOf" srcId="{4012DA99-532B-45D6-9632-01A7F2DD374D}" destId="{26D0A8F5-2240-4896-A133-6E0729FC7FA0}" srcOrd="2" destOrd="0" presId="urn:microsoft.com/office/officeart/2005/8/layout/bList2"/>
    <dgm:cxn modelId="{B38963F5-83EC-4DA8-9400-71BBCCDBC233}" type="presParOf" srcId="{4012DA99-532B-45D6-9632-01A7F2DD374D}" destId="{2FB79B95-57D0-4078-BC59-C48AA6315875}" srcOrd="3" destOrd="0" presId="urn:microsoft.com/office/officeart/2005/8/layout/bList2"/>
    <dgm:cxn modelId="{E68BC7D0-60C5-4571-8C52-ADA2F18CEF9E}" type="presParOf" srcId="{6CBED0C6-EF89-452E-AD42-ADD1239BB0DC}" destId="{DC55D7B2-9FA9-41B6-A795-276429FC08A4}" srcOrd="3" destOrd="0" presId="urn:microsoft.com/office/officeart/2005/8/layout/bList2"/>
    <dgm:cxn modelId="{0DE34D2D-DD0C-467E-848B-FA37A2588AFE}" type="presParOf" srcId="{6CBED0C6-EF89-452E-AD42-ADD1239BB0DC}" destId="{09C48025-4860-4863-A99D-66E1C5E43904}" srcOrd="4" destOrd="0" presId="urn:microsoft.com/office/officeart/2005/8/layout/bList2"/>
    <dgm:cxn modelId="{4870B343-CEDD-4B38-8373-DF7AE3FE7A7E}" type="presParOf" srcId="{09C48025-4860-4863-A99D-66E1C5E43904}" destId="{06CBE5CB-CCF0-44BB-81B1-59F59824AAD7}" srcOrd="0" destOrd="0" presId="urn:microsoft.com/office/officeart/2005/8/layout/bList2"/>
    <dgm:cxn modelId="{EA24A3B5-9ABD-4BEA-8E7A-47181723962D}" type="presParOf" srcId="{09C48025-4860-4863-A99D-66E1C5E43904}" destId="{095589FE-BC28-44E6-BED8-6056F442E1D5}" srcOrd="1" destOrd="0" presId="urn:microsoft.com/office/officeart/2005/8/layout/bList2"/>
    <dgm:cxn modelId="{4EE3F8BB-FA24-4FD3-89B3-E03FF2ED9D5A}" type="presParOf" srcId="{09C48025-4860-4863-A99D-66E1C5E43904}" destId="{F67207DC-FCAA-4BE1-8708-C47DF31E28C2}" srcOrd="2" destOrd="0" presId="urn:microsoft.com/office/officeart/2005/8/layout/bList2"/>
    <dgm:cxn modelId="{F246EB94-7C03-4BA6-83EF-4A5A7F0EEFC0}" type="presParOf" srcId="{09C48025-4860-4863-A99D-66E1C5E43904}" destId="{D88A8083-5D3C-4D67-B93C-3D7CD0F4E2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27B-4B02-4BF3-940E-F4E56AEA27E5}">
      <dsp:nvSpPr>
        <dsp:cNvPr id="0" name=""/>
        <dsp:cNvSpPr/>
      </dsp:nvSpPr>
      <dsp:spPr>
        <a:xfrm>
          <a:off x="0" y="0"/>
          <a:ext cx="9798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541B1-83D1-400C-8A73-40382D4494BC}">
      <dsp:nvSpPr>
        <dsp:cNvPr id="0" name=""/>
        <dsp:cNvSpPr/>
      </dsp:nvSpPr>
      <dsp:spPr>
        <a:xfrm>
          <a:off x="0" y="0"/>
          <a:ext cx="465662" cy="391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0" y="0"/>
        <a:ext cx="465662" cy="3911600"/>
      </dsp:txXfrm>
    </dsp:sp>
    <dsp:sp modelId="{79A7ADF6-D174-4C91-AADD-108BA2202DE1}">
      <dsp:nvSpPr>
        <dsp:cNvPr id="0" name=""/>
        <dsp:cNvSpPr/>
      </dsp:nvSpPr>
      <dsp:spPr>
        <a:xfrm>
          <a:off x="612632" y="45982"/>
          <a:ext cx="7691469" cy="91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більш, чітко і лаконічно описувати досліджувані об'єкти, узагальнювати дані дослідження</a:t>
          </a:r>
          <a:endParaRPr lang="ru-RU" sz="2200" kern="1200" dirty="0"/>
        </a:p>
      </dsp:txBody>
      <dsp:txXfrm>
        <a:off x="612632" y="45982"/>
        <a:ext cx="7691469" cy="919646"/>
      </dsp:txXfrm>
    </dsp:sp>
    <dsp:sp modelId="{32ECA51D-CD23-4552-88E9-16E0AC5F776E}">
      <dsp:nvSpPr>
        <dsp:cNvPr id="0" name=""/>
        <dsp:cNvSpPr/>
      </dsp:nvSpPr>
      <dsp:spPr>
        <a:xfrm>
          <a:off x="465662" y="965628"/>
          <a:ext cx="783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2A76F-AA79-4329-AABF-4F42B63FE738}">
      <dsp:nvSpPr>
        <dsp:cNvPr id="0" name=""/>
        <dsp:cNvSpPr/>
      </dsp:nvSpPr>
      <dsp:spPr>
        <a:xfrm>
          <a:off x="612632" y="1011610"/>
          <a:ext cx="7691469" cy="91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виявляти наявність істотних відмінностей між групами, кількісно порівнюючи досліджувані ознаки</a:t>
          </a:r>
          <a:endParaRPr lang="ru-RU" sz="2200" kern="1200" dirty="0"/>
        </a:p>
      </dsp:txBody>
      <dsp:txXfrm>
        <a:off x="612632" y="1011610"/>
        <a:ext cx="7691469" cy="919646"/>
      </dsp:txXfrm>
    </dsp:sp>
    <dsp:sp modelId="{AFDD44F1-7229-4F26-9603-24FA26DBA596}">
      <dsp:nvSpPr>
        <dsp:cNvPr id="0" name=""/>
        <dsp:cNvSpPr/>
      </dsp:nvSpPr>
      <dsp:spPr>
        <a:xfrm>
          <a:off x="465662" y="1931257"/>
          <a:ext cx="783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BF674-9758-4C17-B703-DF69121FDB94}">
      <dsp:nvSpPr>
        <dsp:cNvPr id="0" name=""/>
        <dsp:cNvSpPr/>
      </dsp:nvSpPr>
      <dsp:spPr>
        <a:xfrm>
          <a:off x="612632" y="1977239"/>
          <a:ext cx="7691469" cy="91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встановлювати приховані причини і суть психологічних явищ</a:t>
          </a:r>
          <a:endParaRPr lang="ru-RU" sz="2200" kern="1200" dirty="0"/>
        </a:p>
      </dsp:txBody>
      <dsp:txXfrm>
        <a:off x="612632" y="1977239"/>
        <a:ext cx="7691469" cy="919646"/>
      </dsp:txXfrm>
    </dsp:sp>
    <dsp:sp modelId="{3F36DA4E-D37B-49B9-BF4E-5E4F846B1F7A}">
      <dsp:nvSpPr>
        <dsp:cNvPr id="0" name=""/>
        <dsp:cNvSpPr/>
      </dsp:nvSpPr>
      <dsp:spPr>
        <a:xfrm>
          <a:off x="465662" y="2896885"/>
          <a:ext cx="783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9F8C7-EDEA-4FA3-9C0D-89BA9B413B5B}">
      <dsp:nvSpPr>
        <dsp:cNvPr id="0" name=""/>
        <dsp:cNvSpPr/>
      </dsp:nvSpPr>
      <dsp:spPr>
        <a:xfrm>
          <a:off x="612632" y="2942867"/>
          <a:ext cx="7691469" cy="91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підвищувати доказовість висновків, </a:t>
          </a:r>
          <a:r>
            <a:rPr lang="uk-UA" sz="2200" kern="1200" dirty="0" smtClean="0"/>
            <a:t>супроводжуючи </a:t>
          </a:r>
          <a:r>
            <a:rPr lang="uk-UA" sz="2200" kern="1200" dirty="0" smtClean="0"/>
            <a:t>їх статистичними підтвердженням</a:t>
          </a:r>
          <a:endParaRPr lang="ru-RU" sz="2200" kern="1200" dirty="0"/>
        </a:p>
      </dsp:txBody>
      <dsp:txXfrm>
        <a:off x="612632" y="2942867"/>
        <a:ext cx="7691469" cy="919646"/>
      </dsp:txXfrm>
    </dsp:sp>
    <dsp:sp modelId="{5BB0EABF-318F-4E52-B190-C3F6256C937B}">
      <dsp:nvSpPr>
        <dsp:cNvPr id="0" name=""/>
        <dsp:cNvSpPr/>
      </dsp:nvSpPr>
      <dsp:spPr>
        <a:xfrm>
          <a:off x="465662" y="3862514"/>
          <a:ext cx="783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AD722-93D2-4BD9-AA1F-5F63719CFC9B}">
      <dsp:nvSpPr>
        <dsp:cNvPr id="0" name=""/>
        <dsp:cNvSpPr/>
      </dsp:nvSpPr>
      <dsp:spPr>
        <a:xfrm rot="5400000">
          <a:off x="-237991" y="241912"/>
          <a:ext cx="1586607" cy="1110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</a:t>
          </a:r>
          <a:endParaRPr lang="ru-RU" sz="1800" b="1" kern="1200" dirty="0"/>
        </a:p>
      </dsp:txBody>
      <dsp:txXfrm rot="-5400000">
        <a:off x="1" y="559234"/>
        <a:ext cx="1110625" cy="475982"/>
      </dsp:txXfrm>
    </dsp:sp>
    <dsp:sp modelId="{925EF12C-D166-4DA0-A86F-A1FA76506FD3}">
      <dsp:nvSpPr>
        <dsp:cNvPr id="0" name=""/>
        <dsp:cNvSpPr/>
      </dsp:nvSpPr>
      <dsp:spPr>
        <a:xfrm rot="5400000">
          <a:off x="5048430" y="-3933883"/>
          <a:ext cx="1031295" cy="890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80975" lvl="1" indent="-180975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застосування математичних методів для аналізу і обробки результатів експериментів, спостережень і встановлення найпростіших кількісних закономірностей</a:t>
          </a:r>
          <a:r>
            <a:rPr lang="uk-UA" sz="1600" kern="1200" dirty="0" smtClean="0"/>
            <a:t>.</a:t>
          </a:r>
          <a:endParaRPr lang="ru-RU" sz="1600" kern="1200" dirty="0"/>
        </a:p>
      </dsp:txBody>
      <dsp:txXfrm rot="-5400000">
        <a:off x="1110626" y="54265"/>
        <a:ext cx="8856560" cy="930607"/>
      </dsp:txXfrm>
    </dsp:sp>
    <dsp:sp modelId="{E1B2F49E-088A-498E-A637-F56367FBAA23}">
      <dsp:nvSpPr>
        <dsp:cNvPr id="0" name=""/>
        <dsp:cNvSpPr/>
      </dsp:nvSpPr>
      <dsp:spPr>
        <a:xfrm rot="5400000">
          <a:off x="-237991" y="1639072"/>
          <a:ext cx="1586607" cy="1110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ІІ</a:t>
          </a:r>
          <a:endParaRPr lang="ru-RU" sz="1800" b="1" kern="1200" dirty="0"/>
        </a:p>
      </dsp:txBody>
      <dsp:txXfrm rot="-5400000">
        <a:off x="1" y="1956394"/>
        <a:ext cx="1110625" cy="475982"/>
      </dsp:txXfrm>
    </dsp:sp>
    <dsp:sp modelId="{83299767-E876-4F3C-A557-184812A5FC79}">
      <dsp:nvSpPr>
        <dsp:cNvPr id="0" name=""/>
        <dsp:cNvSpPr/>
      </dsp:nvSpPr>
      <dsp:spPr>
        <a:xfrm rot="5400000">
          <a:off x="5048430" y="-2536723"/>
          <a:ext cx="1031295" cy="890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полягає в спробі моделювання психічних процесів і явищ за допомогою готового математичного апарату, розробленого раніше для інших наук.</a:t>
          </a:r>
          <a:endParaRPr lang="ru-RU" sz="2000" kern="1200" dirty="0"/>
        </a:p>
      </dsp:txBody>
      <dsp:txXfrm rot="-5400000">
        <a:off x="1110626" y="1451425"/>
        <a:ext cx="8856560" cy="930607"/>
      </dsp:txXfrm>
    </dsp:sp>
    <dsp:sp modelId="{F830B9B9-6989-4837-8AAE-B0E7F81C4CAD}">
      <dsp:nvSpPr>
        <dsp:cNvPr id="0" name=""/>
        <dsp:cNvSpPr/>
      </dsp:nvSpPr>
      <dsp:spPr>
        <a:xfrm rot="5400000">
          <a:off x="-237991" y="3133736"/>
          <a:ext cx="1586607" cy="1110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ІІІ</a:t>
          </a:r>
          <a:r>
            <a:rPr lang="uk-UA" sz="1600" b="1" kern="1200" dirty="0" smtClean="0"/>
            <a:t> </a:t>
          </a:r>
          <a:endParaRPr lang="ru-RU" sz="1600" b="1" kern="1200" dirty="0"/>
        </a:p>
      </dsp:txBody>
      <dsp:txXfrm rot="-5400000">
        <a:off x="1" y="3451058"/>
        <a:ext cx="1110625" cy="475982"/>
      </dsp:txXfrm>
    </dsp:sp>
    <dsp:sp modelId="{C0142FE7-CD14-49E9-9749-A7128DB9062E}">
      <dsp:nvSpPr>
        <dsp:cNvPr id="0" name=""/>
        <dsp:cNvSpPr/>
      </dsp:nvSpPr>
      <dsp:spPr>
        <a:xfrm rot="5400000">
          <a:off x="4950926" y="-956368"/>
          <a:ext cx="1226302" cy="890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характеризується розробкою спеціалізованого математичного апарату для дослідження і моделювання психічних процесів і явищ, формування математичної психології як самостійного розділу теоретичної психології.</a:t>
          </a:r>
          <a:endParaRPr lang="ru-RU" sz="2000" kern="1200" dirty="0"/>
        </a:p>
      </dsp:txBody>
      <dsp:txXfrm rot="-5400000">
        <a:off x="1110626" y="2943795"/>
        <a:ext cx="8847041" cy="1106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F19F2-F9F0-4968-870F-0C372399C74B}">
      <dsp:nvSpPr>
        <dsp:cNvPr id="0" name=""/>
        <dsp:cNvSpPr/>
      </dsp:nvSpPr>
      <dsp:spPr>
        <a:xfrm>
          <a:off x="-5158301" y="-790145"/>
          <a:ext cx="6142766" cy="6142766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29375-8127-4487-9011-C58FC32EE29D}">
      <dsp:nvSpPr>
        <dsp:cNvPr id="0" name=""/>
        <dsp:cNvSpPr/>
      </dsp:nvSpPr>
      <dsp:spPr>
        <a:xfrm>
          <a:off x="430600" y="285063"/>
          <a:ext cx="5913490" cy="5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масове спостереження</a:t>
          </a:r>
          <a:endParaRPr lang="ru-RU" sz="1900" kern="1200" dirty="0"/>
        </a:p>
      </dsp:txBody>
      <dsp:txXfrm>
        <a:off x="430600" y="285063"/>
        <a:ext cx="5913490" cy="570491"/>
      </dsp:txXfrm>
    </dsp:sp>
    <dsp:sp modelId="{AB26BEE4-E6C6-479D-826C-4E5E4DE0CD6D}">
      <dsp:nvSpPr>
        <dsp:cNvPr id="0" name=""/>
        <dsp:cNvSpPr/>
      </dsp:nvSpPr>
      <dsp:spPr>
        <a:xfrm>
          <a:off x="74042" y="213751"/>
          <a:ext cx="713114" cy="71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2D4BC-3412-410B-9454-63F8AFEF8247}">
      <dsp:nvSpPr>
        <dsp:cNvPr id="0" name=""/>
        <dsp:cNvSpPr/>
      </dsp:nvSpPr>
      <dsp:spPr>
        <a:xfrm>
          <a:off x="839398" y="1140527"/>
          <a:ext cx="5504692" cy="5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статистичне зведення</a:t>
          </a:r>
          <a:endParaRPr lang="ru-RU" sz="1900" kern="1200" dirty="0"/>
        </a:p>
      </dsp:txBody>
      <dsp:txXfrm>
        <a:off x="839398" y="1140527"/>
        <a:ext cx="5504692" cy="570491"/>
      </dsp:txXfrm>
    </dsp:sp>
    <dsp:sp modelId="{49C3D3D3-A41F-4997-AD7F-21DCD31762CB}">
      <dsp:nvSpPr>
        <dsp:cNvPr id="0" name=""/>
        <dsp:cNvSpPr/>
      </dsp:nvSpPr>
      <dsp:spPr>
        <a:xfrm>
          <a:off x="482840" y="1069216"/>
          <a:ext cx="713114" cy="71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DAB44-FF11-419D-AB76-5ADAC7446A23}">
      <dsp:nvSpPr>
        <dsp:cNvPr id="0" name=""/>
        <dsp:cNvSpPr/>
      </dsp:nvSpPr>
      <dsp:spPr>
        <a:xfrm>
          <a:off x="964866" y="1995991"/>
          <a:ext cx="5379224" cy="5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групування</a:t>
          </a:r>
        </a:p>
      </dsp:txBody>
      <dsp:txXfrm>
        <a:off x="964866" y="1995991"/>
        <a:ext cx="5379224" cy="570491"/>
      </dsp:txXfrm>
    </dsp:sp>
    <dsp:sp modelId="{9AB85F4E-4C79-4305-8889-594C0683F5E1}">
      <dsp:nvSpPr>
        <dsp:cNvPr id="0" name=""/>
        <dsp:cNvSpPr/>
      </dsp:nvSpPr>
      <dsp:spPr>
        <a:xfrm>
          <a:off x="608308" y="1924680"/>
          <a:ext cx="713114" cy="71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09B84-AFD8-485E-AC6B-1A1626418B7C}">
      <dsp:nvSpPr>
        <dsp:cNvPr id="0" name=""/>
        <dsp:cNvSpPr/>
      </dsp:nvSpPr>
      <dsp:spPr>
        <a:xfrm>
          <a:off x="839398" y="2851455"/>
          <a:ext cx="5504692" cy="5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обчислення середніх величин та індексів</a:t>
          </a:r>
        </a:p>
      </dsp:txBody>
      <dsp:txXfrm>
        <a:off x="839398" y="2851455"/>
        <a:ext cx="5504692" cy="570491"/>
      </dsp:txXfrm>
    </dsp:sp>
    <dsp:sp modelId="{8C6D0EC4-9654-46FE-AAD2-996787C72E61}">
      <dsp:nvSpPr>
        <dsp:cNvPr id="0" name=""/>
        <dsp:cNvSpPr/>
      </dsp:nvSpPr>
      <dsp:spPr>
        <a:xfrm>
          <a:off x="482840" y="2780144"/>
          <a:ext cx="713114" cy="71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3B3D1-E9E6-4036-BBDD-BEE57EACA9A8}">
      <dsp:nvSpPr>
        <dsp:cNvPr id="0" name=""/>
        <dsp:cNvSpPr/>
      </dsp:nvSpPr>
      <dsp:spPr>
        <a:xfrm>
          <a:off x="430600" y="3706919"/>
          <a:ext cx="5913490" cy="5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побудова графіків, діаграм</a:t>
          </a:r>
        </a:p>
      </dsp:txBody>
      <dsp:txXfrm>
        <a:off x="430600" y="3706919"/>
        <a:ext cx="5913490" cy="570491"/>
      </dsp:txXfrm>
    </dsp:sp>
    <dsp:sp modelId="{AEF4BD3A-EDFB-44FC-AC1E-F48D6AE7735B}">
      <dsp:nvSpPr>
        <dsp:cNvPr id="0" name=""/>
        <dsp:cNvSpPr/>
      </dsp:nvSpPr>
      <dsp:spPr>
        <a:xfrm>
          <a:off x="74042" y="3635608"/>
          <a:ext cx="713114" cy="71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9304E-7D0F-45E2-976C-68A8175EF83E}">
      <dsp:nvSpPr>
        <dsp:cNvPr id="0" name=""/>
        <dsp:cNvSpPr/>
      </dsp:nvSpPr>
      <dsp:spPr>
        <a:xfrm>
          <a:off x="0" y="62949"/>
          <a:ext cx="9513887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Формулювання мети дослідження</a:t>
          </a:r>
          <a:endParaRPr lang="ru-RU" sz="3000" b="1" kern="1200" dirty="0"/>
        </a:p>
      </dsp:txBody>
      <dsp:txXfrm>
        <a:off x="35125" y="98074"/>
        <a:ext cx="9443637" cy="649299"/>
      </dsp:txXfrm>
    </dsp:sp>
    <dsp:sp modelId="{DF50CCDB-0527-458D-A42C-0B045B80C993}">
      <dsp:nvSpPr>
        <dsp:cNvPr id="0" name=""/>
        <dsp:cNvSpPr/>
      </dsp:nvSpPr>
      <dsp:spPr>
        <a:xfrm>
          <a:off x="0" y="782499"/>
          <a:ext cx="9513887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0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300" kern="1200" dirty="0" smtClean="0"/>
            <a:t>слід визначити мету дослідження, інакше буде зібрано багато непотрібної інформації, і мало – потрібної</a:t>
          </a:r>
          <a:endParaRPr lang="ru-RU" sz="2300" kern="1200" dirty="0"/>
        </a:p>
      </dsp:txBody>
      <dsp:txXfrm>
        <a:off x="0" y="782499"/>
        <a:ext cx="9513887" cy="729675"/>
      </dsp:txXfrm>
    </dsp:sp>
    <dsp:sp modelId="{2D11F6AD-82CF-45B0-86F1-12DD03BCEC14}">
      <dsp:nvSpPr>
        <dsp:cNvPr id="0" name=""/>
        <dsp:cNvSpPr/>
      </dsp:nvSpPr>
      <dsp:spPr>
        <a:xfrm>
          <a:off x="0" y="1512174"/>
          <a:ext cx="9513887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8000"/>
                <a:lumMod val="11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/>
            <a:t>Визначення об’єкта дослідження</a:t>
          </a:r>
          <a:r>
            <a:rPr lang="uk-UA" sz="3000" kern="1200" dirty="0" smtClean="0"/>
            <a:t> </a:t>
          </a:r>
          <a:endParaRPr lang="ru-RU" sz="3000" kern="1200" dirty="0"/>
        </a:p>
      </dsp:txBody>
      <dsp:txXfrm>
        <a:off x="35125" y="1547299"/>
        <a:ext cx="9443637" cy="649299"/>
      </dsp:txXfrm>
    </dsp:sp>
    <dsp:sp modelId="{B532F258-58EF-49B7-8717-EF527EB23F0F}">
      <dsp:nvSpPr>
        <dsp:cNvPr id="0" name=""/>
        <dsp:cNvSpPr/>
      </dsp:nvSpPr>
      <dsp:spPr>
        <a:xfrm>
          <a:off x="0" y="2231724"/>
          <a:ext cx="9513887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0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300" kern="1200" dirty="0" smtClean="0"/>
            <a:t>слід визначити, яке коло явищ досліджується і в якому аспекті.</a:t>
          </a:r>
          <a:endParaRPr lang="ru-RU" sz="2300" kern="1200" dirty="0"/>
        </a:p>
      </dsp:txBody>
      <dsp:txXfrm>
        <a:off x="0" y="2231724"/>
        <a:ext cx="9513887" cy="729675"/>
      </dsp:txXfrm>
    </dsp:sp>
    <dsp:sp modelId="{D2E07A50-91CD-44E7-8481-E80FEAF35736}">
      <dsp:nvSpPr>
        <dsp:cNvPr id="0" name=""/>
        <dsp:cNvSpPr/>
      </dsp:nvSpPr>
      <dsp:spPr>
        <a:xfrm>
          <a:off x="0" y="2961399"/>
          <a:ext cx="9513887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8000"/>
                <a:lumMod val="11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/>
            <a:t>Розробка програми дослідження</a:t>
          </a:r>
          <a:r>
            <a:rPr lang="uk-UA" sz="3000" kern="1200" dirty="0" smtClean="0"/>
            <a:t> </a:t>
          </a:r>
          <a:endParaRPr lang="ru-RU" sz="3000" kern="1200" dirty="0"/>
        </a:p>
      </dsp:txBody>
      <dsp:txXfrm>
        <a:off x="35125" y="2996524"/>
        <a:ext cx="9443637" cy="649299"/>
      </dsp:txXfrm>
    </dsp:sp>
    <dsp:sp modelId="{2F0AFD60-0A27-4952-98BB-3BF644D69291}">
      <dsp:nvSpPr>
        <dsp:cNvPr id="0" name=""/>
        <dsp:cNvSpPr/>
      </dsp:nvSpPr>
      <dsp:spPr>
        <a:xfrm>
          <a:off x="0" y="3680950"/>
          <a:ext cx="9513887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066" tIns="38100" rIns="213360" bIns="38100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300" kern="1200" dirty="0" smtClean="0"/>
            <a:t>слід визначити в якій послідовності і які факти вивчатимуться.</a:t>
          </a:r>
          <a:endParaRPr lang="ru-RU" sz="2300" kern="1200" dirty="0"/>
        </a:p>
      </dsp:txBody>
      <dsp:txXfrm>
        <a:off x="0" y="3680950"/>
        <a:ext cx="9513887" cy="729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FACED-CDC5-4562-BC82-12CDFE6AAC09}">
      <dsp:nvSpPr>
        <dsp:cNvPr id="0" name=""/>
        <dsp:cNvSpPr/>
      </dsp:nvSpPr>
      <dsp:spPr>
        <a:xfrm>
          <a:off x="1209452" y="3"/>
          <a:ext cx="1011674" cy="10116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BB7636-EFDB-4E98-8E86-BD3F89BB5318}">
      <dsp:nvSpPr>
        <dsp:cNvPr id="0" name=""/>
        <dsp:cNvSpPr/>
      </dsp:nvSpPr>
      <dsp:spPr>
        <a:xfrm>
          <a:off x="1715289" y="3"/>
          <a:ext cx="5397654" cy="10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100" kern="1200" dirty="0" smtClean="0"/>
            <a:t>Нормативне</a:t>
          </a:r>
          <a:endParaRPr lang="ru-RU" sz="6100" kern="1200" dirty="0"/>
        </a:p>
      </dsp:txBody>
      <dsp:txXfrm>
        <a:off x="1715289" y="3"/>
        <a:ext cx="5397654" cy="1011674"/>
      </dsp:txXfrm>
    </dsp:sp>
    <dsp:sp modelId="{9EC677D3-C06C-4F20-9994-8C79E21E6EBB}">
      <dsp:nvSpPr>
        <dsp:cNvPr id="0" name=""/>
        <dsp:cNvSpPr/>
      </dsp:nvSpPr>
      <dsp:spPr>
        <a:xfrm>
          <a:off x="1209452" y="1011677"/>
          <a:ext cx="1011674" cy="101167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DD8524-F844-4045-B17C-66287DE026BC}">
      <dsp:nvSpPr>
        <dsp:cNvPr id="0" name=""/>
        <dsp:cNvSpPr/>
      </dsp:nvSpPr>
      <dsp:spPr>
        <a:xfrm>
          <a:off x="1715289" y="1011677"/>
          <a:ext cx="5397654" cy="10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100" kern="1200" dirty="0" err="1" smtClean="0"/>
            <a:t>Критеріальне</a:t>
          </a:r>
          <a:endParaRPr lang="ru-RU" sz="6100" kern="1200" dirty="0"/>
        </a:p>
      </dsp:txBody>
      <dsp:txXfrm>
        <a:off x="1715289" y="1011677"/>
        <a:ext cx="5397654" cy="1011674"/>
      </dsp:txXfrm>
    </dsp:sp>
    <dsp:sp modelId="{4CE7D363-F6D0-474A-BD90-2A4782FDE411}">
      <dsp:nvSpPr>
        <dsp:cNvPr id="0" name=""/>
        <dsp:cNvSpPr/>
      </dsp:nvSpPr>
      <dsp:spPr>
        <a:xfrm>
          <a:off x="1209452" y="2023352"/>
          <a:ext cx="1011674" cy="101167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D14C7F-5310-4FCF-A38A-405889C8C3F0}">
      <dsp:nvSpPr>
        <dsp:cNvPr id="0" name=""/>
        <dsp:cNvSpPr/>
      </dsp:nvSpPr>
      <dsp:spPr>
        <a:xfrm>
          <a:off x="1715289" y="2023352"/>
          <a:ext cx="5397654" cy="10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100" kern="1200" dirty="0" err="1" smtClean="0"/>
            <a:t>Іпсативне</a:t>
          </a:r>
          <a:r>
            <a:rPr lang="uk-UA" sz="6100" kern="1200" dirty="0" smtClean="0"/>
            <a:t> </a:t>
          </a:r>
          <a:endParaRPr lang="ru-RU" sz="6100" kern="1200" dirty="0"/>
        </a:p>
      </dsp:txBody>
      <dsp:txXfrm>
        <a:off x="1715289" y="2023352"/>
        <a:ext cx="5397654" cy="10116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3F530-CA80-49BE-8FA3-B33B27200AEE}">
      <dsp:nvSpPr>
        <dsp:cNvPr id="0" name=""/>
        <dsp:cNvSpPr/>
      </dsp:nvSpPr>
      <dsp:spPr>
        <a:xfrm>
          <a:off x="2174239" y="2074417"/>
          <a:ext cx="1189847" cy="413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02"/>
              </a:lnTo>
              <a:lnTo>
                <a:pt x="1189847" y="206502"/>
              </a:lnTo>
              <a:lnTo>
                <a:pt x="1189847" y="4130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E3F43-E683-458B-B635-404E1B4EEF94}">
      <dsp:nvSpPr>
        <dsp:cNvPr id="0" name=""/>
        <dsp:cNvSpPr/>
      </dsp:nvSpPr>
      <dsp:spPr>
        <a:xfrm>
          <a:off x="984392" y="2074417"/>
          <a:ext cx="1189847" cy="413004"/>
        </a:xfrm>
        <a:custGeom>
          <a:avLst/>
          <a:gdLst/>
          <a:ahLst/>
          <a:cxnLst/>
          <a:rect l="0" t="0" r="0" b="0"/>
          <a:pathLst>
            <a:path>
              <a:moveTo>
                <a:pt x="1189847" y="0"/>
              </a:moveTo>
              <a:lnTo>
                <a:pt x="1189847" y="206502"/>
              </a:lnTo>
              <a:lnTo>
                <a:pt x="0" y="206502"/>
              </a:lnTo>
              <a:lnTo>
                <a:pt x="0" y="4130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6CDA1-FA6A-48EA-8686-AB0AB40D7AB4}">
      <dsp:nvSpPr>
        <dsp:cNvPr id="0" name=""/>
        <dsp:cNvSpPr/>
      </dsp:nvSpPr>
      <dsp:spPr>
        <a:xfrm>
          <a:off x="1682567" y="1091072"/>
          <a:ext cx="983344" cy="98334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360E7-5595-48CD-94F5-30C0CB60DC17}">
      <dsp:nvSpPr>
        <dsp:cNvPr id="0" name=""/>
        <dsp:cNvSpPr/>
      </dsp:nvSpPr>
      <dsp:spPr>
        <a:xfrm>
          <a:off x="1682567" y="1091072"/>
          <a:ext cx="983344" cy="98334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340BE-BB93-4826-BD6F-C494A5BF0F77}">
      <dsp:nvSpPr>
        <dsp:cNvPr id="0" name=""/>
        <dsp:cNvSpPr/>
      </dsp:nvSpPr>
      <dsp:spPr>
        <a:xfrm>
          <a:off x="1190895" y="1268075"/>
          <a:ext cx="1966689" cy="62934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Зв'язок</a:t>
          </a:r>
          <a:endParaRPr lang="ru-RU" sz="2300" b="1" kern="1200" dirty="0"/>
        </a:p>
      </dsp:txBody>
      <dsp:txXfrm>
        <a:off x="1190895" y="1268075"/>
        <a:ext cx="1966689" cy="629340"/>
      </dsp:txXfrm>
    </dsp:sp>
    <dsp:sp modelId="{DCD00C37-9288-46A1-973E-0F2C2E5C3DAF}">
      <dsp:nvSpPr>
        <dsp:cNvPr id="0" name=""/>
        <dsp:cNvSpPr/>
      </dsp:nvSpPr>
      <dsp:spPr>
        <a:xfrm>
          <a:off x="492720" y="2487422"/>
          <a:ext cx="983344" cy="98334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1C378-378D-4479-8749-542700E1D49F}">
      <dsp:nvSpPr>
        <dsp:cNvPr id="0" name=""/>
        <dsp:cNvSpPr/>
      </dsp:nvSpPr>
      <dsp:spPr>
        <a:xfrm>
          <a:off x="492720" y="2487422"/>
          <a:ext cx="983344" cy="98334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04AE5-AD5D-4201-9458-5A61D17F5634}">
      <dsp:nvSpPr>
        <dsp:cNvPr id="0" name=""/>
        <dsp:cNvSpPr/>
      </dsp:nvSpPr>
      <dsp:spPr>
        <a:xfrm>
          <a:off x="1048" y="2664424"/>
          <a:ext cx="1966689" cy="62934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Прямий</a:t>
          </a:r>
          <a:endParaRPr lang="ru-RU" sz="2300" kern="1200" dirty="0"/>
        </a:p>
      </dsp:txBody>
      <dsp:txXfrm>
        <a:off x="1048" y="2664424"/>
        <a:ext cx="1966689" cy="629340"/>
      </dsp:txXfrm>
    </dsp:sp>
    <dsp:sp modelId="{4DB8D533-BF9F-409B-8EF5-6AD655D68562}">
      <dsp:nvSpPr>
        <dsp:cNvPr id="0" name=""/>
        <dsp:cNvSpPr/>
      </dsp:nvSpPr>
      <dsp:spPr>
        <a:xfrm>
          <a:off x="2872414" y="2487422"/>
          <a:ext cx="983344" cy="98334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0F40E-7FE6-4760-8ADD-C6D6822F5670}">
      <dsp:nvSpPr>
        <dsp:cNvPr id="0" name=""/>
        <dsp:cNvSpPr/>
      </dsp:nvSpPr>
      <dsp:spPr>
        <a:xfrm>
          <a:off x="2872414" y="2487422"/>
          <a:ext cx="983344" cy="98334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2C755-1DDE-47C2-B6B3-220D0C4430A5}">
      <dsp:nvSpPr>
        <dsp:cNvPr id="0" name=""/>
        <dsp:cNvSpPr/>
      </dsp:nvSpPr>
      <dsp:spPr>
        <a:xfrm>
          <a:off x="2380742" y="2664424"/>
          <a:ext cx="1966689" cy="62934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Обернений</a:t>
          </a:r>
          <a:endParaRPr lang="ru-RU" sz="2300" kern="1200" dirty="0"/>
        </a:p>
      </dsp:txBody>
      <dsp:txXfrm>
        <a:off x="2380742" y="2664424"/>
        <a:ext cx="1966689" cy="629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ECD60-C170-48A0-91C3-1F774497072C}">
      <dsp:nvSpPr>
        <dsp:cNvPr id="0" name=""/>
        <dsp:cNvSpPr/>
      </dsp:nvSpPr>
      <dsp:spPr>
        <a:xfrm>
          <a:off x="0" y="22836"/>
          <a:ext cx="8634254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Прості</a:t>
          </a:r>
          <a:endParaRPr lang="ru-RU" sz="2800" b="1" kern="1200" dirty="0"/>
        </a:p>
      </dsp:txBody>
      <dsp:txXfrm>
        <a:off x="32784" y="55620"/>
        <a:ext cx="8568686" cy="606012"/>
      </dsp:txXfrm>
    </dsp:sp>
    <dsp:sp modelId="{1EC28545-BF59-4367-A2FD-11D4D0BD4BAC}">
      <dsp:nvSpPr>
        <dsp:cNvPr id="0" name=""/>
        <dsp:cNvSpPr/>
      </dsp:nvSpPr>
      <dsp:spPr>
        <a:xfrm>
          <a:off x="0" y="694416"/>
          <a:ext cx="8634254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38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підмет задається переліком окремих об’єктів        (назви підприємств, міст, країн тощо)</a:t>
          </a:r>
          <a:endParaRPr lang="ru-RU" sz="2200" kern="1200" dirty="0"/>
        </a:p>
      </dsp:txBody>
      <dsp:txXfrm>
        <a:off x="0" y="694416"/>
        <a:ext cx="8634254" cy="695520"/>
      </dsp:txXfrm>
    </dsp:sp>
    <dsp:sp modelId="{ECDD6CB5-47CA-41D7-8F7E-72692FF18062}">
      <dsp:nvSpPr>
        <dsp:cNvPr id="0" name=""/>
        <dsp:cNvSpPr/>
      </dsp:nvSpPr>
      <dsp:spPr>
        <a:xfrm>
          <a:off x="0" y="1389936"/>
          <a:ext cx="8634254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Складні</a:t>
          </a:r>
          <a:endParaRPr lang="ru-RU" sz="2800" b="1" kern="1200" dirty="0"/>
        </a:p>
      </dsp:txBody>
      <dsp:txXfrm>
        <a:off x="32784" y="1422720"/>
        <a:ext cx="8568686" cy="606012"/>
      </dsp:txXfrm>
    </dsp:sp>
    <dsp:sp modelId="{865F8EAA-B255-4F12-A205-363298773A26}">
      <dsp:nvSpPr>
        <dsp:cNvPr id="0" name=""/>
        <dsp:cNvSpPr/>
      </dsp:nvSpPr>
      <dsp:spPr>
        <a:xfrm>
          <a:off x="0" y="2061516"/>
          <a:ext cx="8634254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38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в підметі одиниці сукупності групуються за однією якоюсь ознакою</a:t>
          </a:r>
          <a:endParaRPr lang="ru-RU" sz="2200" kern="1200" dirty="0"/>
        </a:p>
      </dsp:txBody>
      <dsp:txXfrm>
        <a:off x="0" y="2061516"/>
        <a:ext cx="8634254" cy="695520"/>
      </dsp:txXfrm>
    </dsp:sp>
    <dsp:sp modelId="{D02D68B2-1A72-4E1D-B27D-803E9153487B}">
      <dsp:nvSpPr>
        <dsp:cNvPr id="0" name=""/>
        <dsp:cNvSpPr/>
      </dsp:nvSpPr>
      <dsp:spPr>
        <a:xfrm>
          <a:off x="0" y="2757036"/>
          <a:ext cx="8634254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Комбінаційні</a:t>
          </a:r>
          <a:endParaRPr lang="ru-RU" sz="2800" b="1" kern="1200" dirty="0"/>
        </a:p>
      </dsp:txBody>
      <dsp:txXfrm>
        <a:off x="32784" y="2789820"/>
        <a:ext cx="8568686" cy="606012"/>
      </dsp:txXfrm>
    </dsp:sp>
    <dsp:sp modelId="{F162F884-C658-4E9B-9C2C-95B65C133358}">
      <dsp:nvSpPr>
        <dsp:cNvPr id="0" name=""/>
        <dsp:cNvSpPr/>
      </dsp:nvSpPr>
      <dsp:spPr>
        <a:xfrm>
          <a:off x="0" y="3428616"/>
          <a:ext cx="8634254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38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в підметі групуються одиниці за двома і більше ознаками, пов’язаними між собою. </a:t>
          </a:r>
          <a:endParaRPr lang="ru-RU" sz="2200" kern="1200" dirty="0"/>
        </a:p>
      </dsp:txBody>
      <dsp:txXfrm>
        <a:off x="0" y="3428616"/>
        <a:ext cx="8634254" cy="695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002C4-D3A9-4BB2-AA30-341CC0627AB2}">
      <dsp:nvSpPr>
        <dsp:cNvPr id="0" name=""/>
        <dsp:cNvSpPr/>
      </dsp:nvSpPr>
      <dsp:spPr>
        <a:xfrm>
          <a:off x="7649" y="284950"/>
          <a:ext cx="3304024" cy="42393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/>
            <a:t>це послідовність стовпців, кожний з яких спирається на один розрядний інтервал, а висота його відображає кількість випадків або частот у цьому розряді</a:t>
          </a:r>
          <a:r>
            <a:rPr lang="uk-UA" sz="2000" kern="1200" dirty="0" smtClean="0"/>
            <a:t>.</a:t>
          </a:r>
          <a:endParaRPr lang="ru-RU" sz="2000" kern="1200" dirty="0"/>
        </a:p>
      </dsp:txBody>
      <dsp:txXfrm>
        <a:off x="85066" y="362367"/>
        <a:ext cx="3149190" cy="4161952"/>
      </dsp:txXfrm>
    </dsp:sp>
    <dsp:sp modelId="{01332181-6B02-4CA2-96CB-5580A42A773B}">
      <dsp:nvSpPr>
        <dsp:cNvPr id="0" name=""/>
        <dsp:cNvSpPr/>
      </dsp:nvSpPr>
      <dsp:spPr>
        <a:xfrm>
          <a:off x="7649" y="3862318"/>
          <a:ext cx="3304024" cy="611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Гістограма</a:t>
          </a:r>
          <a:endParaRPr lang="ru-RU" sz="3000" kern="1200" dirty="0"/>
        </a:p>
      </dsp:txBody>
      <dsp:txXfrm>
        <a:off x="7649" y="3862318"/>
        <a:ext cx="2326777" cy="611563"/>
      </dsp:txXfrm>
    </dsp:sp>
    <dsp:sp modelId="{03BF18B7-474D-4C41-82FB-0F4388558C1A}">
      <dsp:nvSpPr>
        <dsp:cNvPr id="0" name=""/>
        <dsp:cNvSpPr/>
      </dsp:nvSpPr>
      <dsp:spPr>
        <a:xfrm>
          <a:off x="2427892" y="3806285"/>
          <a:ext cx="1156408" cy="11564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036C7-203C-4C80-AE7F-B0FC5285D161}">
      <dsp:nvSpPr>
        <dsp:cNvPr id="0" name=""/>
        <dsp:cNvSpPr/>
      </dsp:nvSpPr>
      <dsp:spPr>
        <a:xfrm>
          <a:off x="3870794" y="284950"/>
          <a:ext cx="3304024" cy="42393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використовується для графічного зображення дискретних та атрибутивних рядів розподілу. В полігоні кожний стовпчик закінчується точкою над серединою свого розрядного інтервалу на такій самі висоті</a:t>
          </a:r>
          <a:endParaRPr lang="ru-RU" sz="2000" kern="1200" dirty="0"/>
        </a:p>
      </dsp:txBody>
      <dsp:txXfrm>
        <a:off x="3948211" y="362367"/>
        <a:ext cx="3149190" cy="4161952"/>
      </dsp:txXfrm>
    </dsp:sp>
    <dsp:sp modelId="{26D0A8F5-2240-4896-A133-6E0729FC7FA0}">
      <dsp:nvSpPr>
        <dsp:cNvPr id="0" name=""/>
        <dsp:cNvSpPr/>
      </dsp:nvSpPr>
      <dsp:spPr>
        <a:xfrm>
          <a:off x="3870794" y="3862318"/>
          <a:ext cx="3304024" cy="611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Полігон</a:t>
          </a:r>
          <a:endParaRPr lang="ru-RU" sz="3000" kern="1200" dirty="0"/>
        </a:p>
      </dsp:txBody>
      <dsp:txXfrm>
        <a:off x="3870794" y="3862318"/>
        <a:ext cx="2326777" cy="611563"/>
      </dsp:txXfrm>
    </dsp:sp>
    <dsp:sp modelId="{2FB79B95-57D0-4078-BC59-C48AA6315875}">
      <dsp:nvSpPr>
        <dsp:cNvPr id="0" name=""/>
        <dsp:cNvSpPr/>
      </dsp:nvSpPr>
      <dsp:spPr>
        <a:xfrm>
          <a:off x="6291037" y="3806285"/>
          <a:ext cx="1156408" cy="11564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BE5CB-CCF0-44BB-81B1-59F59824AAD7}">
      <dsp:nvSpPr>
        <dsp:cNvPr id="0" name=""/>
        <dsp:cNvSpPr/>
      </dsp:nvSpPr>
      <dsp:spPr>
        <a:xfrm>
          <a:off x="7733938" y="284950"/>
          <a:ext cx="3304024" cy="42393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призначена для графічного подання рядів розподілу з накопиченими частотами. Це може бути </a:t>
          </a:r>
          <a:r>
            <a:rPr lang="uk-UA" sz="2000" kern="1200" dirty="0" err="1" smtClean="0"/>
            <a:t>стовпчата</a:t>
          </a:r>
          <a:r>
            <a:rPr lang="uk-UA" sz="2000" kern="1200" dirty="0" smtClean="0"/>
            <a:t> діаграма (для дискретного та атрибутивного рядів розподілу – лінійний графік)</a:t>
          </a:r>
          <a:endParaRPr lang="ru-RU" sz="2000" kern="1200" dirty="0"/>
        </a:p>
      </dsp:txBody>
      <dsp:txXfrm>
        <a:off x="7811355" y="362367"/>
        <a:ext cx="3149190" cy="4161952"/>
      </dsp:txXfrm>
    </dsp:sp>
    <dsp:sp modelId="{F67207DC-FCAA-4BE1-8708-C47DF31E28C2}">
      <dsp:nvSpPr>
        <dsp:cNvPr id="0" name=""/>
        <dsp:cNvSpPr/>
      </dsp:nvSpPr>
      <dsp:spPr>
        <a:xfrm>
          <a:off x="7733938" y="3862318"/>
          <a:ext cx="3304024" cy="611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err="1" smtClean="0"/>
            <a:t>Кумулята</a:t>
          </a:r>
          <a:endParaRPr lang="ru-RU" sz="3000" kern="1200" dirty="0"/>
        </a:p>
      </dsp:txBody>
      <dsp:txXfrm>
        <a:off x="7733938" y="3862318"/>
        <a:ext cx="2326777" cy="611563"/>
      </dsp:txXfrm>
    </dsp:sp>
    <dsp:sp modelId="{D88A8083-5D3C-4D67-B93C-3D7CD0F4E200}">
      <dsp:nvSpPr>
        <dsp:cNvPr id="0" name=""/>
        <dsp:cNvSpPr/>
      </dsp:nvSpPr>
      <dsp:spPr>
        <a:xfrm>
          <a:off x="10154181" y="3806285"/>
          <a:ext cx="1156408" cy="11564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5FA7E-9158-4F41-8243-DF2336AEC68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483B-2E88-4F78-8654-D22025B8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9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3F438-0156-4CBB-86F1-36E1402D6427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87B5A-C606-46CB-AA7A-18F3A6A5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0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7B5A-C606-46CB-AA7A-18F3A6A531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7B5A-C606-46CB-AA7A-18F3A6A531F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5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7B5A-C606-46CB-AA7A-18F3A6A531F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9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7B5A-C606-46CB-AA7A-18F3A6A531F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6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6E342FF-EACF-4921-A090-DF8AF156AB2D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0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CB1-741A-45B5-A91A-BE3A4BB2D372}" type="datetime1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6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529-5FD8-4740-9A03-B5CAE506BD75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0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6C39-8361-4D16-9E29-49E3EC918DF4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6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B9EA-6437-40FA-9C3A-D80D681104CF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3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84BF-AF78-489A-AB65-5938073E654D}" type="datetime1">
              <a:rPr lang="ru-RU" smtClean="0"/>
              <a:t>31.01.2020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5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3C35-960D-4C10-9053-9BC6C3C62218}" type="datetime1">
              <a:rPr lang="ru-RU" smtClean="0"/>
              <a:t>31.01.2020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6FEE1EB-4843-4703-8456-933706A2745A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2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59BFB1B-39BB-4D62-86C1-E0163ED663A5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4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0E10-6D34-44C7-9567-752BAC331458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1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C916-00CD-40E9-997A-F140A239E889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1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D14-DAA5-4AB6-9E29-BECCE987B1D4}" type="datetime1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1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22BF-B72F-4920-ABCB-D15DF81FC755}" type="datetime1">
              <a:rPr lang="ru-RU" smtClean="0"/>
              <a:t>31.01.2020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9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82F4-5377-4E30-A745-44CDEEF6FB39}" type="datetime1">
              <a:rPr lang="ru-RU" smtClean="0"/>
              <a:t>31.01.2020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4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C5F4-D8A8-42DC-BE7B-CB94A881888A}" type="datetime1">
              <a:rPr lang="ru-RU" smtClean="0"/>
              <a:t>31.01.2020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2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61E-3644-4AD8-A897-B79F2CE61E63}" type="datetime1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0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AA1E-D803-4155-BE35-C4C87776EB17}" type="datetime1">
              <a:rPr lang="ru-RU" smtClean="0"/>
              <a:t>31.01.2020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5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4A851DE-F247-4C4A-B884-44386F936E1E}" type="datetime1">
              <a:rPr lang="ru-RU" smtClean="0"/>
              <a:t>31.01.2020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4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380" y="1524000"/>
            <a:ext cx="9210675" cy="314325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/>
              <a:t>ОСНОВНІ ПОНЯТТЯ СТАТИСТИЧНОЇ ТА МАТЕМАТИЧНОЇ ОБРОБКИ ДАНИХ ПСИХОЛОГІЧНИХ ДОСЛІДЖЕНЬ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2130" y="4667250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Лекція 1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5093"/>
            <a:ext cx="9313021" cy="706964"/>
          </a:xfrm>
        </p:spPr>
        <p:txBody>
          <a:bodyPr/>
          <a:lstStyle/>
          <a:p>
            <a:r>
              <a:rPr lang="uk-UA" sz="3400" dirty="0"/>
              <a:t>Використання математико-статистичного аналізу емпіричних даних дозволяє</a:t>
            </a:r>
            <a:r>
              <a:rPr lang="uk-UA" sz="3400" dirty="0" smtClean="0"/>
              <a:t>:</a:t>
            </a:r>
            <a:endParaRPr lang="ru-RU" sz="3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01064"/>
              </p:ext>
            </p:extLst>
          </p:nvPr>
        </p:nvGraphicFramePr>
        <p:xfrm>
          <a:off x="250825" y="2584449"/>
          <a:ext cx="979805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10</a:t>
            </a:fld>
            <a:endParaRPr lang="ru-RU"/>
          </a:p>
        </p:txBody>
      </p:sp>
      <p:pic>
        <p:nvPicPr>
          <p:cNvPr id="3074" name="Picture 2" descr="Картинки по запросу &quot;математические действия на английском&quot;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0" y="2882320"/>
            <a:ext cx="2355850" cy="33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98007"/>
          </a:xfrm>
        </p:spPr>
        <p:txBody>
          <a:bodyPr/>
          <a:lstStyle/>
          <a:p>
            <a:r>
              <a:rPr lang="uk-UA" dirty="0" smtClean="0"/>
              <a:t>Виділяють </a:t>
            </a:r>
            <a:r>
              <a:rPr lang="uk-UA" b="1" dirty="0"/>
              <a:t>три</a:t>
            </a:r>
            <a:r>
              <a:rPr lang="uk-UA" dirty="0"/>
              <a:t> етапи процесу математизації психологічної науки: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954650"/>
              </p:ext>
            </p:extLst>
          </p:nvPr>
        </p:nvGraphicFramePr>
        <p:xfrm>
          <a:off x="1191123" y="2371725"/>
          <a:ext cx="1001753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339" y="935568"/>
            <a:ext cx="10058400" cy="1064682"/>
          </a:xfrm>
        </p:spPr>
        <p:txBody>
          <a:bodyPr/>
          <a:lstStyle/>
          <a:p>
            <a:r>
              <a:rPr lang="uk-UA" sz="3200" dirty="0" smtClean="0"/>
              <a:t>Особливості </a:t>
            </a:r>
            <a:r>
              <a:rPr lang="uk-UA" sz="3200" dirty="0"/>
              <a:t>застосування математичних методів обробки в психології </a:t>
            </a:r>
            <a:r>
              <a:rPr lang="uk-UA" sz="3200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454" y="2517775"/>
            <a:ext cx="10589371" cy="4159250"/>
          </a:xfrm>
        </p:spPr>
        <p:txBody>
          <a:bodyPr>
            <a:noAutofit/>
          </a:bodyPr>
          <a:lstStyle/>
          <a:p>
            <a:pPr lvl="0"/>
            <a:r>
              <a:rPr lang="uk-UA" sz="2800" dirty="0" smtClean="0"/>
              <a:t>чим ближче до реальності експериментальні дані, тим надійніше результат математичного дослідження;</a:t>
            </a:r>
            <a:endParaRPr lang="ru-RU" sz="2800" dirty="0" smtClean="0"/>
          </a:p>
          <a:p>
            <a:pPr lvl="0"/>
            <a:r>
              <a:rPr lang="uk-UA" sz="2800" dirty="0" smtClean="0"/>
              <a:t>при використанні математичних методів для аналізу і обробки результатів експериментів і спостережень більшу частину успіху дослідження становлять визначення типу розв'язуваної задачі і вибір методу вирішення;</a:t>
            </a:r>
            <a:endParaRPr lang="ru-RU" sz="2800" dirty="0" smtClean="0"/>
          </a:p>
          <a:p>
            <a:pPr lvl="0"/>
            <a:r>
              <a:rPr lang="uk-UA" sz="2800" dirty="0" smtClean="0"/>
              <a:t>важливу частину рішення задачі займає інтерпретація отриманого результату.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13</a:t>
            </a:fld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655449" y="200633"/>
            <a:ext cx="5734050" cy="4476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Дослідник (психолог)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655449" y="892783"/>
            <a:ext cx="5734050" cy="644525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предмет дослідження (психологічні властивості, процеси, функції тощо)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655449" y="1784959"/>
            <a:ext cx="5734050" cy="45720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досліджуваний (група досліджуваних)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655449" y="2472845"/>
            <a:ext cx="5734050" cy="428625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експеримент (вимірювання)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655449" y="3149121"/>
            <a:ext cx="5734050" cy="4318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дані експерименту (числові значення)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655449" y="3828572"/>
            <a:ext cx="5734050" cy="434973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статистична обробка даних експерименту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655449" y="4511196"/>
            <a:ext cx="5734050" cy="434973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результат статистичної обробки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655449" y="5193820"/>
            <a:ext cx="5734050" cy="5692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висновки (друкований текст, звіт, курсова (магістерська) робота, стаття тощо)</a:t>
            </a:r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655449" y="6002904"/>
            <a:ext cx="5734050" cy="47571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отримувач наукової інформації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103374" y="667358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103374" y="1565783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103374" y="2256845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103374" y="2917295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103374" y="3596746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103374" y="4295196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103374" y="4969981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103374" y="5786904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Статистичний метод має складові</a:t>
            </a:r>
            <a:r>
              <a:rPr lang="uk-UA" b="1" dirty="0" smtClean="0"/>
              <a:t>: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37391498"/>
              </p:ext>
            </p:extLst>
          </p:nvPr>
        </p:nvGraphicFramePr>
        <p:xfrm>
          <a:off x="3486150" y="2295525"/>
          <a:ext cx="6407150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артинки по запросу &quot;математика человечки для презентации&quot;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634271"/>
            <a:ext cx="2854325" cy="35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51838" y="810947"/>
            <a:ext cx="9878912" cy="855132"/>
          </a:xfrm>
        </p:spPr>
        <p:txBody>
          <a:bodyPr/>
          <a:lstStyle/>
          <a:p>
            <a:r>
              <a:rPr lang="uk-UA" sz="3000" u="sng" dirty="0"/>
              <a:t>Статистичне спостереження</a:t>
            </a:r>
            <a:r>
              <a:rPr lang="uk-UA" sz="3000" dirty="0"/>
              <a:t> – це процес науково організованого планомірного збору даних</a:t>
            </a:r>
            <a:endParaRPr lang="ru-RU" sz="30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b="1" i="1" dirty="0"/>
              <a:t>За часом реєстрації фактів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поточне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періодичне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одночасне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b="1" i="1" dirty="0"/>
              <a:t>За кількістю досліджуваних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суцільне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несуцільне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вибіркове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 smtClean="0"/>
              <a:t>спостереження </a:t>
            </a:r>
            <a:r>
              <a:rPr lang="uk-UA" sz="2200" i="1" dirty="0"/>
              <a:t>основного </a:t>
            </a:r>
            <a:r>
              <a:rPr lang="uk-UA" sz="2200" i="1" dirty="0" smtClean="0"/>
              <a:t>масиву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монографічне</a:t>
            </a:r>
            <a:r>
              <a:rPr lang="uk-UA" sz="2200" dirty="0"/>
              <a:t> </a:t>
            </a:r>
            <a:endParaRPr lang="ru-RU" sz="2200" dirty="0"/>
          </a:p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7875619" y="2428403"/>
            <a:ext cx="3145730" cy="576262"/>
          </a:xfrm>
        </p:spPr>
        <p:txBody>
          <a:bodyPr/>
          <a:lstStyle/>
          <a:p>
            <a:pPr algn="ctr"/>
            <a:r>
              <a:rPr lang="uk-UA" b="1" i="1" dirty="0"/>
              <a:t>За способами 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безпосереднє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документальне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опитування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2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3311" y="679572"/>
            <a:ext cx="9196388" cy="708025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chemeClr val="accent1"/>
                </a:solidFill>
              </a:rPr>
              <a:t>Принципи математичного спостереження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6316587"/>
              </p:ext>
            </p:extLst>
          </p:nvPr>
        </p:nvGraphicFramePr>
        <p:xfrm>
          <a:off x="1257752" y="1921281"/>
          <a:ext cx="9513887" cy="447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7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Змінна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78" y="2798053"/>
            <a:ext cx="7823676" cy="3048270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uk-UA" sz="2400" dirty="0"/>
              <a:t>В процесі проведення психологічного дослідження проводяться різні </a:t>
            </a:r>
            <a:r>
              <a:rPr lang="uk-UA" sz="2400" dirty="0" smtClean="0"/>
              <a:t>вимірювання. </a:t>
            </a:r>
            <a:r>
              <a:rPr lang="uk-UA" sz="2400" dirty="0"/>
              <a:t>Як об'єкти вимірювання виступають психічні процеси, особливості властивості індивідів. Вимірювані психологічні явища позначаються поняттями «</a:t>
            </a:r>
            <a:r>
              <a:rPr lang="uk-UA" sz="2400" b="1" i="1" dirty="0"/>
              <a:t>ознака</a:t>
            </a:r>
            <a:r>
              <a:rPr lang="uk-UA" sz="2400" dirty="0"/>
              <a:t>» або «</a:t>
            </a:r>
            <a:r>
              <a:rPr lang="uk-UA" sz="2400" b="1" i="1" dirty="0"/>
              <a:t>змінна</a:t>
            </a:r>
            <a:r>
              <a:rPr lang="uk-UA" sz="2400" dirty="0"/>
              <a:t>». В якості змінної можуть виступати швидкість виконання тесту, соціометричний статус, кількість допущених помилок і </a:t>
            </a:r>
            <a:r>
              <a:rPr lang="uk-UA" sz="2400" dirty="0" err="1"/>
              <a:t>т.д</a:t>
            </a:r>
            <a:r>
              <a:rPr lang="uk-UA" sz="2400" dirty="0"/>
              <a:t>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17</a:t>
            </a:fld>
            <a:endParaRPr lang="ru-RU"/>
          </a:p>
        </p:txBody>
      </p:sp>
      <p:pic>
        <p:nvPicPr>
          <p:cNvPr id="2054" name="Picture 6" descr="Картинки по запросу &quot;математика человечки для презентации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89" y="2480486"/>
            <a:ext cx="3142101" cy="31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873" y="1558047"/>
            <a:ext cx="3694943" cy="1600200"/>
          </a:xfrm>
        </p:spPr>
        <p:txBody>
          <a:bodyPr/>
          <a:lstStyle/>
          <a:p>
            <a:r>
              <a:rPr lang="uk-UA" sz="2800" b="1" i="1" dirty="0"/>
              <a:t>Змінна</a:t>
            </a:r>
            <a:r>
              <a:rPr lang="uk-UA" sz="2800" dirty="0"/>
              <a:t> – це будь-яка реальність, яка може бути піддана виміру. 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85035" y="1879059"/>
            <a:ext cx="5190066" cy="2558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/>
              <a:t>У психології розглядають такі види змінних:</a:t>
            </a:r>
            <a:endParaRPr lang="ru-RU" sz="2800" b="1" dirty="0"/>
          </a:p>
          <a:p>
            <a:r>
              <a:rPr lang="uk-UA" sz="2400" dirty="0" smtClean="0"/>
              <a:t>кількісні </a:t>
            </a:r>
            <a:r>
              <a:rPr lang="uk-UA" sz="2400" dirty="0"/>
              <a:t>та якісні </a:t>
            </a:r>
            <a:r>
              <a:rPr lang="uk-UA" sz="2400" dirty="0" smtClean="0"/>
              <a:t>змінні </a:t>
            </a:r>
            <a:r>
              <a:rPr lang="uk-UA" sz="2000" i="1" dirty="0" smtClean="0"/>
              <a:t>(дискретні і безперервні)</a:t>
            </a:r>
            <a:endParaRPr lang="uk-UA" sz="2400" i="1" dirty="0"/>
          </a:p>
          <a:p>
            <a:r>
              <a:rPr lang="uk-UA" sz="2400" dirty="0"/>
              <a:t>незалежні і залежні </a:t>
            </a:r>
            <a:r>
              <a:rPr lang="uk-UA" sz="2400" dirty="0" smtClean="0"/>
              <a:t>змінні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47873" y="3461425"/>
            <a:ext cx="3611600" cy="2895599"/>
          </a:xfrm>
        </p:spPr>
        <p:txBody>
          <a:bodyPr>
            <a:normAutofit/>
          </a:bodyPr>
          <a:lstStyle/>
          <a:p>
            <a:r>
              <a:rPr lang="uk-UA" sz="2000" dirty="0"/>
              <a:t>Психологічні змінні є випадковими величинами, оскільки заздалегідь невідомо, які значення вони </a:t>
            </a:r>
            <a:r>
              <a:rPr lang="uk-UA" sz="2000" dirty="0" smtClean="0"/>
              <a:t>приймуть.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4" y="994339"/>
            <a:ext cx="8761413" cy="706964"/>
          </a:xfrm>
        </p:spPr>
        <p:txBody>
          <a:bodyPr/>
          <a:lstStyle/>
          <a:p>
            <a:pPr algn="ctr"/>
            <a:r>
              <a:rPr lang="uk-UA" b="1" dirty="0" smtClean="0"/>
              <a:t>Вимірювання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08213" y="2844918"/>
            <a:ext cx="2538919" cy="3297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dirty="0" smtClean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uk-UA" sz="2400" dirty="0" smtClean="0"/>
              <a:t>1, 2, 3, …., </a:t>
            </a:r>
            <a:r>
              <a:rPr lang="en-US" sz="2400" dirty="0" smtClean="0"/>
              <a:t>n</a:t>
            </a:r>
            <a:endParaRPr lang="ru-RU" sz="2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452560" y="3831079"/>
            <a:ext cx="2149812" cy="9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4166681" y="2822643"/>
            <a:ext cx="4027251" cy="3297676"/>
            <a:chOff x="3287949" y="2723745"/>
            <a:chExt cx="4027251" cy="3297676"/>
          </a:xfrm>
        </p:grpSpPr>
        <p:sp>
          <p:nvSpPr>
            <p:cNvPr id="11" name="Выноска со стрелками влево/вправо 10"/>
            <p:cNvSpPr/>
            <p:nvPr/>
          </p:nvSpPr>
          <p:spPr>
            <a:xfrm>
              <a:off x="3287949" y="2723745"/>
              <a:ext cx="4027251" cy="3297676"/>
            </a:xfrm>
            <a:prstGeom prst="leftRight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 smtClean="0"/>
            </a:p>
            <a:p>
              <a:pPr algn="ctr"/>
              <a:endParaRPr lang="uk-UA" dirty="0"/>
            </a:p>
            <a:p>
              <a:pPr algn="ctr"/>
              <a:r>
                <a:rPr lang="uk-UA" dirty="0" smtClean="0"/>
                <a:t>опитувальники, тести, експерименти тощо</a:t>
              </a:r>
              <a:endParaRPr lang="ru-RU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567135" y="3741908"/>
              <a:ext cx="1468877" cy="12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203470" y="2746020"/>
              <a:ext cx="2249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/>
                <a:t>ПРАВИЛА</a:t>
              </a:r>
              <a:endParaRPr lang="uk-UA" b="1" dirty="0"/>
            </a:p>
            <a:p>
              <a:pPr algn="ctr"/>
              <a:r>
                <a:rPr lang="uk-UA" dirty="0"/>
                <a:t>приписування чисел</a:t>
              </a:r>
            </a:p>
            <a:p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25604" y="2822643"/>
            <a:ext cx="2538919" cy="3297676"/>
            <a:chOff x="1575881" y="2782111"/>
            <a:chExt cx="2538919" cy="329767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75881" y="2782111"/>
              <a:ext cx="2538919" cy="329767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/>
                <a:t>ЯВИЩЯ</a:t>
              </a:r>
            </a:p>
            <a:p>
              <a:pPr algn="ctr"/>
              <a:r>
                <a:rPr lang="uk-UA" sz="2000" dirty="0" smtClean="0"/>
                <a:t>(змінні)</a:t>
              </a:r>
            </a:p>
            <a:p>
              <a:pPr algn="ctr"/>
              <a:endParaRPr lang="uk-UA" dirty="0" smtClean="0"/>
            </a:p>
            <a:p>
              <a:pPr algn="ctr"/>
              <a:endParaRPr lang="uk-UA" dirty="0"/>
            </a:p>
            <a:p>
              <a:pPr algn="ctr"/>
              <a:r>
                <a:rPr lang="uk-UA" sz="2000" dirty="0" smtClean="0"/>
                <a:t>інтелект, мотивація, агресія, тривожність, тип темпераменту</a:t>
              </a:r>
              <a:endParaRPr lang="ru-RU" sz="200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50979" y="3813243"/>
              <a:ext cx="2149812" cy="9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352972" y="2924575"/>
            <a:ext cx="224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ЧИСЛА</a:t>
            </a:r>
            <a:endParaRPr lang="uk-UA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5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30" y="1066800"/>
            <a:ext cx="10058400" cy="67056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519" y="2318384"/>
            <a:ext cx="10020681" cy="4539615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Загальне поняття статистики, її галузі.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Застосування методів математичної статистики у психолого-педагогічних дослідженнях.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Класифікація психологічних завдань, що вирішуються за допомогою статистичних методів. 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Статистична значимість.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Шкали вимірювання.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Наочне зображення статистичного розподілу.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Представлення </a:t>
            </a:r>
            <a:r>
              <a:rPr lang="uk-UA" sz="2800" dirty="0" smtClean="0"/>
              <a:t>даних. </a:t>
            </a:r>
            <a:endParaRPr lang="ru-RU" sz="2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240" y="925029"/>
            <a:ext cx="8761413" cy="706964"/>
          </a:xfrm>
        </p:spPr>
        <p:txBody>
          <a:bodyPr/>
          <a:lstStyle/>
          <a:p>
            <a:pPr algn="ctr"/>
            <a:r>
              <a:rPr lang="uk-UA" sz="4000" b="1" dirty="0" smtClean="0"/>
              <a:t>Види психологічного вимірювання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470531"/>
              </p:ext>
            </p:extLst>
          </p:nvPr>
        </p:nvGraphicFramePr>
        <p:xfrm>
          <a:off x="551839" y="2723745"/>
          <a:ext cx="8057140" cy="303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20</a:t>
            </a:fld>
            <a:endParaRPr lang="ru-RU"/>
          </a:p>
        </p:txBody>
      </p:sp>
      <p:pic>
        <p:nvPicPr>
          <p:cNvPr id="1028" name="Picture 4" descr="Картинки по запросу &quot;измерение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49" y="3200275"/>
            <a:ext cx="2610008" cy="18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114" y="963508"/>
            <a:ext cx="8761413" cy="706964"/>
          </a:xfrm>
        </p:spPr>
        <p:txBody>
          <a:bodyPr/>
          <a:lstStyle/>
          <a:p>
            <a:pPr algn="ctr"/>
            <a:r>
              <a:rPr lang="uk-UA" b="1" dirty="0" smtClean="0"/>
              <a:t>Психологічні </a:t>
            </a:r>
            <a:r>
              <a:rPr lang="uk-UA" b="1" dirty="0"/>
              <a:t>завдання, які вирішуються за допомогою методів математичної статистики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21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4399" y="2613660"/>
            <a:ext cx="8566128" cy="3980180"/>
          </a:xfrm>
        </p:spPr>
        <p:txBody>
          <a:bodyPr>
            <a:normAutofit lnSpcReduction="10000"/>
          </a:bodyPr>
          <a:lstStyle/>
          <a:p>
            <a:pPr marL="538163" lvl="0" indent="-538163" algn="just"/>
            <a:r>
              <a:rPr lang="uk-UA" sz="2800" dirty="0" smtClean="0"/>
              <a:t>завдання</a:t>
            </a:r>
            <a:r>
              <a:rPr lang="uk-UA" sz="2800" dirty="0"/>
              <a:t>, що вимагають встановлення подібності або </a:t>
            </a:r>
            <a:r>
              <a:rPr lang="uk-UA" sz="2800" dirty="0" smtClean="0"/>
              <a:t>відмінності</a:t>
            </a:r>
            <a:endParaRPr lang="ru-RU" sz="2800" dirty="0"/>
          </a:p>
          <a:p>
            <a:pPr marL="538163" lvl="0" indent="-538163" algn="just"/>
            <a:r>
              <a:rPr lang="uk-UA" sz="2800" dirty="0" smtClean="0"/>
              <a:t>завдання</a:t>
            </a:r>
            <a:r>
              <a:rPr lang="uk-UA" sz="2800" dirty="0"/>
              <a:t>, що вимагають угруповання і класифікації </a:t>
            </a:r>
            <a:r>
              <a:rPr lang="uk-UA" sz="2800" dirty="0" smtClean="0"/>
              <a:t>даних</a:t>
            </a:r>
            <a:endParaRPr lang="ru-RU" sz="2800" dirty="0"/>
          </a:p>
          <a:p>
            <a:pPr marL="538163" lvl="0" indent="-538163" algn="just"/>
            <a:r>
              <a:rPr lang="uk-UA" sz="2800" dirty="0" smtClean="0"/>
              <a:t>завдання</a:t>
            </a:r>
            <a:r>
              <a:rPr lang="uk-UA" sz="2800" dirty="0"/>
              <a:t>, що ставлять за мету аналіз джерел варіативності одержуваних психологічних </a:t>
            </a:r>
            <a:r>
              <a:rPr lang="uk-UA" sz="2800" dirty="0" smtClean="0"/>
              <a:t>ознак</a:t>
            </a:r>
            <a:endParaRPr lang="uk-UA" sz="2800" dirty="0"/>
          </a:p>
          <a:p>
            <a:pPr marL="538163" lvl="0" indent="-538163" algn="just"/>
            <a:r>
              <a:rPr lang="uk-UA" sz="2800" dirty="0" smtClean="0"/>
              <a:t>завдання</a:t>
            </a:r>
            <a:r>
              <a:rPr lang="uk-UA" sz="2800" dirty="0"/>
              <a:t>, які передбачають можливість прогнозу на основі наявних </a:t>
            </a:r>
            <a:r>
              <a:rPr lang="uk-UA" sz="2800" dirty="0" smtClean="0"/>
              <a:t>даних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Задача </a:t>
            </a:r>
            <a:r>
              <a:rPr lang="ru-RU" b="1" dirty="0" err="1" smtClean="0"/>
              <a:t>пошуку</a:t>
            </a:r>
            <a:r>
              <a:rPr lang="ru-RU" b="1" dirty="0" smtClean="0"/>
              <a:t> </a:t>
            </a:r>
            <a:r>
              <a:rPr lang="ru-RU" b="1" dirty="0" err="1" smtClean="0"/>
              <a:t>зв</a:t>
            </a:r>
            <a:r>
              <a:rPr lang="en-US" b="1" dirty="0" smtClean="0"/>
              <a:t>’</a:t>
            </a:r>
            <a:r>
              <a:rPr lang="ru-RU" b="1" dirty="0" err="1" smtClean="0"/>
              <a:t>язку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1" y="2653354"/>
            <a:ext cx="6089988" cy="3584886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8295867"/>
              </p:ext>
            </p:extLst>
          </p:nvPr>
        </p:nvGraphicFramePr>
        <p:xfrm>
          <a:off x="589280" y="1971040"/>
          <a:ext cx="4348480" cy="456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12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Задача аналізу впливу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8555" y="2816860"/>
            <a:ext cx="6119605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Я</a:t>
            </a:r>
            <a:r>
              <a:rPr lang="uk-UA" sz="3200" dirty="0" smtClean="0"/>
              <a:t>кщо </a:t>
            </a:r>
            <a:r>
              <a:rPr lang="uk-UA" sz="3200" dirty="0"/>
              <a:t>між явищами існує зв’язок, то чи означає це, що одне з них впливає на </a:t>
            </a:r>
            <a:r>
              <a:rPr lang="uk-UA" sz="3200" dirty="0" smtClean="0"/>
              <a:t>інше? </a:t>
            </a:r>
          </a:p>
          <a:p>
            <a:pPr marL="0" indent="0" algn="just">
              <a:buNone/>
            </a:pPr>
            <a:r>
              <a:rPr lang="uk-UA" sz="3200" dirty="0" smtClean="0"/>
              <a:t>А </a:t>
            </a:r>
            <a:r>
              <a:rPr lang="uk-UA" sz="3200" dirty="0"/>
              <a:t>якщо так, то що на що впливає?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23</a:t>
            </a:fld>
            <a:endParaRPr lang="ru-RU"/>
          </a:p>
        </p:txBody>
      </p:sp>
      <p:pic>
        <p:nvPicPr>
          <p:cNvPr id="2050" name="Picture 2" descr="Картинки по запросу &quot;математика человески для презентаций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9" y="2816860"/>
            <a:ext cx="3625072" cy="271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80683" y="838364"/>
            <a:ext cx="8761413" cy="706964"/>
          </a:xfrm>
        </p:spPr>
        <p:txBody>
          <a:bodyPr/>
          <a:lstStyle/>
          <a:p>
            <a:pPr algn="ctr"/>
            <a:r>
              <a:rPr lang="uk-UA" sz="4400" b="1" dirty="0" smtClean="0"/>
              <a:t>Змінні</a:t>
            </a:r>
            <a:endParaRPr lang="ru-RU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8234" y="2603500"/>
            <a:ext cx="4825157" cy="576262"/>
          </a:xfrm>
        </p:spPr>
        <p:txBody>
          <a:bodyPr/>
          <a:lstStyle/>
          <a:p>
            <a:pPr algn="ctr"/>
            <a:r>
              <a:rPr lang="uk-UA" sz="3200" b="1" dirty="0"/>
              <a:t>Незалежні</a:t>
            </a:r>
            <a:endParaRPr lang="ru-RU" b="1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89279" y="3271202"/>
            <a:ext cx="5472111" cy="2840039"/>
          </a:xfrm>
        </p:spPr>
        <p:txBody>
          <a:bodyPr>
            <a:noAutofit/>
          </a:bodyPr>
          <a:lstStyle/>
          <a:p>
            <a:r>
              <a:rPr lang="uk-UA" sz="2500" dirty="0"/>
              <a:t>явище, яке знаходиться під контролем </a:t>
            </a:r>
            <a:r>
              <a:rPr lang="uk-UA" sz="2500" dirty="0" smtClean="0"/>
              <a:t>дослідника, </a:t>
            </a:r>
            <a:r>
              <a:rPr lang="uk-UA" sz="2500" dirty="0"/>
              <a:t>і яке він може змінювати відповідно до наперед визначеної експериментальної процедури</a:t>
            </a:r>
            <a:endParaRPr lang="ru-RU" sz="25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sz="3200" b="1" dirty="0" smtClean="0"/>
              <a:t>Залежні</a:t>
            </a:r>
            <a:endParaRPr lang="ru-RU" b="1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99224" y="3179761"/>
            <a:ext cx="4825159" cy="2840039"/>
          </a:xfrm>
        </p:spPr>
        <p:txBody>
          <a:bodyPr>
            <a:normAutofit/>
          </a:bodyPr>
          <a:lstStyle/>
          <a:p>
            <a:r>
              <a:rPr lang="uk-UA" sz="2500" dirty="0"/>
              <a:t>явище, яке змінюється під впливом незалежної змінної</a:t>
            </a:r>
            <a:endParaRPr lang="ru-RU" sz="25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24</a:t>
            </a:fld>
            <a:endParaRPr lang="ru-RU"/>
          </a:p>
        </p:txBody>
      </p:sp>
      <p:pic>
        <p:nvPicPr>
          <p:cNvPr id="3074" name="Picture 2" descr="Картинки по запросу &quot;измерение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4" y="4719846"/>
            <a:ext cx="2067669" cy="15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120" y="993525"/>
            <a:ext cx="8761413" cy="706964"/>
          </a:xfrm>
        </p:spPr>
        <p:txBody>
          <a:bodyPr/>
          <a:lstStyle/>
          <a:p>
            <a:pPr algn="ctr"/>
            <a:r>
              <a:rPr lang="uk-UA" b="1" dirty="0" smtClean="0"/>
              <a:t>Статистична значимість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69336"/>
              </p:ext>
            </p:extLst>
          </p:nvPr>
        </p:nvGraphicFramePr>
        <p:xfrm>
          <a:off x="1939336" y="2337562"/>
          <a:ext cx="8494983" cy="4195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0624">
                  <a:extLst>
                    <a:ext uri="{9D8B030D-6E8A-4147-A177-3AD203B41FA5}">
                      <a16:colId xmlns:a16="http://schemas.microsoft.com/office/drawing/2014/main" val="2843817609"/>
                    </a:ext>
                  </a:extLst>
                </a:gridCol>
                <a:gridCol w="2625033">
                  <a:extLst>
                    <a:ext uri="{9D8B030D-6E8A-4147-A177-3AD203B41FA5}">
                      <a16:colId xmlns:a16="http://schemas.microsoft.com/office/drawing/2014/main" val="3792861665"/>
                    </a:ext>
                  </a:extLst>
                </a:gridCol>
                <a:gridCol w="3249326">
                  <a:extLst>
                    <a:ext uri="{9D8B030D-6E8A-4147-A177-3AD203B41FA5}">
                      <a16:colId xmlns:a16="http://schemas.microsoft.com/office/drawing/2014/main" val="110794581"/>
                    </a:ext>
                  </a:extLst>
                </a:gridCol>
              </a:tblGrid>
              <a:tr h="1308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Рівень статистичної значимості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Ступінь значимості результату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Імовірність помилки при узагальненні результату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708764"/>
                  </a:ext>
                </a:extLst>
              </a:tr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р=0,05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Прийнятний результат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631721"/>
                  </a:ext>
                </a:extLst>
              </a:tr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р=0,01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Значимий результат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8733909"/>
                  </a:ext>
                </a:extLst>
              </a:tr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р=0,001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Високо значимий результат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0,1%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932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1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Вимірювальні шкали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5467" y="2707011"/>
            <a:ext cx="4841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Класифікація вимірювальних школа С. </a:t>
            </a:r>
            <a:r>
              <a:rPr lang="uk-UA" sz="2400" dirty="0" err="1" smtClean="0"/>
              <a:t>Стівенса</a:t>
            </a:r>
            <a:r>
              <a:rPr lang="uk-UA" sz="2400" dirty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/>
              <a:t>(в основу покладено точність градуювання шкал )</a:t>
            </a:r>
            <a:endParaRPr lang="ru-RU" sz="20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712852" y="2707011"/>
            <a:ext cx="9093068" cy="3582029"/>
            <a:chOff x="2712852" y="2707011"/>
            <a:chExt cx="8477887" cy="289114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12852" y="5049520"/>
              <a:ext cx="3098796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НОМІНАЛЬНА ШКАЛА</a:t>
              </a:r>
              <a:endParaRPr lang="ru-RU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07080" y="4293764"/>
              <a:ext cx="3098796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РАНГОВА ШКАЛА</a:t>
              </a:r>
              <a:endParaRPr lang="ru-RU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21248" y="3440738"/>
              <a:ext cx="3098796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ІНТЕРВАЛЬНА ШКАЛА</a:t>
              </a:r>
              <a:endParaRPr lang="ru-RU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091943" y="2709698"/>
              <a:ext cx="3098796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/>
                <a:t>П</a:t>
              </a:r>
              <a:r>
                <a:rPr lang="uk-UA" b="1" dirty="0" smtClean="0"/>
                <a:t>РОПОРЦІЙНА ШКАЛА</a:t>
              </a:r>
              <a:endParaRPr lang="ru-RU" b="1" dirty="0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712852" y="2707011"/>
              <a:ext cx="5379091" cy="2342510"/>
              <a:chOff x="2712852" y="2707011"/>
              <a:chExt cx="5379091" cy="2342510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flipV="1">
                <a:off x="4507080" y="3440739"/>
                <a:ext cx="1914168" cy="853024"/>
              </a:xfrm>
              <a:prstGeom prst="straightConnector1">
                <a:avLst/>
              </a:prstGeom>
              <a:ln w="25400" cap="sq"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flipV="1">
                <a:off x="2712852" y="4293764"/>
                <a:ext cx="1794228" cy="755757"/>
              </a:xfrm>
              <a:prstGeom prst="straightConnector1">
                <a:avLst/>
              </a:prstGeom>
              <a:ln w="25400" cap="sq"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6421248" y="2707011"/>
                <a:ext cx="1670695" cy="733726"/>
              </a:xfrm>
              <a:prstGeom prst="straightConnector1">
                <a:avLst/>
              </a:prstGeom>
              <a:ln w="25400" cap="sq"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22"/>
            <p:cNvGrpSpPr/>
            <p:nvPr/>
          </p:nvGrpSpPr>
          <p:grpSpPr>
            <a:xfrm>
              <a:off x="5811648" y="3258338"/>
              <a:ext cx="5379091" cy="2339822"/>
              <a:chOff x="5811648" y="3258338"/>
              <a:chExt cx="5379091" cy="2339822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811648" y="3258338"/>
                <a:ext cx="5379091" cy="2339822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rot="19973886">
                <a:off x="6634020" y="4453184"/>
                <a:ext cx="45528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/>
                  <a:t>ЗРОСТАННЯ ТОЧНОСТІ ГРАДУЮВАННЯ</a:t>
                </a:r>
                <a:endParaRPr lang="ru-RU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28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Номінальна шкала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018401"/>
              </p:ext>
            </p:extLst>
          </p:nvPr>
        </p:nvGraphicFramePr>
        <p:xfrm>
          <a:off x="1043194" y="2725420"/>
          <a:ext cx="10447766" cy="3931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47606">
                  <a:extLst>
                    <a:ext uri="{9D8B030D-6E8A-4147-A177-3AD203B41FA5}">
                      <a16:colId xmlns:a16="http://schemas.microsoft.com/office/drawing/2014/main" val="119657017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467638709"/>
                    </a:ext>
                  </a:extLst>
                </a:gridCol>
                <a:gridCol w="2331407">
                  <a:extLst>
                    <a:ext uri="{9D8B030D-6E8A-4147-A177-3AD203B41FA5}">
                      <a16:colId xmlns:a16="http://schemas.microsoft.com/office/drawing/2014/main" val="2324670069"/>
                    </a:ext>
                  </a:extLst>
                </a:gridCol>
                <a:gridCol w="2301553">
                  <a:extLst>
                    <a:ext uri="{9D8B030D-6E8A-4147-A177-3AD203B41FA5}">
                      <a16:colId xmlns:a16="http://schemas.microsoft.com/office/drawing/2014/main" val="1035666844"/>
                    </a:ext>
                  </a:extLst>
                </a:gridCol>
              </a:tblGrid>
              <a:tr h="79509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Шкала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Характеристика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Математичні операції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Приклад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751322"/>
                  </a:ext>
                </a:extLst>
              </a:tr>
              <a:tr h="2839641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Номінальна</a:t>
                      </a:r>
                      <a:endParaRPr lang="ru-RU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У межах цієї шкали об'єкти класифікуються,</a:t>
                      </a:r>
                      <a:r>
                        <a:rPr lang="uk-UA" sz="2200" baseline="0" dirty="0" smtClean="0"/>
                        <a:t> а класи позначаються номерами. Число тут слугує лише назвою певного класу, а тому нічого не говорить про властивості об'єкту, крім того, що він належить до певного класу.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Встановлення рівності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Колір очей,</a:t>
                      </a:r>
                      <a:r>
                        <a:rPr lang="uk-UA" sz="2200" baseline="0" dirty="0" smtClean="0"/>
                        <a:t> номери гравців футбольної команди, типи темпераменту тощо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154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Рангова шкала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795793"/>
              </p:ext>
            </p:extLst>
          </p:nvPr>
        </p:nvGraphicFramePr>
        <p:xfrm>
          <a:off x="1017293" y="2552700"/>
          <a:ext cx="10447766" cy="3931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47606">
                  <a:extLst>
                    <a:ext uri="{9D8B030D-6E8A-4147-A177-3AD203B41FA5}">
                      <a16:colId xmlns:a16="http://schemas.microsoft.com/office/drawing/2014/main" val="119657017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467638709"/>
                    </a:ext>
                  </a:extLst>
                </a:gridCol>
                <a:gridCol w="2331407">
                  <a:extLst>
                    <a:ext uri="{9D8B030D-6E8A-4147-A177-3AD203B41FA5}">
                      <a16:colId xmlns:a16="http://schemas.microsoft.com/office/drawing/2014/main" val="2324670069"/>
                    </a:ext>
                  </a:extLst>
                </a:gridCol>
                <a:gridCol w="2301553">
                  <a:extLst>
                    <a:ext uri="{9D8B030D-6E8A-4147-A177-3AD203B41FA5}">
                      <a16:colId xmlns:a16="http://schemas.microsoft.com/office/drawing/2014/main" val="1035666844"/>
                    </a:ext>
                  </a:extLst>
                </a:gridCol>
              </a:tblGrid>
              <a:tr h="79509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Шкала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Характеристика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Математичні операції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Приклад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751322"/>
                  </a:ext>
                </a:extLst>
              </a:tr>
              <a:tr h="2839641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Рангова</a:t>
                      </a:r>
                      <a:endParaRPr lang="ru-RU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У межах цієї шкали об'єкти розташовуються в порядку спадання чи зростання у них певної якості. При цьому кожній градації якості приписується свій порядковий номер (ранг). Фактично, об'єкти лише впорядковуються.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Встановлення відношень</a:t>
                      </a:r>
                      <a:r>
                        <a:rPr lang="uk-UA" sz="2200" baseline="0" dirty="0" smtClean="0"/>
                        <a:t> «більше-менше»</a:t>
                      </a:r>
                      <a:r>
                        <a:rPr lang="uk-UA" sz="2200" dirty="0" smtClean="0"/>
                        <a:t>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Місця в олімпіаді, ранжування досліджуваних за проявами</a:t>
                      </a:r>
                      <a:r>
                        <a:rPr lang="uk-UA" sz="2200" baseline="0" dirty="0" smtClean="0"/>
                        <a:t> індивідуальних рис, рейтинг успішності студентів тощо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154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851748"/>
            <a:ext cx="8761413" cy="706964"/>
          </a:xfrm>
        </p:spPr>
        <p:txBody>
          <a:bodyPr/>
          <a:lstStyle/>
          <a:p>
            <a:pPr algn="ctr"/>
            <a:r>
              <a:rPr lang="uk-UA" dirty="0" smtClean="0"/>
              <a:t>Інтервальна шкала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101228"/>
              </p:ext>
            </p:extLst>
          </p:nvPr>
        </p:nvGraphicFramePr>
        <p:xfrm>
          <a:off x="747950" y="2522220"/>
          <a:ext cx="10447766" cy="3931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47606">
                  <a:extLst>
                    <a:ext uri="{9D8B030D-6E8A-4147-A177-3AD203B41FA5}">
                      <a16:colId xmlns:a16="http://schemas.microsoft.com/office/drawing/2014/main" val="119657017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467638709"/>
                    </a:ext>
                  </a:extLst>
                </a:gridCol>
                <a:gridCol w="2331407">
                  <a:extLst>
                    <a:ext uri="{9D8B030D-6E8A-4147-A177-3AD203B41FA5}">
                      <a16:colId xmlns:a16="http://schemas.microsoft.com/office/drawing/2014/main" val="2324670069"/>
                    </a:ext>
                  </a:extLst>
                </a:gridCol>
                <a:gridCol w="2301553">
                  <a:extLst>
                    <a:ext uri="{9D8B030D-6E8A-4147-A177-3AD203B41FA5}">
                      <a16:colId xmlns:a16="http://schemas.microsoft.com/office/drawing/2014/main" val="1035666844"/>
                    </a:ext>
                  </a:extLst>
                </a:gridCol>
              </a:tblGrid>
              <a:tr h="79509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Шкала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Характеристика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Математичні операції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Приклад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751322"/>
                  </a:ext>
                </a:extLst>
              </a:tr>
              <a:tr h="2839641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Інтервальна</a:t>
                      </a:r>
                      <a:endParaRPr lang="ru-RU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У межах цієї шкали існує одиниця вимірювання, за допомогою якої</a:t>
                      </a:r>
                      <a:r>
                        <a:rPr lang="uk-UA" sz="2200" baseline="0" dirty="0" smtClean="0"/>
                        <a:t> можна не лише впорядкувати об'єкти, але й приписати їм числа так, щоб однакові різниці між числами виражали однакові відмінності у проявах вимірюваної якості.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Встановлення рівності інтервалів (різниць)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Календарний час, шкала температур</a:t>
                      </a:r>
                      <a:r>
                        <a:rPr lang="uk-UA" sz="2200" baseline="0" dirty="0" smtClean="0"/>
                        <a:t> за Цельсієм тощо 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154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26" y="755772"/>
            <a:ext cx="10086974" cy="1314450"/>
          </a:xfrm>
        </p:spPr>
        <p:txBody>
          <a:bodyPr/>
          <a:lstStyle/>
          <a:p>
            <a:r>
              <a:rPr lang="uk-UA" sz="3200" dirty="0"/>
              <a:t>Проникнення математичних методів у будь-яку науку є прогресивним </a:t>
            </a:r>
            <a:r>
              <a:rPr lang="uk-UA" sz="3200" dirty="0" smtClean="0"/>
              <a:t>явищем, що зумовлено: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816350"/>
          </a:xfrm>
        </p:spPr>
        <p:txBody>
          <a:bodyPr>
            <a:normAutofit/>
          </a:bodyPr>
          <a:lstStyle/>
          <a:p>
            <a:pPr marL="447675" indent="-447675" algn="just"/>
            <a:r>
              <a:rPr lang="uk-UA" sz="2800" dirty="0" smtClean="0"/>
              <a:t>математичні </a:t>
            </a:r>
            <a:r>
              <a:rPr lang="uk-UA" sz="2800" dirty="0"/>
              <a:t>методи дають змогу зробити процес дослідження явищ більш чітким, структурованим та раціональним; </a:t>
            </a:r>
            <a:endParaRPr lang="ru-RU" sz="2800" dirty="0"/>
          </a:p>
          <a:p>
            <a:pPr marL="447675" indent="-447675" algn="just"/>
            <a:r>
              <a:rPr lang="uk-UA" sz="2800" dirty="0" smtClean="0"/>
              <a:t>математичні </a:t>
            </a:r>
            <a:r>
              <a:rPr lang="uk-UA" sz="2800" dirty="0"/>
              <a:t>методи необхідні для обробки великої кількості емпіричних даних (їхніх кількісних виразників), для їх узагальнення та організації в </a:t>
            </a:r>
            <a:r>
              <a:rPr lang="uk-UA" sz="2800" dirty="0" smtClean="0"/>
              <a:t>«емпіричну картину» </a:t>
            </a:r>
            <a:r>
              <a:rPr lang="uk-UA" sz="2800" dirty="0"/>
              <a:t>дослідження. 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851748"/>
            <a:ext cx="8761413" cy="706964"/>
          </a:xfrm>
        </p:spPr>
        <p:txBody>
          <a:bodyPr/>
          <a:lstStyle/>
          <a:p>
            <a:pPr algn="ctr"/>
            <a:r>
              <a:rPr lang="uk-UA" dirty="0" smtClean="0"/>
              <a:t>Пропорційна шкала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145240"/>
              </p:ext>
            </p:extLst>
          </p:nvPr>
        </p:nvGraphicFramePr>
        <p:xfrm>
          <a:off x="747950" y="2522220"/>
          <a:ext cx="10447766" cy="39801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47606">
                  <a:extLst>
                    <a:ext uri="{9D8B030D-6E8A-4147-A177-3AD203B41FA5}">
                      <a16:colId xmlns:a16="http://schemas.microsoft.com/office/drawing/2014/main" val="119657017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467638709"/>
                    </a:ext>
                  </a:extLst>
                </a:gridCol>
                <a:gridCol w="2331407">
                  <a:extLst>
                    <a:ext uri="{9D8B030D-6E8A-4147-A177-3AD203B41FA5}">
                      <a16:colId xmlns:a16="http://schemas.microsoft.com/office/drawing/2014/main" val="2324670069"/>
                    </a:ext>
                  </a:extLst>
                </a:gridCol>
                <a:gridCol w="2301553">
                  <a:extLst>
                    <a:ext uri="{9D8B030D-6E8A-4147-A177-3AD203B41FA5}">
                      <a16:colId xmlns:a16="http://schemas.microsoft.com/office/drawing/2014/main" val="1035666844"/>
                    </a:ext>
                  </a:extLst>
                </a:gridCol>
              </a:tblGrid>
              <a:tr h="89431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Шкала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Характеристика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Математичні операції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Приклад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751322"/>
                  </a:ext>
                </a:extLst>
              </a:tr>
              <a:tr h="3085862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Пропорційна </a:t>
                      </a:r>
                      <a:endParaRPr lang="ru-RU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У межах цієї числа мають такі ж властивості,</a:t>
                      </a:r>
                      <a:r>
                        <a:rPr lang="uk-UA" sz="2200" baseline="0" dirty="0" smtClean="0"/>
                        <a:t> як і в шкалі інтервалів, але, крім того, відношення чисел виражають кількісні відношення ступенів прояву якості.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Встановлення відношень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Зріст, вага, рівень інтелекту, мотивація тощо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154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Наочне зображення статистичного розподілу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394" y="2369820"/>
            <a:ext cx="11098006" cy="34163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/>
              <a:t>Статистичні таблиці </a:t>
            </a:r>
            <a:r>
              <a:rPr lang="uk-UA" sz="2400" dirty="0"/>
              <a:t>– </a:t>
            </a:r>
            <a:r>
              <a:rPr lang="uk-UA" sz="2400" i="1" dirty="0"/>
              <a:t>це спосіб раціонального, наочного і систематичного викладу та аналізу цифрових характеристик досліджуваного процесу чи явища.</a:t>
            </a:r>
            <a:r>
              <a:rPr lang="uk-UA" sz="2400" dirty="0"/>
              <a:t>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94980" y="3945054"/>
            <a:ext cx="8343494" cy="239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b="1" dirty="0">
                <a:solidFill>
                  <a:srgbClr val="000000"/>
                </a:solidFill>
                <a:ea typeface="Calibri" panose="020F0502020204030204" pitchFamily="34" charset="0"/>
              </a:rPr>
              <a:t>Статистичні таблиці </a:t>
            </a: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– мають </a:t>
            </a:r>
            <a:r>
              <a:rPr lang="uk-UA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підмет</a:t>
            </a: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 і </a:t>
            </a:r>
            <a:r>
              <a:rPr lang="uk-UA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присудок</a:t>
            </a: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endParaRPr lang="ru-RU" sz="2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i="1" dirty="0">
                <a:solidFill>
                  <a:srgbClr val="000000"/>
                </a:solidFill>
                <a:ea typeface="Calibri" panose="020F0502020204030204" pitchFamily="34" charset="0"/>
              </a:rPr>
              <a:t>Статистичний </a:t>
            </a:r>
            <a:r>
              <a:rPr lang="uk-UA" sz="2200" i="1" u="sng" dirty="0">
                <a:solidFill>
                  <a:srgbClr val="000000"/>
                </a:solidFill>
                <a:ea typeface="Calibri" panose="020F0502020204030204" pitchFamily="34" charset="0"/>
              </a:rPr>
              <a:t>підмет</a:t>
            </a: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 – це та сукупність, про яку йдеться в таблиці. Як правило, розміщують у лівій частині таблиці.</a:t>
            </a:r>
            <a:endParaRPr lang="ru-RU" sz="2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i="1" dirty="0">
                <a:solidFill>
                  <a:srgbClr val="000000"/>
                </a:solidFill>
                <a:ea typeface="Calibri" panose="020F0502020204030204" pitchFamily="34" charset="0"/>
              </a:rPr>
              <a:t>Статистичний </a:t>
            </a:r>
            <a:r>
              <a:rPr lang="uk-UA" sz="2200" i="1" u="sng" dirty="0">
                <a:solidFill>
                  <a:srgbClr val="000000"/>
                </a:solidFill>
                <a:ea typeface="Calibri" panose="020F0502020204030204" pitchFamily="34" charset="0"/>
              </a:rPr>
              <a:t>присудок</a:t>
            </a: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 – це ті ознаки або показники, які характеризують статистичний підмет. Присудок розміщують у заголовках стовпців. </a:t>
            </a:r>
            <a:endParaRPr lang="ru-RU" sz="2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122" name="Picture 2" descr="Картинки по запросу &quot;восклицательный знак фот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3" y="3945054"/>
            <a:ext cx="2710586" cy="235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Статистичні таблиці</a:t>
            </a:r>
            <a:endParaRPr lang="ru-RU" sz="4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32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581578"/>
              </p:ext>
            </p:extLst>
          </p:nvPr>
        </p:nvGraphicFramePr>
        <p:xfrm>
          <a:off x="2165827" y="2377440"/>
          <a:ext cx="8634254" cy="414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7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rooles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472" y="2603500"/>
            <a:ext cx="2305528" cy="34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1187028"/>
            <a:ext cx="8761413" cy="706964"/>
          </a:xfrm>
        </p:spPr>
        <p:txBody>
          <a:bodyPr/>
          <a:lstStyle/>
          <a:p>
            <a:pPr algn="ctr"/>
            <a:r>
              <a:rPr lang="uk-UA" sz="4000" b="1" dirty="0"/>
              <a:t>Правила складання статистичних таблиць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960" y="2603500"/>
            <a:ext cx="9411653" cy="41630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2400" dirty="0"/>
              <a:t>1. Таблиці мають бути наочними і виразними, їх не слід робити громіздкими та перевантажувати деталями. Іноді замість однієї загальної таблиці слід зробити декілька часткових.</a:t>
            </a:r>
            <a:endParaRPr lang="ru-RU" sz="2400" dirty="0"/>
          </a:p>
          <a:p>
            <a:pPr marL="0" indent="0" algn="just">
              <a:buNone/>
            </a:pPr>
            <a:r>
              <a:rPr lang="uk-UA" sz="2400" dirty="0"/>
              <a:t>2. Назва таблиці має розкривати її зміст у стислій і виразній формі. Назви рядків і стовпчиків пишуться коротко і без скорочень.</a:t>
            </a:r>
            <a:endParaRPr lang="ru-RU" sz="2400" dirty="0"/>
          </a:p>
          <a:p>
            <a:pPr marL="0" indent="0" algn="just">
              <a:buNone/>
            </a:pPr>
            <a:r>
              <a:rPr lang="uk-UA" sz="2400" dirty="0"/>
              <a:t>3. Якщо таблиця переноситься на наступний лист, її стовпчики слід або нумерувати, або переносити верхній заголовок на цей лист.</a:t>
            </a:r>
            <a:endParaRPr lang="ru-RU" sz="2400" dirty="0"/>
          </a:p>
          <a:p>
            <a:pPr marL="0" indent="0" algn="just">
              <a:buNone/>
            </a:pPr>
            <a:r>
              <a:rPr lang="uk-UA" sz="2400" dirty="0"/>
              <a:t>4. Якщо по певній ознаці змінна не має значень, це позначають “–”, а якщо не має по ній відомостей, то “…”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 smtClean="0"/>
              <a:t>Графіки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34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21754136"/>
              </p:ext>
            </p:extLst>
          </p:nvPr>
        </p:nvGraphicFramePr>
        <p:xfrm>
          <a:off x="497840" y="1680632"/>
          <a:ext cx="11318240" cy="524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4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405" y="943188"/>
            <a:ext cx="8761413" cy="706964"/>
          </a:xfrm>
        </p:spPr>
        <p:txBody>
          <a:bodyPr/>
          <a:lstStyle/>
          <a:p>
            <a:pPr algn="ctr"/>
            <a:r>
              <a:rPr lang="uk-UA" b="1" dirty="0"/>
              <a:t>Загальні правила побудови графіків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799" y="2603500"/>
            <a:ext cx="5675312" cy="4159070"/>
          </a:xfrm>
        </p:spPr>
        <p:txBody>
          <a:bodyPr>
            <a:normAutofit fontScale="92500"/>
          </a:bodyPr>
          <a:lstStyle/>
          <a:p>
            <a:r>
              <a:rPr lang="uk-UA" sz="2200" dirty="0"/>
              <a:t>Графіки читають зліва направо.</a:t>
            </a:r>
            <a:endParaRPr lang="ru-RU" sz="2200" dirty="0"/>
          </a:p>
          <a:p>
            <a:r>
              <a:rPr lang="uk-UA" sz="2200" dirty="0" smtClean="0"/>
              <a:t>Не </a:t>
            </a:r>
            <a:r>
              <a:rPr lang="uk-UA" sz="2200" dirty="0"/>
              <a:t>можна зображати лінійні величини з допомогою об’ємів чи площ.</a:t>
            </a:r>
            <a:endParaRPr lang="ru-RU" sz="2200" dirty="0"/>
          </a:p>
          <a:p>
            <a:r>
              <a:rPr lang="uk-UA" sz="2200" dirty="0" smtClean="0"/>
              <a:t>Бажано</a:t>
            </a:r>
            <a:r>
              <a:rPr lang="uk-UA" sz="2200" dirty="0"/>
              <a:t>, щоб на графіку була зображена нульова відмітка.</a:t>
            </a:r>
            <a:endParaRPr lang="ru-RU" sz="2200" dirty="0"/>
          </a:p>
          <a:p>
            <a:r>
              <a:rPr lang="uk-UA" sz="2200" dirty="0" smtClean="0"/>
              <a:t>Для </a:t>
            </a:r>
            <a:r>
              <a:rPr lang="uk-UA" sz="2200" dirty="0"/>
              <a:t>графіків з відсотками бажано певним чином виділяти лінію 100% чи інші лінії, важливі для аналізу.</a:t>
            </a:r>
            <a:endParaRPr lang="ru-RU" sz="2200" dirty="0"/>
          </a:p>
          <a:p>
            <a:r>
              <a:rPr lang="uk-UA" sz="2200" dirty="0" smtClean="0"/>
              <a:t>Рекомендується </a:t>
            </a:r>
            <a:r>
              <a:rPr lang="uk-UA" sz="2200" dirty="0"/>
              <a:t>показувати не більше координатних ліній, ніж це необхідно для розуміння.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749608" cy="3416300"/>
          </a:xfrm>
        </p:spPr>
        <p:txBody>
          <a:bodyPr>
            <a:noAutofit/>
          </a:bodyPr>
          <a:lstStyle/>
          <a:p>
            <a:r>
              <a:rPr lang="uk-UA" sz="2000" dirty="0"/>
              <a:t>Криві лінії повинні різко відрізнятися від прямих.</a:t>
            </a:r>
            <a:endParaRPr lang="ru-RU" sz="2000" dirty="0"/>
          </a:p>
          <a:p>
            <a:r>
              <a:rPr lang="uk-UA" sz="2000" dirty="0" smtClean="0"/>
              <a:t>Горизонтальна </a:t>
            </a:r>
            <a:r>
              <a:rPr lang="uk-UA" sz="2000" dirty="0"/>
              <a:t>шкала </a:t>
            </a:r>
            <a:r>
              <a:rPr lang="uk-UA" sz="2000" dirty="0" err="1"/>
              <a:t>читається</a:t>
            </a:r>
            <a:r>
              <a:rPr lang="uk-UA" sz="2000" dirty="0"/>
              <a:t> зліва на право, а вертикальна – знизу вверх.</a:t>
            </a:r>
            <a:endParaRPr lang="ru-RU" sz="2000" dirty="0"/>
          </a:p>
          <a:p>
            <a:r>
              <a:rPr lang="uk-UA" sz="2000" dirty="0" smtClean="0"/>
              <a:t>Цифри </a:t>
            </a:r>
            <a:r>
              <a:rPr lang="uk-UA" sz="2000" dirty="0"/>
              <a:t>відповідних шкал розміщують зліва та знизу.</a:t>
            </a:r>
            <a:endParaRPr lang="ru-RU" sz="2000" dirty="0"/>
          </a:p>
          <a:p>
            <a:r>
              <a:rPr lang="uk-UA" sz="2000" dirty="0" smtClean="0"/>
              <a:t>У </a:t>
            </a:r>
            <a:r>
              <a:rPr lang="uk-UA" sz="2000" dirty="0"/>
              <a:t>графік можна включати цифрові дані.</a:t>
            </a:r>
            <a:endParaRPr lang="ru-RU" sz="2000" dirty="0"/>
          </a:p>
          <a:p>
            <a:r>
              <a:rPr lang="uk-UA" sz="2000" dirty="0" smtClean="0"/>
              <a:t>Якщо </a:t>
            </a:r>
            <a:r>
              <a:rPr lang="uk-UA" sz="2000" dirty="0"/>
              <a:t>цифрові дані не потрапили до графіка, їх бажано розмістити в таблиці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794" y="831428"/>
            <a:ext cx="8761413" cy="706964"/>
          </a:xfrm>
        </p:spPr>
        <p:txBody>
          <a:bodyPr/>
          <a:lstStyle/>
          <a:p>
            <a:pPr algn="ctr"/>
            <a:r>
              <a:rPr lang="uk-UA" dirty="0" smtClean="0"/>
              <a:t>Ранжування даних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82234" y="2623820"/>
                <a:ext cx="10376646" cy="3898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400" dirty="0" smtClean="0"/>
                  <a:t>Нехай маємо деяку сукупність даних обсягом </a:t>
                </a:r>
                <a:r>
                  <a:rPr lang="en-US" sz="2400" dirty="0" smtClean="0"/>
                  <a:t>n</a:t>
                </a:r>
                <a:r>
                  <a:rPr lang="uk-UA" sz="2400" dirty="0" smtClean="0"/>
                  <a:t>. Впорядкуємо її за зростанням. </a:t>
                </a:r>
              </a:p>
              <a:p>
                <a:pPr marL="0" indent="0">
                  <a:buNone/>
                </a:pPr>
                <a:r>
                  <a:rPr lang="uk-UA" sz="2400" dirty="0" smtClean="0"/>
                  <a:t>Припустимо, одержано таку послідовність даних</a:t>
                </a:r>
              </a:p>
              <a:p>
                <a:pPr marL="0" indent="0">
                  <a:buNone/>
                </a:pPr>
                <a:endParaRPr lang="ru-RU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uk-UA" sz="2400" dirty="0" smtClean="0"/>
                  <a:t>Можливі 2 випадки: коли всі значення в сукупності </a:t>
                </a:r>
                <a:r>
                  <a:rPr lang="uk-UA" sz="2400" i="1" u="sng" dirty="0" smtClean="0"/>
                  <a:t>різні</a:t>
                </a:r>
                <a:r>
                  <a:rPr lang="uk-UA" sz="2400" dirty="0" smtClean="0"/>
                  <a:t> і коли деякі значення </a:t>
                </a:r>
                <a:r>
                  <a:rPr lang="uk-UA" sz="2400" i="1" u="sng" dirty="0" smtClean="0"/>
                  <a:t>повторюються</a:t>
                </a:r>
                <a:endParaRPr lang="ru-RU" sz="2400" i="1" u="sng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234" y="2623820"/>
                <a:ext cx="10376646" cy="3898900"/>
              </a:xfrm>
              <a:blipFill>
                <a:blip r:embed="rId2"/>
                <a:stretch>
                  <a:fillRect l="-881" t="-1250" r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Ідеальний випадок і випадок з повторенням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30394" y="2603498"/>
            <a:ext cx="4825157" cy="57626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Ідеальний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954" y="3179760"/>
                <a:ext cx="4825158" cy="3383600"/>
              </a:xfrm>
            </p:spPr>
            <p:txBody>
              <a:bodyPr>
                <a:normAutofit/>
              </a:bodyPr>
              <a:lstStyle/>
              <a:p>
                <a:r>
                  <a:rPr lang="uk-UA" sz="2200" dirty="0"/>
                  <a:t>У ситуації, коли всі значення сукупності різні, найменшому значенню (елементу)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200" b="1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200" dirty="0"/>
                  <a:t> </a:t>
                </a:r>
                <a:r>
                  <a:rPr lang="ru-RU" sz="2200" dirty="0" err="1"/>
                  <a:t>призначимо</a:t>
                </a:r>
                <a:r>
                  <a:rPr lang="ru-RU" sz="2200" dirty="0"/>
                  <a:t> ранг 1, </a:t>
                </a:r>
                <a:r>
                  <a:rPr lang="ru-RU" sz="2200" dirty="0" err="1"/>
                  <a:t>наступному</a:t>
                </a:r>
                <a:r>
                  <a:rPr lang="ru-RU" sz="2200" dirty="0"/>
                  <a:t> за </a:t>
                </a:r>
                <a:r>
                  <a:rPr lang="ru-RU" sz="2200" dirty="0" err="1"/>
                  <a:t>розміром</a:t>
                </a:r>
                <a:r>
                  <a:rPr lang="ru-RU" sz="2200" dirty="0"/>
                  <a:t> </a:t>
                </a:r>
                <a:r>
                  <a:rPr lang="ru-RU" sz="2200" dirty="0" err="1"/>
                  <a:t>елементу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200" b="1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/>
                  <a:t>- ранг 2 і так до </a:t>
                </a:r>
                <a:r>
                  <a:rPr lang="ru-RU" sz="2200" dirty="0" err="1"/>
                  <a:t>кінця</a:t>
                </a:r>
                <a:r>
                  <a:rPr lang="ru-RU" sz="2200" dirty="0"/>
                  <a:t>. </a:t>
                </a:r>
                <a:r>
                  <a:rPr lang="ru-RU" sz="2200" dirty="0" err="1"/>
                  <a:t>Найбільший</a:t>
                </a:r>
                <a:r>
                  <a:rPr lang="ru-RU" sz="2200" dirty="0"/>
                  <a:t> </a:t>
                </a:r>
                <a:r>
                  <a:rPr lang="ru-RU" sz="2200" dirty="0" err="1"/>
                  <a:t>елемент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200" b="1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200" dirty="0"/>
                  <a:t> </a:t>
                </a:r>
                <a:r>
                  <a:rPr lang="ru-RU" sz="2200" dirty="0" err="1"/>
                  <a:t>матиме</a:t>
                </a:r>
                <a:r>
                  <a:rPr lang="ru-RU" sz="2200" dirty="0"/>
                  <a:t> ранг </a:t>
                </a:r>
                <a:r>
                  <a:rPr lang="en-US" sz="2200" dirty="0"/>
                  <a:t>n</a:t>
                </a:r>
                <a:r>
                  <a:rPr lang="uk-UA" sz="2200" dirty="0"/>
                  <a:t>. </a:t>
                </a:r>
                <a:endParaRPr lang="ru-RU" sz="2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954" y="3179760"/>
                <a:ext cx="4825158" cy="3383600"/>
              </a:xfrm>
              <a:blipFill>
                <a:blip r:embed="rId3"/>
                <a:stretch>
                  <a:fillRect l="-758" t="-1261" r="-2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Повторення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648460" y="3179760"/>
            <a:ext cx="5903460" cy="2840039"/>
          </a:xfrm>
        </p:spPr>
        <p:txBody>
          <a:bodyPr/>
          <a:lstStyle/>
          <a:p>
            <a:r>
              <a:rPr lang="uk-UA" sz="2200" dirty="0" smtClean="0"/>
              <a:t>У цій ситуації спочатку призначаємо кожному елементу ранги так, ніби повторень немає. Назвемо ці ранги попередніми.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11" y="4719846"/>
            <a:ext cx="6186221" cy="8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812800" y="466212"/>
            <a:ext cx="9539740" cy="1179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 smtClean="0"/>
              <a:t>Якщо значення не має повторень, то його попередній ранг і є рангом. Для однакових елементів попередні ранги потрібно модифікувати.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63" y="2744665"/>
            <a:ext cx="6433451" cy="1036003"/>
          </a:xfrm>
          <a:prstGeom prst="rect">
            <a:avLst/>
          </a:prstGeom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965200" y="4032916"/>
            <a:ext cx="10474960" cy="241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uk-UA" sz="2200" dirty="0" smtClean="0"/>
              <a:t>Усім елементам цієї групи призначимо однаковий ранг, який дорівнює середньому значенню їх попередніх рангів: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99827" y="5242530"/>
                <a:ext cx="1739322" cy="82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27" y="5242530"/>
                <a:ext cx="1739322" cy="827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812800" y="1673324"/>
            <a:ext cx="10993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Розглянемо деяку групу однакових значень (нехай решта даних у сукупності мають інші значення) з їх попередніми рангами.)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439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Ранжування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10488406" cy="34163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/>
                  <a:t>Процедура ранжування не складна, а скоріше механічна. Проте дослідники, виконуючи ранжування вручну, часто помиляються.</a:t>
                </a:r>
              </a:p>
              <a:p>
                <a:pPr marL="0" indent="0" algn="just">
                  <a:buNone/>
                </a:pPr>
                <a:r>
                  <a:rPr lang="uk-UA" sz="2400" dirty="0" smtClean="0"/>
                  <a:t>Для контролю правильності ранжування прийнято перевіряти таку властивість:</a:t>
                </a:r>
                <a:r>
                  <a:rPr lang="en-US" sz="2400" dirty="0" smtClean="0"/>
                  <a:t> я</a:t>
                </a:r>
                <a:r>
                  <a:rPr lang="uk-UA" sz="2400" dirty="0" smtClean="0"/>
                  <a:t>якщо сукупність має обсяг </a:t>
                </a:r>
                <a:r>
                  <a:rPr lang="en-US" sz="2400" dirty="0" smtClean="0"/>
                  <a:t>n</a:t>
                </a:r>
                <a:r>
                  <a:rPr lang="uk-UA" sz="2400" dirty="0" smtClean="0"/>
                  <a:t>, то загальна сума рангів її елементів дорівнює:</a:t>
                </a:r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/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10488406" cy="3416300"/>
              </a:xfrm>
              <a:blipFill>
                <a:blip r:embed="rId2"/>
                <a:stretch>
                  <a:fillRect l="-872" t="-1426" r="-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00" y="1762126"/>
            <a:ext cx="4132612" cy="2314574"/>
          </a:xfrm>
        </p:spPr>
        <p:txBody>
          <a:bodyPr/>
          <a:lstStyle/>
          <a:p>
            <a:pPr algn="just"/>
            <a:r>
              <a:rPr lang="uk-UA" sz="4800" b="1" dirty="0" smtClean="0"/>
              <a:t>Статистика</a:t>
            </a:r>
            <a:r>
              <a:rPr lang="uk-UA" sz="4400" b="1" dirty="0" smtClean="0"/>
              <a:t> </a:t>
            </a:r>
            <a:br>
              <a:rPr lang="uk-UA" sz="4400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5068846" y="1528762"/>
            <a:ext cx="6515176" cy="5095875"/>
          </a:xfrm>
        </p:spPr>
        <p:txBody>
          <a:bodyPr>
            <a:noAutofit/>
          </a:bodyPr>
          <a:lstStyle/>
          <a:p>
            <a:pPr lvl="0" algn="just"/>
            <a:r>
              <a:rPr lang="uk-UA" sz="2400" cap="none" dirty="0" smtClean="0"/>
              <a:t>дані, які характеризують масові суспільні явища;</a:t>
            </a:r>
            <a:endParaRPr lang="ru-RU" sz="2400" cap="none" dirty="0" smtClean="0"/>
          </a:p>
          <a:p>
            <a:pPr lvl="0" algn="just"/>
            <a:r>
              <a:rPr lang="uk-UA" sz="2400" cap="none" dirty="0" smtClean="0"/>
              <a:t>процес збирання, зберігання і обробки даних про масові суспільні явища, тобто галузь практичної діяльності, спрямованої на одержання, обробку, аналіз та інтерпретацію даних про явища і процеси суспільного життя;</a:t>
            </a:r>
            <a:endParaRPr lang="ru-RU" sz="2400" cap="none" dirty="0" smtClean="0"/>
          </a:p>
          <a:p>
            <a:pPr lvl="0" algn="just"/>
            <a:r>
              <a:rPr lang="uk-UA" sz="2400" cap="none" dirty="0" smtClean="0"/>
              <a:t>наука, яка вивчає величину, розміри і кількісну сторону масових суспільних явищ у нерозривному зв’язку з якісною стороною цих явищ, з їх соціально-економічним змістом.</a:t>
            </a:r>
            <a:endParaRPr lang="ru-RU" sz="2400" cap="none" dirty="0" smtClean="0"/>
          </a:p>
          <a:p>
            <a:endParaRPr lang="ru-RU" sz="2400" cap="none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06658" y="3343275"/>
            <a:ext cx="3588496" cy="2895599"/>
          </a:xfrm>
        </p:spPr>
        <p:txBody>
          <a:bodyPr>
            <a:normAutofit/>
          </a:bodyPr>
          <a:lstStyle/>
          <a:p>
            <a:r>
              <a:rPr lang="uk-UA" sz="2400" dirty="0"/>
              <a:t>від лат. від «</a:t>
            </a:r>
            <a:r>
              <a:rPr lang="uk-UA" sz="2400" dirty="0" err="1"/>
              <a:t>status</a:t>
            </a:r>
            <a:r>
              <a:rPr lang="uk-UA" sz="2400" dirty="0"/>
              <a:t>» –положення, стан явищ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 ранжування даних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714" y="2363787"/>
            <a:ext cx="10315686" cy="13385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/>
              <a:t>Психолог за допомогою тесту оцінив рівень роздратованості у групі вчителів початкових класів за 7-бальною шкалою. </a:t>
            </a:r>
          </a:p>
          <a:p>
            <a:pPr marL="0" indent="0" algn="just">
              <a:buNone/>
            </a:pPr>
            <a:r>
              <a:rPr lang="uk-UA" sz="2400" dirty="0" smtClean="0"/>
              <a:t>Результати дослідження: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09974"/>
              </p:ext>
            </p:extLst>
          </p:nvPr>
        </p:nvGraphicFramePr>
        <p:xfrm>
          <a:off x="2042361" y="3868604"/>
          <a:ext cx="7874006" cy="824074"/>
        </p:xfrm>
        <a:graphic>
          <a:graphicData uri="http://schemas.openxmlformats.org/drawingml/2006/table">
            <a:tbl>
              <a:tblPr firstRow="1" firstCol="1" bandRow="1"/>
              <a:tblGrid>
                <a:gridCol w="2372734">
                  <a:extLst>
                    <a:ext uri="{9D8B030D-6E8A-4147-A177-3AD203B41FA5}">
                      <a16:colId xmlns:a16="http://schemas.microsoft.com/office/drawing/2014/main" val="203676145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4133524089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2095754890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538320045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670317152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2680203042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65733418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2481446166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3999239109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316839541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279966702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381612998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867835555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181498510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524658690"/>
                    </a:ext>
                  </a:extLst>
                </a:gridCol>
              </a:tblGrid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Номер учителя у списку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400358"/>
                  </a:ext>
                </a:extLst>
              </a:tr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Рівень роздратованості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3343806"/>
                  </a:ext>
                </a:extLst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1012714" y="4856559"/>
            <a:ext cx="10315686" cy="1338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uk-UA" sz="2400" dirty="0" err="1" smtClean="0"/>
              <a:t>Проранжуємо</a:t>
            </a:r>
            <a:r>
              <a:rPr lang="uk-UA" sz="2400" dirty="0" smtClean="0"/>
              <a:t> цей список. Для цього </a:t>
            </a:r>
            <a:r>
              <a:rPr lang="uk-UA" sz="2400" dirty="0" err="1" smtClean="0"/>
              <a:t>запишемо</a:t>
            </a:r>
            <a:r>
              <a:rPr lang="uk-UA" sz="2400" dirty="0" smtClean="0"/>
              <a:t> послідовність рівнів роздратованості в порядку зростання</a:t>
            </a:r>
          </a:p>
          <a:p>
            <a:pPr marL="0" indent="0" algn="ctr">
              <a:buFont typeface="Wingdings 3" charset="2"/>
              <a:buNone/>
            </a:pPr>
            <a:r>
              <a:rPr lang="uk-UA" sz="2400" dirty="0" smtClean="0"/>
              <a:t>1, 1, 1, 2, 2, 2, 2, 3, 3, 5, 5, 5, 7</a:t>
            </a:r>
          </a:p>
          <a:p>
            <a:pPr marL="0" indent="0" algn="just">
              <a:buFont typeface="Wingdings 3" charset="2"/>
              <a:buNone/>
            </a:pPr>
            <a:r>
              <a:rPr lang="uk-UA" sz="2400" dirty="0" smtClean="0"/>
              <a:t>Призначимо цим значенням попередні ранги</a:t>
            </a:r>
          </a:p>
        </p:txBody>
      </p:sp>
    </p:spTree>
    <p:extLst>
      <p:ext uri="{BB962C8B-B14F-4D97-AF65-F5344CB8AC3E}">
        <p14:creationId xmlns:p14="http://schemas.microsoft.com/office/powerpoint/2010/main" val="16688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 ранжування даних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70657"/>
              </p:ext>
            </p:extLst>
          </p:nvPr>
        </p:nvGraphicFramePr>
        <p:xfrm>
          <a:off x="2042361" y="3136121"/>
          <a:ext cx="7874006" cy="824074"/>
        </p:xfrm>
        <a:graphic>
          <a:graphicData uri="http://schemas.openxmlformats.org/drawingml/2006/table">
            <a:tbl>
              <a:tblPr firstRow="1" firstCol="1" bandRow="1"/>
              <a:tblGrid>
                <a:gridCol w="2372734">
                  <a:extLst>
                    <a:ext uri="{9D8B030D-6E8A-4147-A177-3AD203B41FA5}">
                      <a16:colId xmlns:a16="http://schemas.microsoft.com/office/drawing/2014/main" val="203676145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4133524089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2095754890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538320045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670317152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2680203042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65733418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2481446166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3999239109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316839541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279966702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381612998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867835555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181498510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524658690"/>
                    </a:ext>
                  </a:extLst>
                </a:gridCol>
              </a:tblGrid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Рівень роздратованості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400358"/>
                  </a:ext>
                </a:extLst>
              </a:tr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Попередній ранг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3343806"/>
                  </a:ext>
                </a:extLst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1053354" y="2570664"/>
            <a:ext cx="10315686" cy="89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uk-UA" sz="2400" dirty="0" smtClean="0"/>
              <a:t>Призначимо цим значенням попередні ранги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72074" y="4254146"/>
            <a:ext cx="10315686" cy="89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uk-UA" sz="2400" dirty="0" smtClean="0"/>
              <a:t>Після цього підправимо ранги в кожній підгрупі однакових значень. Для підгрупи елементів з рівнем 1 маємо попередні ранги 1, 2, 3. Тому ранг елементів підгрупи дорівнює</a:t>
            </a:r>
          </a:p>
          <a:p>
            <a:pPr marL="0" indent="0" algn="just">
              <a:buFont typeface="Wingdings 3" charset="2"/>
              <a:buNone/>
            </a:pPr>
            <a:endParaRPr lang="uk-UA" sz="2400" dirty="0" smtClean="0"/>
          </a:p>
          <a:p>
            <a:pPr marL="0" indent="0" algn="just">
              <a:buFont typeface="Wingdings 3" charset="2"/>
              <a:buNone/>
            </a:pPr>
            <a:endParaRPr lang="uk-UA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256" y="5591220"/>
                <a:ext cx="16398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56" y="5591220"/>
                <a:ext cx="1639873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1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 ранжування даних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42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44601"/>
              </p:ext>
            </p:extLst>
          </p:nvPr>
        </p:nvGraphicFramePr>
        <p:xfrm>
          <a:off x="1961513" y="2727778"/>
          <a:ext cx="7874006" cy="824074"/>
        </p:xfrm>
        <a:graphic>
          <a:graphicData uri="http://schemas.openxmlformats.org/drawingml/2006/table">
            <a:tbl>
              <a:tblPr firstRow="1" firstCol="1" bandRow="1"/>
              <a:tblGrid>
                <a:gridCol w="2372734">
                  <a:extLst>
                    <a:ext uri="{9D8B030D-6E8A-4147-A177-3AD203B41FA5}">
                      <a16:colId xmlns:a16="http://schemas.microsoft.com/office/drawing/2014/main" val="203676145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4133524089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2095754890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538320045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670317152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2680203042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65733418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2481446166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3999239109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316839541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279966702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381612998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867835555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181498510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524658690"/>
                    </a:ext>
                  </a:extLst>
                </a:gridCol>
              </a:tblGrid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Рівень роздратованості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400358"/>
                  </a:ext>
                </a:extLst>
              </a:tr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Попередній ранг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3343806"/>
                  </a:ext>
                </a:extLst>
              </a:tr>
            </a:tbl>
          </a:graphicData>
        </a:graphic>
      </p:graphicFrame>
      <p:sp>
        <p:nvSpPr>
          <p:cNvPr id="10" name="Объект 2"/>
          <p:cNvSpPr txBox="1">
            <a:spLocks/>
          </p:cNvSpPr>
          <p:nvPr/>
        </p:nvSpPr>
        <p:spPr>
          <a:xfrm>
            <a:off x="922349" y="3923405"/>
            <a:ext cx="10315686" cy="89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uk-UA" sz="2400" dirty="0" smtClean="0"/>
              <a:t>Попередні ранги підгрупи з рівнем роздратованості 2 дорівнюють 4, 5, 6 та 7. Крайнім позиціям відповідають ранги 4 і 7. Отже спільний ранг підгрупи дорівнює</a:t>
            </a:r>
          </a:p>
          <a:p>
            <a:pPr marL="0" indent="0" algn="just">
              <a:buFont typeface="Wingdings 3" charset="2"/>
              <a:buNone/>
            </a:pPr>
            <a:endParaRPr lang="uk-UA" sz="2400" dirty="0" smtClean="0"/>
          </a:p>
          <a:p>
            <a:pPr marL="0" indent="0" algn="just">
              <a:buFont typeface="Wingdings 3" charset="2"/>
              <a:buNone/>
            </a:pPr>
            <a:endParaRPr lang="uk-UA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256" y="5591220"/>
                <a:ext cx="1988237" cy="80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56" y="5591220"/>
                <a:ext cx="1988237" cy="805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8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ранжування даних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894" y="3549439"/>
            <a:ext cx="8825659" cy="201718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Аналогічно знаходимо ранги для підгруп з рівнями 3 і 5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69909"/>
              </p:ext>
            </p:extLst>
          </p:nvPr>
        </p:nvGraphicFramePr>
        <p:xfrm>
          <a:off x="1747721" y="2523568"/>
          <a:ext cx="7874006" cy="824074"/>
        </p:xfrm>
        <a:graphic>
          <a:graphicData uri="http://schemas.openxmlformats.org/drawingml/2006/table">
            <a:tbl>
              <a:tblPr firstRow="1" firstCol="1" bandRow="1"/>
              <a:tblGrid>
                <a:gridCol w="2372734">
                  <a:extLst>
                    <a:ext uri="{9D8B030D-6E8A-4147-A177-3AD203B41FA5}">
                      <a16:colId xmlns:a16="http://schemas.microsoft.com/office/drawing/2014/main" val="203676145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4133524089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2095754890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538320045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670317152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2680203042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65733418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2481446166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3999239109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316839541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279966702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1381612998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867835555"/>
                    </a:ext>
                  </a:extLst>
                </a:gridCol>
                <a:gridCol w="393608">
                  <a:extLst>
                    <a:ext uri="{9D8B030D-6E8A-4147-A177-3AD203B41FA5}">
                      <a16:colId xmlns:a16="http://schemas.microsoft.com/office/drawing/2014/main" val="181498510"/>
                    </a:ext>
                  </a:extLst>
                </a:gridCol>
                <a:gridCol w="392684">
                  <a:extLst>
                    <a:ext uri="{9D8B030D-6E8A-4147-A177-3AD203B41FA5}">
                      <a16:colId xmlns:a16="http://schemas.microsoft.com/office/drawing/2014/main" val="524658690"/>
                    </a:ext>
                  </a:extLst>
                </a:gridCol>
              </a:tblGrid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Рівень роздратованості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400358"/>
                  </a:ext>
                </a:extLst>
              </a:tr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Попередній ранг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33438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2336" y="4558031"/>
                <a:ext cx="1668864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36" y="4558031"/>
                <a:ext cx="1668864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78416" y="4558031"/>
                <a:ext cx="2441024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16" y="4558031"/>
                <a:ext cx="2441024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ранжування даних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725365"/>
            <a:ext cx="10529046" cy="201718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Оскільки ранги 4 і 7 мають лише по одному індивідууму, їх ранг збігаються з попередніми рангами відповідно 10 і 14.</a:t>
            </a:r>
          </a:p>
          <a:p>
            <a:pPr marL="0" indent="0">
              <a:buNone/>
            </a:pPr>
            <a:r>
              <a:rPr lang="uk-UA" sz="2400" dirty="0" err="1" smtClean="0"/>
              <a:t>Запишимо</a:t>
            </a:r>
            <a:r>
              <a:rPr lang="uk-UA" sz="2400" dirty="0" smtClean="0"/>
              <a:t> результати ранжування: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84997"/>
              </p:ext>
            </p:extLst>
          </p:nvPr>
        </p:nvGraphicFramePr>
        <p:xfrm>
          <a:off x="3139639" y="4625152"/>
          <a:ext cx="5719880" cy="824074"/>
        </p:xfrm>
        <a:graphic>
          <a:graphicData uri="http://schemas.openxmlformats.org/drawingml/2006/table">
            <a:tbl>
              <a:tblPr firstRow="1" firstCol="1" bandRow="1"/>
              <a:tblGrid>
                <a:gridCol w="2868876">
                  <a:extLst>
                    <a:ext uri="{9D8B030D-6E8A-4147-A177-3AD203B41FA5}">
                      <a16:colId xmlns:a16="http://schemas.microsoft.com/office/drawing/2014/main" val="203676145"/>
                    </a:ext>
                  </a:extLst>
                </a:gridCol>
                <a:gridCol w="475912">
                  <a:extLst>
                    <a:ext uri="{9D8B030D-6E8A-4147-A177-3AD203B41FA5}">
                      <a16:colId xmlns:a16="http://schemas.microsoft.com/office/drawing/2014/main" val="4133524089"/>
                    </a:ext>
                  </a:extLst>
                </a:gridCol>
                <a:gridCol w="474795">
                  <a:extLst>
                    <a:ext uri="{9D8B030D-6E8A-4147-A177-3AD203B41FA5}">
                      <a16:colId xmlns:a16="http://schemas.microsoft.com/office/drawing/2014/main" val="2095754890"/>
                    </a:ext>
                  </a:extLst>
                </a:gridCol>
                <a:gridCol w="474795">
                  <a:extLst>
                    <a:ext uri="{9D8B030D-6E8A-4147-A177-3AD203B41FA5}">
                      <a16:colId xmlns:a16="http://schemas.microsoft.com/office/drawing/2014/main" val="1538320045"/>
                    </a:ext>
                  </a:extLst>
                </a:gridCol>
                <a:gridCol w="474795">
                  <a:extLst>
                    <a:ext uri="{9D8B030D-6E8A-4147-A177-3AD203B41FA5}">
                      <a16:colId xmlns:a16="http://schemas.microsoft.com/office/drawing/2014/main" val="1670317152"/>
                    </a:ext>
                  </a:extLst>
                </a:gridCol>
                <a:gridCol w="475912">
                  <a:extLst>
                    <a:ext uri="{9D8B030D-6E8A-4147-A177-3AD203B41FA5}">
                      <a16:colId xmlns:a16="http://schemas.microsoft.com/office/drawing/2014/main" val="2680203042"/>
                    </a:ext>
                  </a:extLst>
                </a:gridCol>
                <a:gridCol w="474795">
                  <a:extLst>
                    <a:ext uri="{9D8B030D-6E8A-4147-A177-3AD203B41FA5}">
                      <a16:colId xmlns:a16="http://schemas.microsoft.com/office/drawing/2014/main" val="165733418"/>
                    </a:ext>
                  </a:extLst>
                </a:gridCol>
              </a:tblGrid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Рівень роздратованості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400358"/>
                  </a:ext>
                </a:extLst>
              </a:tr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Ранг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334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4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ранжування даних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99440" y="2725364"/>
                <a:ext cx="11084560" cy="28524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uk-UA" sz="2200" dirty="0" smtClean="0"/>
                  <a:t>Перевіримо правильність ранжування, враховуючи кількість повторень рангів.</a:t>
                </a:r>
              </a:p>
              <a:p>
                <a:pPr marL="0" indent="0" algn="ctr">
                  <a:buNone/>
                </a:pPr>
                <a:endParaRPr lang="uk-UA" sz="2200" dirty="0" smtClean="0"/>
              </a:p>
              <a:p>
                <a:pPr marL="0" indent="0" algn="ctr">
                  <a:buNone/>
                </a:pPr>
                <a:r>
                  <a:rPr lang="uk-UA" sz="2400" dirty="0" smtClean="0"/>
                  <a:t>Сума рангів =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∙3+5,5</m:t>
                    </m:r>
                  </m:oMath>
                </a14:m>
                <a:r>
                  <a:rPr lang="uk-U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 smtClean="0"/>
                  <a:t>4+8,5</a:t>
                </a:r>
                <a:r>
                  <a:rPr lang="uk-U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 smtClean="0"/>
                  <a:t>2+10+10</a:t>
                </a:r>
                <a:r>
                  <a:rPr lang="uk-U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 smtClean="0"/>
                  <a:t>3+14=6+22+17+10+36+14=105</a:t>
                </a:r>
              </a:p>
              <a:p>
                <a:pPr marL="0" indent="0" algn="ctr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440" y="2725364"/>
                <a:ext cx="11084560" cy="2852475"/>
              </a:xfrm>
              <a:blipFill>
                <a:blip r:embed="rId2"/>
                <a:stretch>
                  <a:fillRect l="-385" t="-1496" r="-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678996" y="4339140"/>
                <a:ext cx="4438843" cy="631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15=105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996" y="4339140"/>
                <a:ext cx="4438843" cy="631070"/>
              </a:xfrm>
              <a:prstGeom prst="rect">
                <a:avLst/>
              </a:prstGeom>
              <a:blipFill>
                <a:blip r:embed="rId3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26160" y="5046395"/>
                <a:ext cx="6746240" cy="1274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/>
                  <a:t>Оскільки контрольна рівність</a:t>
                </a:r>
              </a:p>
              <a:p>
                <a:endParaRPr lang="uk-UA" dirty="0" smtClean="0"/>
              </a:p>
              <a:p>
                <a:pPr algn="ctr"/>
                <a:r>
                  <a:rPr lang="uk-UA" sz="2000" dirty="0" smtClean="0">
                    <a:latin typeface="+mj-lt"/>
                  </a:rPr>
                  <a:t>Сума рангів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uk-UA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60" y="5046395"/>
                <a:ext cx="6746240" cy="1274773"/>
              </a:xfrm>
              <a:prstGeom prst="rect">
                <a:avLst/>
              </a:prstGeom>
              <a:blipFill>
                <a:blip r:embed="rId4"/>
                <a:stretch>
                  <a:fillRect l="-723" t="-2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5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ранжування даних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334" y="2747663"/>
            <a:ext cx="8825659" cy="201718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Остаточні результати ранжування зведено в таблицю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46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52936"/>
              </p:ext>
            </p:extLst>
          </p:nvPr>
        </p:nvGraphicFramePr>
        <p:xfrm>
          <a:off x="855334" y="3756255"/>
          <a:ext cx="10789919" cy="1355598"/>
        </p:xfrm>
        <a:graphic>
          <a:graphicData uri="http://schemas.openxmlformats.org/drawingml/2006/table">
            <a:tbl>
              <a:tblPr firstRow="1" firstCol="1" bandRow="1"/>
              <a:tblGrid>
                <a:gridCol w="2355157">
                  <a:extLst>
                    <a:ext uri="{9D8B030D-6E8A-4147-A177-3AD203B41FA5}">
                      <a16:colId xmlns:a16="http://schemas.microsoft.com/office/drawing/2014/main" val="1983040356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1439265823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25839487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401599892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4039535022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3231228529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3745566849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3862953748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2055918414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1069775249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2946875087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1021982852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2444447629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3893809691"/>
                    </a:ext>
                  </a:extLst>
                </a:gridCol>
                <a:gridCol w="602483">
                  <a:extLst>
                    <a:ext uri="{9D8B030D-6E8A-4147-A177-3AD203B41FA5}">
                      <a16:colId xmlns:a16="http://schemas.microsoft.com/office/drawing/2014/main" val="524680267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учителя у списку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7976991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</a:rPr>
                        <a:t>Рівень роздратованості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84943121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Ранг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</a:rPr>
                        <a:t> </a:t>
                      </a:r>
                      <a:r>
                        <a:rPr lang="uk-UA" sz="1600" b="1" dirty="0" smtClean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12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5,5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12</a:t>
                      </a:r>
                      <a:endParaRPr lang="ru-RU" sz="1600" b="1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8,5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8,5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</a:rPr>
                        <a:t> </a:t>
                      </a:r>
                      <a:r>
                        <a:rPr lang="uk-UA" sz="1600" b="1" dirty="0" smtClean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2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5,5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5,5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5,5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10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12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2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48900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5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5425" y="1191683"/>
            <a:ext cx="9991725" cy="3542241"/>
          </a:xfrm>
        </p:spPr>
        <p:txBody>
          <a:bodyPr/>
          <a:lstStyle/>
          <a:p>
            <a:r>
              <a:rPr lang="uk-UA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Математична статистика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3600" i="1" dirty="0">
                <a:ea typeface="Calibri" panose="020F0502020204030204" pitchFamily="34" charset="0"/>
                <a:cs typeface="Times New Roman" panose="02020603050405020304" pitchFamily="18" charset="0"/>
              </a:rPr>
              <a:t>це розділ математики, який вивчає математичні методи обробки й використання статистичних даних для наукових і практичних </a:t>
            </a:r>
            <a:r>
              <a:rPr lang="uk-UA" sz="3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висновків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5</a:t>
            </a:fld>
            <a:endParaRPr lang="ru-RU"/>
          </a:p>
        </p:txBody>
      </p:sp>
      <p:pic>
        <p:nvPicPr>
          <p:cNvPr id="1028" name="Picture 4" descr="Картинки по запросу &quot;математические действия на английском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733924"/>
            <a:ext cx="3695700" cy="20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Картинки по запросу &quot;математические действия на английском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Статистика містить 3 розділи: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229" y="2376563"/>
            <a:ext cx="3141878" cy="576262"/>
          </a:xfrm>
        </p:spPr>
        <p:txBody>
          <a:bodyPr/>
          <a:lstStyle/>
          <a:p>
            <a:pPr algn="ctr"/>
            <a:r>
              <a:rPr lang="uk-UA" b="1" dirty="0" smtClean="0"/>
              <a:t>Описова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790575" y="2952825"/>
            <a:ext cx="3506257" cy="3828975"/>
          </a:xfrm>
        </p:spPr>
        <p:txBody>
          <a:bodyPr>
            <a:noAutofit/>
          </a:bodyPr>
          <a:lstStyle/>
          <a:p>
            <a:r>
              <a:rPr lang="uk-UA" sz="2200" dirty="0"/>
              <a:t>дозволяє описувати, впорядковувати, підсумовувати та представляти дані того чи іншого розподілу в більш наочному вигляді (таблиці, графіки), обчислювати середні значення, дисперсію та ін. представленого розподілу</a:t>
            </a: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74621" y="2355850"/>
            <a:ext cx="3147009" cy="576262"/>
          </a:xfrm>
        </p:spPr>
        <p:txBody>
          <a:bodyPr/>
          <a:lstStyle/>
          <a:p>
            <a:pPr algn="ctr"/>
            <a:r>
              <a:rPr lang="uk-UA" b="1" dirty="0" smtClean="0"/>
              <a:t>Індуктивна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512721" y="3000375"/>
            <a:ext cx="3147009" cy="3026681"/>
          </a:xfrm>
        </p:spPr>
        <p:txBody>
          <a:bodyPr>
            <a:normAutofit/>
          </a:bodyPr>
          <a:lstStyle/>
          <a:p>
            <a:r>
              <a:rPr lang="uk-UA" sz="2200" dirty="0" smtClean="0"/>
              <a:t>перевірка того</a:t>
            </a:r>
            <a:r>
              <a:rPr lang="uk-UA" sz="2200" dirty="0"/>
              <a:t>, чи можна розповсюдити результати, отримані в окремій вибірці, на всю популяцію, з якої взята ця </a:t>
            </a:r>
            <a:r>
              <a:rPr lang="uk-UA" sz="2200" dirty="0" smtClean="0"/>
              <a:t>вибірка 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992910" y="2355850"/>
            <a:ext cx="3684740" cy="576262"/>
          </a:xfrm>
        </p:spPr>
        <p:txBody>
          <a:bodyPr/>
          <a:lstStyle/>
          <a:p>
            <a:r>
              <a:rPr lang="uk-UA" b="1" dirty="0" smtClean="0"/>
              <a:t>Кореляційний аналіз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888328" y="3000374"/>
            <a:ext cx="3446421" cy="3026681"/>
          </a:xfrm>
        </p:spPr>
        <p:txBody>
          <a:bodyPr>
            <a:normAutofit/>
          </a:bodyPr>
          <a:lstStyle/>
          <a:p>
            <a:r>
              <a:rPr lang="uk-UA" sz="2200" dirty="0"/>
              <a:t>покликаний дізнатися, наскільки пов’язані між собою дві змінні. Це дозволяє прогнозувати можливі значення однієї з них, якщо ми знаємо </a:t>
            </a:r>
            <a:r>
              <a:rPr lang="uk-UA" sz="2200" dirty="0" smtClean="0"/>
              <a:t>іншу</a:t>
            </a:r>
            <a:endParaRPr lang="ru-RU" sz="2200" dirty="0"/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55" y="1704975"/>
            <a:ext cx="3959970" cy="291464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Основні завдання математичної статистики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47746" y="852485"/>
            <a:ext cx="6410854" cy="5443539"/>
          </a:xfrm>
        </p:spPr>
        <p:txBody>
          <a:bodyPr/>
          <a:lstStyle/>
          <a:p>
            <a:r>
              <a:rPr lang="uk-UA" sz="3200" dirty="0" smtClean="0"/>
              <a:t>оцінка ймовірності</a:t>
            </a:r>
            <a:endParaRPr lang="uk-UA" sz="3200" dirty="0"/>
          </a:p>
          <a:p>
            <a:r>
              <a:rPr lang="uk-UA" sz="3200" dirty="0" smtClean="0"/>
              <a:t>оцінка закону розподілу </a:t>
            </a:r>
            <a:endParaRPr lang="ru-RU" sz="3200" dirty="0" smtClean="0"/>
          </a:p>
          <a:p>
            <a:r>
              <a:rPr lang="uk-UA" sz="3200" dirty="0" smtClean="0"/>
              <a:t>оцінка числових характеристик випадкової величини </a:t>
            </a:r>
            <a:endParaRPr lang="ru-RU" sz="3200" dirty="0" smtClean="0"/>
          </a:p>
          <a:p>
            <a:r>
              <a:rPr lang="uk-UA" sz="3200" dirty="0" smtClean="0"/>
              <a:t>перевірка статистичних гіпотез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Методи статистичної обробки </a:t>
            </a:r>
            <a:endParaRPr lang="ru-RU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83455" y="3079750"/>
            <a:ext cx="7303246" cy="307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i="1" dirty="0"/>
              <a:t>це способи кількісних розрахунків, математичні формули і прийоми, які дозволяють узагальнювати емпіричні дані, виявляючи приховані в них закономірності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8</a:t>
            </a:fld>
            <a:endParaRPr lang="ru-RU"/>
          </a:p>
        </p:txBody>
      </p:sp>
      <p:pic>
        <p:nvPicPr>
          <p:cNvPr id="2050" name="Picture 2" descr="Картинки по запросу &quot;математические действия на английском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29" y="2660650"/>
            <a:ext cx="34766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Методи статистичної обробки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88204" y="2212975"/>
            <a:ext cx="4825157" cy="576262"/>
          </a:xfrm>
        </p:spPr>
        <p:txBody>
          <a:bodyPr/>
          <a:lstStyle/>
          <a:p>
            <a:pPr algn="ctr"/>
            <a:r>
              <a:rPr lang="uk-UA" sz="2800" b="1" dirty="0" smtClean="0"/>
              <a:t>Первинні 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8125" y="2789237"/>
            <a:ext cx="5741987" cy="3849688"/>
          </a:xfrm>
        </p:spPr>
        <p:txBody>
          <a:bodyPr>
            <a:noAutofit/>
          </a:bodyPr>
          <a:lstStyle/>
          <a:p>
            <a:r>
              <a:rPr lang="uk-UA" sz="2200" dirty="0"/>
              <a:t>методи, за допомогою яких отримують показники, </a:t>
            </a:r>
            <a:r>
              <a:rPr lang="uk-UA" sz="2200" dirty="0" smtClean="0"/>
              <a:t>що безпосередньо </a:t>
            </a:r>
            <a:r>
              <a:rPr lang="uk-UA" sz="2200" dirty="0"/>
              <a:t>відображають результати емпіричних досліджень: наочне представлення даних у вигляді графіків і діаграм, обчислення заходів центральної тенденції (середнього значення, моди, медіани), заходів мінливості (розмаху, дисперсії, стандартного відхилення</a:t>
            </a:r>
            <a:r>
              <a:rPr lang="uk-UA" sz="2200" dirty="0" smtClean="0"/>
              <a:t>)</a:t>
            </a:r>
            <a:endParaRPr lang="ru-RU" sz="2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89737" y="2212975"/>
            <a:ext cx="4825159" cy="576262"/>
          </a:xfrm>
        </p:spPr>
        <p:txBody>
          <a:bodyPr/>
          <a:lstStyle/>
          <a:p>
            <a:pPr algn="ctr"/>
            <a:r>
              <a:rPr lang="uk-UA" sz="2800" b="1" dirty="0" smtClean="0"/>
              <a:t>Вторинні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980112" y="2830191"/>
            <a:ext cx="5754688" cy="3808734"/>
          </a:xfrm>
        </p:spPr>
        <p:txBody>
          <a:bodyPr>
            <a:normAutofit/>
          </a:bodyPr>
          <a:lstStyle/>
          <a:p>
            <a:r>
              <a:rPr lang="uk-UA" sz="2200" dirty="0"/>
              <a:t>методи статистичної обробки, які використовують первинні дані, дозволяють виявити приховані статистичні закономірності, зробити якісний аналіз даних: висування статистичних гіпотез, підготовка даних для застосування статистичних </a:t>
            </a:r>
            <a:r>
              <a:rPr lang="uk-UA" sz="2200" dirty="0" smtClean="0"/>
              <a:t>методів, </a:t>
            </a:r>
            <a:r>
              <a:rPr lang="uk-UA" sz="2200" dirty="0"/>
              <a:t>перевірка гіпотез за допомогою статистичних критеріїв, формулювання висновків і </a:t>
            </a:r>
            <a:r>
              <a:rPr lang="uk-UA" sz="2200" dirty="0" err="1"/>
              <a:t>т.д</a:t>
            </a:r>
            <a:r>
              <a:rPr lang="uk-UA" sz="2200" dirty="0"/>
              <a:t>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304</TotalTime>
  <Words>2538</Words>
  <Application>Microsoft Office PowerPoint</Application>
  <PresentationFormat>Широкоэкранный</PresentationFormat>
  <Paragraphs>507</Paragraphs>
  <Slides>46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Совет директоров</vt:lpstr>
      <vt:lpstr>ОСНОВНІ ПОНЯТТЯ СТАТИСТИЧНОЇ ТА МАТЕМАТИЧНОЇ ОБРОБКИ ДАНИХ ПСИХОЛОГІЧНИХ ДОСЛІДЖЕНЬ </vt:lpstr>
      <vt:lpstr>План</vt:lpstr>
      <vt:lpstr>Проникнення математичних методів у будь-яку науку є прогресивним явищем, що зумовлено:  </vt:lpstr>
      <vt:lpstr>Статистика   </vt:lpstr>
      <vt:lpstr>Математична статистика – це розділ математики, який вивчає математичні методи обробки й використання статистичних даних для наукових і практичних висновків </vt:lpstr>
      <vt:lpstr>Статистика містить 3 розділи:</vt:lpstr>
      <vt:lpstr>Основні завдання математичної статистики  </vt:lpstr>
      <vt:lpstr>Методи статистичної обробки </vt:lpstr>
      <vt:lpstr>Методи статистичної обробки </vt:lpstr>
      <vt:lpstr>Використання математико-статистичного аналізу емпіричних даних дозволяє:</vt:lpstr>
      <vt:lpstr>Виділяють три етапи процесу математизації психологічної науки: </vt:lpstr>
      <vt:lpstr>Особливості застосування математичних методів обробки в психології : </vt:lpstr>
      <vt:lpstr>Презентация PowerPoint</vt:lpstr>
      <vt:lpstr>Статистичний метод має складові:</vt:lpstr>
      <vt:lpstr>Статистичне спостереження – це процес науково організованого планомірного збору даних</vt:lpstr>
      <vt:lpstr>Принципи математичного спостереження</vt:lpstr>
      <vt:lpstr>Змінна</vt:lpstr>
      <vt:lpstr>Змінна – це будь-яка реальність, яка може бути піддана виміру. </vt:lpstr>
      <vt:lpstr>Вимірювання</vt:lpstr>
      <vt:lpstr>Види психологічного вимірювання</vt:lpstr>
      <vt:lpstr>Психологічні завдання, які вирішуються за допомогою методів математичної статистики</vt:lpstr>
      <vt:lpstr>Задача пошуку зв’язку </vt:lpstr>
      <vt:lpstr>Задача аналізу впливу</vt:lpstr>
      <vt:lpstr>Змінні</vt:lpstr>
      <vt:lpstr>Статистична значимість</vt:lpstr>
      <vt:lpstr>Вимірювальні шкали</vt:lpstr>
      <vt:lpstr>Номінальна шкала</vt:lpstr>
      <vt:lpstr>Рангова шкала</vt:lpstr>
      <vt:lpstr>Інтервальна шкала</vt:lpstr>
      <vt:lpstr>Пропорційна шкала</vt:lpstr>
      <vt:lpstr>Наочне зображення статистичного розподілу</vt:lpstr>
      <vt:lpstr>Статистичні таблиці</vt:lpstr>
      <vt:lpstr>Правила складання статистичних таблиць </vt:lpstr>
      <vt:lpstr>Графіки</vt:lpstr>
      <vt:lpstr>Загальні правила побудови графіків</vt:lpstr>
      <vt:lpstr>Ранжування даних</vt:lpstr>
      <vt:lpstr>Ідеальний випадок і випадок з повторенням</vt:lpstr>
      <vt:lpstr>Презентация PowerPoint</vt:lpstr>
      <vt:lpstr>Ранжування</vt:lpstr>
      <vt:lpstr>Приклад ранжування даних </vt:lpstr>
      <vt:lpstr>Приклад ранжування даних </vt:lpstr>
      <vt:lpstr>Приклад ранжування даних </vt:lpstr>
      <vt:lpstr>Приклад ранжування даних </vt:lpstr>
      <vt:lpstr>Приклад ранжування даних </vt:lpstr>
      <vt:lpstr>Приклад ранжування даних </vt:lpstr>
      <vt:lpstr>Приклад ранжування даних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ПОНЯТТЯ СТАТИСТИЧНОЇ ТА МАТЕМАТИЧНОЇ ОБРОБКИ ДАНИХ ПСИХОЛОГІЧНИХ ДОСЛІДЖЕНЬ </dc:title>
  <dc:creator>Пользователь</dc:creator>
  <cp:lastModifiedBy>Пользователь</cp:lastModifiedBy>
  <cp:revision>69</cp:revision>
  <cp:lastPrinted>2020-01-30T23:27:52Z</cp:lastPrinted>
  <dcterms:created xsi:type="dcterms:W3CDTF">2020-01-29T20:54:31Z</dcterms:created>
  <dcterms:modified xsi:type="dcterms:W3CDTF">2020-01-31T06:39:11Z</dcterms:modified>
</cp:coreProperties>
</file>