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9" r:id="rId3"/>
    <p:sldId id="267" r:id="rId4"/>
    <p:sldId id="270" r:id="rId5"/>
    <p:sldId id="266" r:id="rId6"/>
    <p:sldId id="260" r:id="rId7"/>
    <p:sldId id="261" r:id="rId8"/>
    <p:sldId id="257" r:id="rId9"/>
    <p:sldId id="269" r:id="rId10"/>
    <p:sldId id="258" r:id="rId11"/>
    <p:sldId id="264" r:id="rId12"/>
    <p:sldId id="263" r:id="rId13"/>
    <p:sldId id="262"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B61FD61-DCC5-49CE-98F0-4E454EDC212C}" v="2" dt="2023-09-26T06:52:56.28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8" d="100"/>
          <a:sy n="78" d="100"/>
        </p:scale>
        <p:origin x="1594"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Ія Пелех" userId="235b8121fc54d418" providerId="LiveId" clId="{BB61FD61-DCC5-49CE-98F0-4E454EDC212C}"/>
    <pc:docChg chg="undo custSel addSld delSld modSld sldOrd">
      <pc:chgData name="Ія Пелех" userId="235b8121fc54d418" providerId="LiveId" clId="{BB61FD61-DCC5-49CE-98F0-4E454EDC212C}" dt="2023-09-26T07:23:16.229" v="201" actId="47"/>
      <pc:docMkLst>
        <pc:docMk/>
      </pc:docMkLst>
      <pc:sldChg chg="addSp modSp mod setBg">
        <pc:chgData name="Ія Пелех" userId="235b8121fc54d418" providerId="LiveId" clId="{BB61FD61-DCC5-49CE-98F0-4E454EDC212C}" dt="2023-09-26T06:47:10.890" v="20" actId="122"/>
        <pc:sldMkLst>
          <pc:docMk/>
          <pc:sldMk cId="714494800" sldId="256"/>
        </pc:sldMkLst>
        <pc:spChg chg="mod">
          <ac:chgData name="Ія Пелех" userId="235b8121fc54d418" providerId="LiveId" clId="{BB61FD61-DCC5-49CE-98F0-4E454EDC212C}" dt="2023-09-26T06:47:10.890" v="20" actId="122"/>
          <ac:spMkLst>
            <pc:docMk/>
            <pc:sldMk cId="714494800" sldId="256"/>
            <ac:spMk id="2" creationId="{00000000-0000-0000-0000-000000000000}"/>
          </ac:spMkLst>
        </pc:spChg>
        <pc:picChg chg="add">
          <ac:chgData name="Ія Пелех" userId="235b8121fc54d418" providerId="LiveId" clId="{BB61FD61-DCC5-49CE-98F0-4E454EDC212C}" dt="2023-09-26T06:46:56.664" v="13" actId="26606"/>
          <ac:picMkLst>
            <pc:docMk/>
            <pc:sldMk cId="714494800" sldId="256"/>
            <ac:picMk id="4" creationId="{76BFCB25-AC1C-CEFB-7504-43BE71D0F19C}"/>
          </ac:picMkLst>
        </pc:picChg>
      </pc:sldChg>
      <pc:sldChg chg="modSp mod">
        <pc:chgData name="Ія Пелех" userId="235b8121fc54d418" providerId="LiveId" clId="{BB61FD61-DCC5-49CE-98F0-4E454EDC212C}" dt="2023-09-26T06:46:48.262" v="7" actId="27636"/>
        <pc:sldMkLst>
          <pc:docMk/>
          <pc:sldMk cId="2486906571" sldId="257"/>
        </pc:sldMkLst>
        <pc:spChg chg="mod">
          <ac:chgData name="Ія Пелех" userId="235b8121fc54d418" providerId="LiveId" clId="{BB61FD61-DCC5-49CE-98F0-4E454EDC212C}" dt="2023-09-26T06:46:48.262" v="7" actId="27636"/>
          <ac:spMkLst>
            <pc:docMk/>
            <pc:sldMk cId="2486906571" sldId="257"/>
            <ac:spMk id="3" creationId="{00000000-0000-0000-0000-000000000000}"/>
          </ac:spMkLst>
        </pc:spChg>
      </pc:sldChg>
      <pc:sldChg chg="modSp mod">
        <pc:chgData name="Ія Пелех" userId="235b8121fc54d418" providerId="LiveId" clId="{BB61FD61-DCC5-49CE-98F0-4E454EDC212C}" dt="2023-09-26T06:46:48.323" v="8" actId="27636"/>
        <pc:sldMkLst>
          <pc:docMk/>
          <pc:sldMk cId="742966861" sldId="258"/>
        </pc:sldMkLst>
        <pc:spChg chg="mod">
          <ac:chgData name="Ія Пелех" userId="235b8121fc54d418" providerId="LiveId" clId="{BB61FD61-DCC5-49CE-98F0-4E454EDC212C}" dt="2023-09-26T06:46:48.323" v="8" actId="27636"/>
          <ac:spMkLst>
            <pc:docMk/>
            <pc:sldMk cId="742966861" sldId="258"/>
            <ac:spMk id="3" creationId="{00000000-0000-0000-0000-000000000000}"/>
          </ac:spMkLst>
        </pc:spChg>
      </pc:sldChg>
      <pc:sldChg chg="modSp mod">
        <pc:chgData name="Ія Пелех" userId="235b8121fc54d418" providerId="LiveId" clId="{BB61FD61-DCC5-49CE-98F0-4E454EDC212C}" dt="2023-09-26T06:46:47.849" v="3" actId="27636"/>
        <pc:sldMkLst>
          <pc:docMk/>
          <pc:sldMk cId="2885056140" sldId="259"/>
        </pc:sldMkLst>
        <pc:spChg chg="mod">
          <ac:chgData name="Ія Пелех" userId="235b8121fc54d418" providerId="LiveId" clId="{BB61FD61-DCC5-49CE-98F0-4E454EDC212C}" dt="2023-09-26T06:46:47.512" v="2"/>
          <ac:spMkLst>
            <pc:docMk/>
            <pc:sldMk cId="2885056140" sldId="259"/>
            <ac:spMk id="2" creationId="{00000000-0000-0000-0000-000000000000}"/>
          </ac:spMkLst>
        </pc:spChg>
        <pc:spChg chg="mod">
          <ac:chgData name="Ія Пелех" userId="235b8121fc54d418" providerId="LiveId" clId="{BB61FD61-DCC5-49CE-98F0-4E454EDC212C}" dt="2023-09-26T06:46:47.849" v="3" actId="27636"/>
          <ac:spMkLst>
            <pc:docMk/>
            <pc:sldMk cId="2885056140" sldId="259"/>
            <ac:spMk id="3" creationId="{00000000-0000-0000-0000-000000000000}"/>
          </ac:spMkLst>
        </pc:spChg>
      </pc:sldChg>
      <pc:sldChg chg="modSp mod">
        <pc:chgData name="Ія Пелех" userId="235b8121fc54d418" providerId="LiveId" clId="{BB61FD61-DCC5-49CE-98F0-4E454EDC212C}" dt="2023-09-26T06:54:22.329" v="124" actId="14100"/>
        <pc:sldMkLst>
          <pc:docMk/>
          <pc:sldMk cId="1177371617" sldId="260"/>
        </pc:sldMkLst>
        <pc:spChg chg="mod">
          <ac:chgData name="Ія Пелех" userId="235b8121fc54d418" providerId="LiveId" clId="{BB61FD61-DCC5-49CE-98F0-4E454EDC212C}" dt="2023-09-26T06:54:22.329" v="124" actId="14100"/>
          <ac:spMkLst>
            <pc:docMk/>
            <pc:sldMk cId="1177371617" sldId="260"/>
            <ac:spMk id="3" creationId="{00000000-0000-0000-0000-000000000000}"/>
          </ac:spMkLst>
        </pc:spChg>
      </pc:sldChg>
      <pc:sldChg chg="modSp mod">
        <pc:chgData name="Ія Пелех" userId="235b8121fc54d418" providerId="LiveId" clId="{BB61FD61-DCC5-49CE-98F0-4E454EDC212C}" dt="2023-09-26T06:46:48.183" v="6" actId="27636"/>
        <pc:sldMkLst>
          <pc:docMk/>
          <pc:sldMk cId="2137243768" sldId="261"/>
        </pc:sldMkLst>
        <pc:spChg chg="mod">
          <ac:chgData name="Ія Пелех" userId="235b8121fc54d418" providerId="LiveId" clId="{BB61FD61-DCC5-49CE-98F0-4E454EDC212C}" dt="2023-09-26T06:46:48.183" v="6" actId="27636"/>
          <ac:spMkLst>
            <pc:docMk/>
            <pc:sldMk cId="2137243768" sldId="261"/>
            <ac:spMk id="3" creationId="{00000000-0000-0000-0000-000000000000}"/>
          </ac:spMkLst>
        </pc:spChg>
      </pc:sldChg>
      <pc:sldChg chg="modSp mod">
        <pc:chgData name="Ія Пелех" userId="235b8121fc54d418" providerId="LiveId" clId="{BB61FD61-DCC5-49CE-98F0-4E454EDC212C}" dt="2023-09-26T07:23:03.521" v="200" actId="14100"/>
        <pc:sldMkLst>
          <pc:docMk/>
          <pc:sldMk cId="1401867454" sldId="262"/>
        </pc:sldMkLst>
        <pc:spChg chg="mod">
          <ac:chgData name="Ія Пелех" userId="235b8121fc54d418" providerId="LiveId" clId="{BB61FD61-DCC5-49CE-98F0-4E454EDC212C}" dt="2023-09-26T07:23:03.521" v="200" actId="14100"/>
          <ac:spMkLst>
            <pc:docMk/>
            <pc:sldMk cId="1401867454" sldId="262"/>
            <ac:spMk id="2" creationId="{00000000-0000-0000-0000-000000000000}"/>
          </ac:spMkLst>
        </pc:spChg>
        <pc:spChg chg="mod">
          <ac:chgData name="Ія Пелех" userId="235b8121fc54d418" providerId="LiveId" clId="{BB61FD61-DCC5-49CE-98F0-4E454EDC212C}" dt="2023-09-26T06:46:48.504" v="12" actId="27636"/>
          <ac:spMkLst>
            <pc:docMk/>
            <pc:sldMk cId="1401867454" sldId="262"/>
            <ac:spMk id="3" creationId="{00000000-0000-0000-0000-000000000000}"/>
          </ac:spMkLst>
        </pc:spChg>
      </pc:sldChg>
      <pc:sldChg chg="modSp mod">
        <pc:chgData name="Ія Пелех" userId="235b8121fc54d418" providerId="LiveId" clId="{BB61FD61-DCC5-49CE-98F0-4E454EDC212C}" dt="2023-09-26T06:46:48.438" v="11" actId="27636"/>
        <pc:sldMkLst>
          <pc:docMk/>
          <pc:sldMk cId="271740789" sldId="263"/>
        </pc:sldMkLst>
        <pc:spChg chg="mod">
          <ac:chgData name="Ія Пелех" userId="235b8121fc54d418" providerId="LiveId" clId="{BB61FD61-DCC5-49CE-98F0-4E454EDC212C}" dt="2023-09-26T06:46:48.438" v="11" actId="27636"/>
          <ac:spMkLst>
            <pc:docMk/>
            <pc:sldMk cId="271740789" sldId="263"/>
            <ac:spMk id="2" creationId="{00000000-0000-0000-0000-000000000000}"/>
          </ac:spMkLst>
        </pc:spChg>
        <pc:spChg chg="mod">
          <ac:chgData name="Ія Пелех" userId="235b8121fc54d418" providerId="LiveId" clId="{BB61FD61-DCC5-49CE-98F0-4E454EDC212C}" dt="2023-09-26T06:46:48.429" v="10" actId="27636"/>
          <ac:spMkLst>
            <pc:docMk/>
            <pc:sldMk cId="271740789" sldId="263"/>
            <ac:spMk id="3" creationId="{00000000-0000-0000-0000-000000000000}"/>
          </ac:spMkLst>
        </pc:spChg>
      </pc:sldChg>
      <pc:sldChg chg="modSp mod">
        <pc:chgData name="Ія Пелех" userId="235b8121fc54d418" providerId="LiveId" clId="{BB61FD61-DCC5-49CE-98F0-4E454EDC212C}" dt="2023-09-26T06:46:48.356" v="9" actId="27636"/>
        <pc:sldMkLst>
          <pc:docMk/>
          <pc:sldMk cId="271740789" sldId="264"/>
        </pc:sldMkLst>
        <pc:spChg chg="mod">
          <ac:chgData name="Ія Пелех" userId="235b8121fc54d418" providerId="LiveId" clId="{BB61FD61-DCC5-49CE-98F0-4E454EDC212C}" dt="2023-09-26T06:46:48.356" v="9" actId="27636"/>
          <ac:spMkLst>
            <pc:docMk/>
            <pc:sldMk cId="271740789" sldId="264"/>
            <ac:spMk id="3" creationId="{00000000-0000-0000-0000-000000000000}"/>
          </ac:spMkLst>
        </pc:spChg>
      </pc:sldChg>
      <pc:sldChg chg="del">
        <pc:chgData name="Ія Пелех" userId="235b8121fc54d418" providerId="LiveId" clId="{BB61FD61-DCC5-49CE-98F0-4E454EDC212C}" dt="2023-09-26T06:00:36.121" v="0" actId="47"/>
        <pc:sldMkLst>
          <pc:docMk/>
          <pc:sldMk cId="4036928388" sldId="265"/>
        </pc:sldMkLst>
      </pc:sldChg>
      <pc:sldChg chg="modSp mod ord">
        <pc:chgData name="Ія Пелех" userId="235b8121fc54d418" providerId="LiveId" clId="{BB61FD61-DCC5-49CE-98F0-4E454EDC212C}" dt="2023-09-26T07:21:07.278" v="199" actId="14100"/>
        <pc:sldMkLst>
          <pc:docMk/>
          <pc:sldMk cId="3438859178" sldId="266"/>
        </pc:sldMkLst>
        <pc:spChg chg="mod">
          <ac:chgData name="Ія Пелех" userId="235b8121fc54d418" providerId="LiveId" clId="{BB61FD61-DCC5-49CE-98F0-4E454EDC212C}" dt="2023-09-26T06:48:03.968" v="51" actId="20577"/>
          <ac:spMkLst>
            <pc:docMk/>
            <pc:sldMk cId="3438859178" sldId="266"/>
            <ac:spMk id="2" creationId="{00000000-0000-0000-0000-000000000000}"/>
          </ac:spMkLst>
        </pc:spChg>
        <pc:spChg chg="mod">
          <ac:chgData name="Ія Пелех" userId="235b8121fc54d418" providerId="LiveId" clId="{BB61FD61-DCC5-49CE-98F0-4E454EDC212C}" dt="2023-09-26T07:21:07.278" v="199" actId="14100"/>
          <ac:spMkLst>
            <pc:docMk/>
            <pc:sldMk cId="3438859178" sldId="266"/>
            <ac:spMk id="3" creationId="{00000000-0000-0000-0000-000000000000}"/>
          </ac:spMkLst>
        </pc:spChg>
      </pc:sldChg>
      <pc:sldChg chg="modSp mod">
        <pc:chgData name="Ія Пелех" userId="235b8121fc54d418" providerId="LiveId" clId="{BB61FD61-DCC5-49CE-98F0-4E454EDC212C}" dt="2023-09-26T06:47:26.550" v="22" actId="27636"/>
        <pc:sldMkLst>
          <pc:docMk/>
          <pc:sldMk cId="203828160" sldId="267"/>
        </pc:sldMkLst>
        <pc:spChg chg="mod">
          <ac:chgData name="Ія Пелех" userId="235b8121fc54d418" providerId="LiveId" clId="{BB61FD61-DCC5-49CE-98F0-4E454EDC212C}" dt="2023-09-26T06:47:26.550" v="22" actId="27636"/>
          <ac:spMkLst>
            <pc:docMk/>
            <pc:sldMk cId="203828160" sldId="267"/>
            <ac:spMk id="3" creationId="{00000000-0000-0000-0000-000000000000}"/>
          </ac:spMkLst>
        </pc:spChg>
      </pc:sldChg>
      <pc:sldChg chg="del">
        <pc:chgData name="Ія Пелех" userId="235b8121fc54d418" providerId="LiveId" clId="{BB61FD61-DCC5-49CE-98F0-4E454EDC212C}" dt="2023-09-26T07:23:16.229" v="201" actId="47"/>
        <pc:sldMkLst>
          <pc:docMk/>
          <pc:sldMk cId="3510614234" sldId="268"/>
        </pc:sldMkLst>
      </pc:sldChg>
      <pc:sldChg chg="modSp">
        <pc:chgData name="Ія Пелех" userId="235b8121fc54d418" providerId="LiveId" clId="{BB61FD61-DCC5-49CE-98F0-4E454EDC212C}" dt="2023-09-26T06:46:47.512" v="2"/>
        <pc:sldMkLst>
          <pc:docMk/>
          <pc:sldMk cId="406541381" sldId="269"/>
        </pc:sldMkLst>
        <pc:spChg chg="mod">
          <ac:chgData name="Ія Пелех" userId="235b8121fc54d418" providerId="LiveId" clId="{BB61FD61-DCC5-49CE-98F0-4E454EDC212C}" dt="2023-09-26T06:46:47.512" v="2"/>
          <ac:spMkLst>
            <pc:docMk/>
            <pc:sldMk cId="406541381" sldId="269"/>
            <ac:spMk id="2" creationId="{00000000-0000-0000-0000-000000000000}"/>
          </ac:spMkLst>
        </pc:spChg>
        <pc:spChg chg="mod">
          <ac:chgData name="Ія Пелех" userId="235b8121fc54d418" providerId="LiveId" clId="{BB61FD61-DCC5-49CE-98F0-4E454EDC212C}" dt="2023-09-26T06:46:47.512" v="2"/>
          <ac:spMkLst>
            <pc:docMk/>
            <pc:sldMk cId="406541381" sldId="269"/>
            <ac:spMk id="3" creationId="{00000000-0000-0000-0000-000000000000}"/>
          </ac:spMkLst>
        </pc:spChg>
      </pc:sldChg>
      <pc:sldChg chg="addSp delSp modSp new mod setBg">
        <pc:chgData name="Ія Пелех" userId="235b8121fc54d418" providerId="LiveId" clId="{BB61FD61-DCC5-49CE-98F0-4E454EDC212C}" dt="2023-09-26T06:54:06.584" v="122" actId="1076"/>
        <pc:sldMkLst>
          <pc:docMk/>
          <pc:sldMk cId="4021199450" sldId="270"/>
        </pc:sldMkLst>
        <pc:spChg chg="mod">
          <ac:chgData name="Ія Пелех" userId="235b8121fc54d418" providerId="LiveId" clId="{BB61FD61-DCC5-49CE-98F0-4E454EDC212C}" dt="2023-09-26T06:54:06.584" v="122" actId="1076"/>
          <ac:spMkLst>
            <pc:docMk/>
            <pc:sldMk cId="4021199450" sldId="270"/>
            <ac:spMk id="2" creationId="{77351031-DB7F-06DB-C066-6AB60192AEA0}"/>
          </ac:spMkLst>
        </pc:spChg>
        <pc:spChg chg="del mod">
          <ac:chgData name="Ія Пелех" userId="235b8121fc54d418" providerId="LiveId" clId="{BB61FD61-DCC5-49CE-98F0-4E454EDC212C}" dt="2023-09-26T06:53:21.232" v="113" actId="26606"/>
          <ac:spMkLst>
            <pc:docMk/>
            <pc:sldMk cId="4021199450" sldId="270"/>
            <ac:spMk id="3" creationId="{04DBCFE2-A319-1531-8118-2A4844A8F871}"/>
          </ac:spMkLst>
        </pc:spChg>
        <pc:spChg chg="add">
          <ac:chgData name="Ія Пелех" userId="235b8121fc54d418" providerId="LiveId" clId="{BB61FD61-DCC5-49CE-98F0-4E454EDC212C}" dt="2023-09-26T06:53:21.232" v="113" actId="26606"/>
          <ac:spMkLst>
            <pc:docMk/>
            <pc:sldMk cId="4021199450" sldId="270"/>
            <ac:spMk id="9" creationId="{A3D9AEEE-1CCD-43C0-BA3E-16D60A6E23C0}"/>
          </ac:spMkLst>
        </pc:spChg>
        <pc:spChg chg="add">
          <ac:chgData name="Ія Пелех" userId="235b8121fc54d418" providerId="LiveId" clId="{BB61FD61-DCC5-49CE-98F0-4E454EDC212C}" dt="2023-09-26T06:53:21.232" v="113" actId="26606"/>
          <ac:spMkLst>
            <pc:docMk/>
            <pc:sldMk cId="4021199450" sldId="270"/>
            <ac:spMk id="11" creationId="{60F880A6-33D3-4EEC-A780-B73559B9F24C}"/>
          </ac:spMkLst>
        </pc:spChg>
        <pc:spChg chg="add">
          <ac:chgData name="Ія Пелех" userId="235b8121fc54d418" providerId="LiveId" clId="{BB61FD61-DCC5-49CE-98F0-4E454EDC212C}" dt="2023-09-26T06:53:21.232" v="113" actId="26606"/>
          <ac:spMkLst>
            <pc:docMk/>
            <pc:sldMk cId="4021199450" sldId="270"/>
            <ac:spMk id="13" creationId="{2C6246ED-0535-4496-A8F6-1E80CC4EB853}"/>
          </ac:spMkLst>
        </pc:spChg>
        <pc:graphicFrameChg chg="add mod">
          <ac:chgData name="Ія Пелех" userId="235b8121fc54d418" providerId="LiveId" clId="{BB61FD61-DCC5-49CE-98F0-4E454EDC212C}" dt="2023-09-26T06:53:32.444" v="117" actId="14100"/>
          <ac:graphicFrameMkLst>
            <pc:docMk/>
            <pc:sldMk cId="4021199450" sldId="270"/>
            <ac:graphicFrameMk id="5" creationId="{6BE55219-0839-D397-5D05-CB90DFEEB9CE}"/>
          </ac:graphicFrameMkLst>
        </pc:graphicFrame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825EC77-5533-46AD-9C72-D1E97917CF0A}" type="doc">
      <dgm:prSet loTypeId="urn:microsoft.com/office/officeart/2005/8/layout/matrix3" loCatId="matrix" qsTypeId="urn:microsoft.com/office/officeart/2005/8/quickstyle/simple4" qsCatId="simple" csTypeId="urn:microsoft.com/office/officeart/2005/8/colors/colorful1" csCatId="colorful"/>
      <dgm:spPr/>
      <dgm:t>
        <a:bodyPr/>
        <a:lstStyle/>
        <a:p>
          <a:endParaRPr lang="en-US"/>
        </a:p>
      </dgm:t>
    </dgm:pt>
    <dgm:pt modelId="{D7D8837F-FD0C-4137-86E8-2E8B91BC8D48}">
      <dgm:prSet/>
      <dgm:spPr/>
      <dgm:t>
        <a:bodyPr/>
        <a:lstStyle/>
        <a:p>
          <a:r>
            <a:rPr lang="ru-RU" b="0" i="0" dirty="0"/>
            <a:t>право на </a:t>
          </a:r>
          <a:r>
            <a:rPr lang="ru-RU" b="0" i="0" dirty="0" err="1"/>
            <a:t>об'єднання</a:t>
          </a:r>
          <a:r>
            <a:rPr lang="ru-RU" b="0" i="0" dirty="0"/>
            <a:t> у </a:t>
          </a:r>
          <a:r>
            <a:rPr lang="ru-RU" b="0" i="0" dirty="0" err="1"/>
            <a:t>політичні</a:t>
          </a:r>
          <a:r>
            <a:rPr lang="ru-RU" b="0" i="0" dirty="0"/>
            <a:t> </a:t>
          </a:r>
          <a:r>
            <a:rPr lang="ru-RU" b="0" i="0" dirty="0" err="1"/>
            <a:t>партії</a:t>
          </a:r>
          <a:r>
            <a:rPr lang="ru-RU" b="0" i="0" dirty="0"/>
            <a:t> та </a:t>
          </a:r>
          <a:r>
            <a:rPr lang="ru-RU" b="0" i="0" dirty="0" err="1"/>
            <a:t>громадські</a:t>
          </a:r>
          <a:r>
            <a:rPr lang="ru-RU" b="0" i="0" dirty="0"/>
            <a:t> </a:t>
          </a:r>
          <a:r>
            <a:rPr lang="ru-RU" b="0" i="0" dirty="0" err="1"/>
            <a:t>організації</a:t>
          </a:r>
          <a:r>
            <a:rPr lang="ru-RU" b="0" i="0" dirty="0"/>
            <a:t>; </a:t>
          </a:r>
          <a:endParaRPr lang="en-US" dirty="0"/>
        </a:p>
      </dgm:t>
    </dgm:pt>
    <dgm:pt modelId="{C1CE6F8C-D817-4582-B88B-72A8544451C8}" type="parTrans" cxnId="{ABBFBEDA-2A0E-471E-BFB7-70D356E02CE7}">
      <dgm:prSet/>
      <dgm:spPr/>
      <dgm:t>
        <a:bodyPr/>
        <a:lstStyle/>
        <a:p>
          <a:endParaRPr lang="en-US"/>
        </a:p>
      </dgm:t>
    </dgm:pt>
    <dgm:pt modelId="{4AD535CC-DF86-4D9E-B2D7-C887B770C9B2}" type="sibTrans" cxnId="{ABBFBEDA-2A0E-471E-BFB7-70D356E02CE7}">
      <dgm:prSet/>
      <dgm:spPr/>
      <dgm:t>
        <a:bodyPr/>
        <a:lstStyle/>
        <a:p>
          <a:endParaRPr lang="en-US"/>
        </a:p>
      </dgm:t>
    </dgm:pt>
    <dgm:pt modelId="{59E36911-1067-4AA3-803F-D6E630023618}">
      <dgm:prSet/>
      <dgm:spPr/>
      <dgm:t>
        <a:bodyPr/>
        <a:lstStyle/>
        <a:p>
          <a:r>
            <a:rPr lang="ru-RU" b="0" i="0"/>
            <a:t>право брати участь в управлінні державними справами, у всеукраїнському та місцевих референдумах, вільно обирати і бути обраним до органів державної влади та органів місцевого самоврядування; </a:t>
          </a:r>
          <a:endParaRPr lang="en-US"/>
        </a:p>
      </dgm:t>
    </dgm:pt>
    <dgm:pt modelId="{B7C88724-1352-4073-8447-C8EA834C50C3}" type="parTrans" cxnId="{6A3CCC92-36BB-42F1-BB95-C6A4DA4C271B}">
      <dgm:prSet/>
      <dgm:spPr/>
      <dgm:t>
        <a:bodyPr/>
        <a:lstStyle/>
        <a:p>
          <a:endParaRPr lang="en-US"/>
        </a:p>
      </dgm:t>
    </dgm:pt>
    <dgm:pt modelId="{49156C67-7A2B-42D2-9425-CDD263EE91B9}" type="sibTrans" cxnId="{6A3CCC92-36BB-42F1-BB95-C6A4DA4C271B}">
      <dgm:prSet/>
      <dgm:spPr/>
      <dgm:t>
        <a:bodyPr/>
        <a:lstStyle/>
        <a:p>
          <a:endParaRPr lang="en-US"/>
        </a:p>
      </dgm:t>
    </dgm:pt>
    <dgm:pt modelId="{111CB524-EAFF-4E1D-A302-18199815ED78}">
      <dgm:prSet/>
      <dgm:spPr/>
      <dgm:t>
        <a:bodyPr/>
        <a:lstStyle/>
        <a:p>
          <a:r>
            <a:rPr lang="ru-RU" b="0" i="0"/>
            <a:t>право на мирні збори, мітинги, походи та демонстрації; </a:t>
          </a:r>
          <a:endParaRPr lang="en-US"/>
        </a:p>
      </dgm:t>
    </dgm:pt>
    <dgm:pt modelId="{5790CBE0-97D9-42AE-82F8-EBBB1EF1A114}" type="parTrans" cxnId="{4820FBD3-EFC8-4BDC-8B02-FD2DC1E00E53}">
      <dgm:prSet/>
      <dgm:spPr/>
      <dgm:t>
        <a:bodyPr/>
        <a:lstStyle/>
        <a:p>
          <a:endParaRPr lang="en-US"/>
        </a:p>
      </dgm:t>
    </dgm:pt>
    <dgm:pt modelId="{2ABE2E7C-00EE-40AC-9AFA-CAF4ED45D13E}" type="sibTrans" cxnId="{4820FBD3-EFC8-4BDC-8B02-FD2DC1E00E53}">
      <dgm:prSet/>
      <dgm:spPr/>
      <dgm:t>
        <a:bodyPr/>
        <a:lstStyle/>
        <a:p>
          <a:endParaRPr lang="en-US"/>
        </a:p>
      </dgm:t>
    </dgm:pt>
    <dgm:pt modelId="{AA75783D-A1AA-4A89-9D4D-E83A539F38A4}">
      <dgm:prSet/>
      <dgm:spPr/>
      <dgm:t>
        <a:bodyPr/>
        <a:lstStyle/>
        <a:p>
          <a:r>
            <a:rPr lang="ru-RU" b="0" i="0"/>
            <a:t>право направляти індивідуальні чи колективні письмові звернення або особисто звертатися до органів державної влади, органів місцевого самоврядування та посадових і службових осіб цих органів.</a:t>
          </a:r>
          <a:endParaRPr lang="en-US"/>
        </a:p>
      </dgm:t>
    </dgm:pt>
    <dgm:pt modelId="{AD4875EC-FFBD-4C08-8556-ECFF8DCB63EB}" type="parTrans" cxnId="{C395DD3E-C577-4A30-A153-F142951AC135}">
      <dgm:prSet/>
      <dgm:spPr/>
      <dgm:t>
        <a:bodyPr/>
        <a:lstStyle/>
        <a:p>
          <a:endParaRPr lang="en-US"/>
        </a:p>
      </dgm:t>
    </dgm:pt>
    <dgm:pt modelId="{3C140BCB-09EA-4D71-8BB3-DED4211E401B}" type="sibTrans" cxnId="{C395DD3E-C577-4A30-A153-F142951AC135}">
      <dgm:prSet/>
      <dgm:spPr/>
      <dgm:t>
        <a:bodyPr/>
        <a:lstStyle/>
        <a:p>
          <a:endParaRPr lang="en-US"/>
        </a:p>
      </dgm:t>
    </dgm:pt>
    <dgm:pt modelId="{E1A2501E-4B48-47FE-B145-894900242A0B}" type="pres">
      <dgm:prSet presAssocID="{E825EC77-5533-46AD-9C72-D1E97917CF0A}" presName="matrix" presStyleCnt="0">
        <dgm:presLayoutVars>
          <dgm:chMax val="1"/>
          <dgm:dir/>
          <dgm:resizeHandles val="exact"/>
        </dgm:presLayoutVars>
      </dgm:prSet>
      <dgm:spPr/>
    </dgm:pt>
    <dgm:pt modelId="{5F91CF8C-1384-4517-81CE-8DEF8FA462BB}" type="pres">
      <dgm:prSet presAssocID="{E825EC77-5533-46AD-9C72-D1E97917CF0A}" presName="diamond" presStyleLbl="bgShp" presStyleIdx="0" presStyleCnt="1"/>
      <dgm:spPr/>
    </dgm:pt>
    <dgm:pt modelId="{3D310F3F-DE92-493F-BE76-C81BC4F7704A}" type="pres">
      <dgm:prSet presAssocID="{E825EC77-5533-46AD-9C72-D1E97917CF0A}" presName="quad1" presStyleLbl="node1" presStyleIdx="0" presStyleCnt="4">
        <dgm:presLayoutVars>
          <dgm:chMax val="0"/>
          <dgm:chPref val="0"/>
          <dgm:bulletEnabled val="1"/>
        </dgm:presLayoutVars>
      </dgm:prSet>
      <dgm:spPr/>
    </dgm:pt>
    <dgm:pt modelId="{85DCE314-38A7-4213-B80A-6B44ED3476FC}" type="pres">
      <dgm:prSet presAssocID="{E825EC77-5533-46AD-9C72-D1E97917CF0A}" presName="quad2" presStyleLbl="node1" presStyleIdx="1" presStyleCnt="4">
        <dgm:presLayoutVars>
          <dgm:chMax val="0"/>
          <dgm:chPref val="0"/>
          <dgm:bulletEnabled val="1"/>
        </dgm:presLayoutVars>
      </dgm:prSet>
      <dgm:spPr/>
    </dgm:pt>
    <dgm:pt modelId="{1D9948EB-2A6C-43B6-92CA-FEE0CC401B8C}" type="pres">
      <dgm:prSet presAssocID="{E825EC77-5533-46AD-9C72-D1E97917CF0A}" presName="quad3" presStyleLbl="node1" presStyleIdx="2" presStyleCnt="4">
        <dgm:presLayoutVars>
          <dgm:chMax val="0"/>
          <dgm:chPref val="0"/>
          <dgm:bulletEnabled val="1"/>
        </dgm:presLayoutVars>
      </dgm:prSet>
      <dgm:spPr/>
    </dgm:pt>
    <dgm:pt modelId="{3A38E2A2-B718-4872-B18B-0ACA6C90F32D}" type="pres">
      <dgm:prSet presAssocID="{E825EC77-5533-46AD-9C72-D1E97917CF0A}" presName="quad4" presStyleLbl="node1" presStyleIdx="3" presStyleCnt="4">
        <dgm:presLayoutVars>
          <dgm:chMax val="0"/>
          <dgm:chPref val="0"/>
          <dgm:bulletEnabled val="1"/>
        </dgm:presLayoutVars>
      </dgm:prSet>
      <dgm:spPr/>
    </dgm:pt>
  </dgm:ptLst>
  <dgm:cxnLst>
    <dgm:cxn modelId="{91C69B37-1A56-44F7-B9C9-7DC846F0AC3F}" type="presOf" srcId="{AA75783D-A1AA-4A89-9D4D-E83A539F38A4}" destId="{3A38E2A2-B718-4872-B18B-0ACA6C90F32D}" srcOrd="0" destOrd="0" presId="urn:microsoft.com/office/officeart/2005/8/layout/matrix3"/>
    <dgm:cxn modelId="{C395DD3E-C577-4A30-A153-F142951AC135}" srcId="{E825EC77-5533-46AD-9C72-D1E97917CF0A}" destId="{AA75783D-A1AA-4A89-9D4D-E83A539F38A4}" srcOrd="3" destOrd="0" parTransId="{AD4875EC-FFBD-4C08-8556-ECFF8DCB63EB}" sibTransId="{3C140BCB-09EA-4D71-8BB3-DED4211E401B}"/>
    <dgm:cxn modelId="{9E77284C-CB9E-4C9B-B3F4-FF6E79B4F8C1}" type="presOf" srcId="{D7D8837F-FD0C-4137-86E8-2E8B91BC8D48}" destId="{3D310F3F-DE92-493F-BE76-C81BC4F7704A}" srcOrd="0" destOrd="0" presId="urn:microsoft.com/office/officeart/2005/8/layout/matrix3"/>
    <dgm:cxn modelId="{FA30AC4C-D258-4631-9A69-46CEC70C6F59}" type="presOf" srcId="{111CB524-EAFF-4E1D-A302-18199815ED78}" destId="{1D9948EB-2A6C-43B6-92CA-FEE0CC401B8C}" srcOrd="0" destOrd="0" presId="urn:microsoft.com/office/officeart/2005/8/layout/matrix3"/>
    <dgm:cxn modelId="{254A2D4D-6D3D-469E-9A40-E5ECA0549613}" type="presOf" srcId="{E825EC77-5533-46AD-9C72-D1E97917CF0A}" destId="{E1A2501E-4B48-47FE-B145-894900242A0B}" srcOrd="0" destOrd="0" presId="urn:microsoft.com/office/officeart/2005/8/layout/matrix3"/>
    <dgm:cxn modelId="{6A3CCC92-36BB-42F1-BB95-C6A4DA4C271B}" srcId="{E825EC77-5533-46AD-9C72-D1E97917CF0A}" destId="{59E36911-1067-4AA3-803F-D6E630023618}" srcOrd="1" destOrd="0" parTransId="{B7C88724-1352-4073-8447-C8EA834C50C3}" sibTransId="{49156C67-7A2B-42D2-9425-CDD263EE91B9}"/>
    <dgm:cxn modelId="{4820FBD3-EFC8-4BDC-8B02-FD2DC1E00E53}" srcId="{E825EC77-5533-46AD-9C72-D1E97917CF0A}" destId="{111CB524-EAFF-4E1D-A302-18199815ED78}" srcOrd="2" destOrd="0" parTransId="{5790CBE0-97D9-42AE-82F8-EBBB1EF1A114}" sibTransId="{2ABE2E7C-00EE-40AC-9AFA-CAF4ED45D13E}"/>
    <dgm:cxn modelId="{ABBFBEDA-2A0E-471E-BFB7-70D356E02CE7}" srcId="{E825EC77-5533-46AD-9C72-D1E97917CF0A}" destId="{D7D8837F-FD0C-4137-86E8-2E8B91BC8D48}" srcOrd="0" destOrd="0" parTransId="{C1CE6F8C-D817-4582-B88B-72A8544451C8}" sibTransId="{4AD535CC-DF86-4D9E-B2D7-C887B770C9B2}"/>
    <dgm:cxn modelId="{632743F5-FD72-4B18-9F1A-EE0769380ADE}" type="presOf" srcId="{59E36911-1067-4AA3-803F-D6E630023618}" destId="{85DCE314-38A7-4213-B80A-6B44ED3476FC}" srcOrd="0" destOrd="0" presId="urn:microsoft.com/office/officeart/2005/8/layout/matrix3"/>
    <dgm:cxn modelId="{DBBFF056-8A83-45AC-B10D-CC035B0FE930}" type="presParOf" srcId="{E1A2501E-4B48-47FE-B145-894900242A0B}" destId="{5F91CF8C-1384-4517-81CE-8DEF8FA462BB}" srcOrd="0" destOrd="0" presId="urn:microsoft.com/office/officeart/2005/8/layout/matrix3"/>
    <dgm:cxn modelId="{D6AF013B-02D4-4CA3-9FEC-0A34BE8A0328}" type="presParOf" srcId="{E1A2501E-4B48-47FE-B145-894900242A0B}" destId="{3D310F3F-DE92-493F-BE76-C81BC4F7704A}" srcOrd="1" destOrd="0" presId="urn:microsoft.com/office/officeart/2005/8/layout/matrix3"/>
    <dgm:cxn modelId="{CEFEACE9-91D4-42AF-A757-5B4B1A0794C7}" type="presParOf" srcId="{E1A2501E-4B48-47FE-B145-894900242A0B}" destId="{85DCE314-38A7-4213-B80A-6B44ED3476FC}" srcOrd="2" destOrd="0" presId="urn:microsoft.com/office/officeart/2005/8/layout/matrix3"/>
    <dgm:cxn modelId="{9F1738B0-2332-4029-A5D6-4F484E1D3C04}" type="presParOf" srcId="{E1A2501E-4B48-47FE-B145-894900242A0B}" destId="{1D9948EB-2A6C-43B6-92CA-FEE0CC401B8C}" srcOrd="3" destOrd="0" presId="urn:microsoft.com/office/officeart/2005/8/layout/matrix3"/>
    <dgm:cxn modelId="{26D105F5-3109-46E5-92F7-F8A142464777}" type="presParOf" srcId="{E1A2501E-4B48-47FE-B145-894900242A0B}" destId="{3A38E2A2-B718-4872-B18B-0ACA6C90F32D}" srcOrd="4" destOrd="0" presId="urn:microsoft.com/office/officeart/2005/8/layout/matrix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91CF8C-1384-4517-81CE-8DEF8FA462BB}">
      <dsp:nvSpPr>
        <dsp:cNvPr id="0" name=""/>
        <dsp:cNvSpPr/>
      </dsp:nvSpPr>
      <dsp:spPr>
        <a:xfrm>
          <a:off x="0" y="327274"/>
          <a:ext cx="6086817" cy="6086817"/>
        </a:xfrm>
        <a:prstGeom prst="diamond">
          <a:avLst/>
        </a:prstGeom>
        <a:solidFill>
          <a:schemeClr val="accent2">
            <a:tint val="40000"/>
            <a:hueOff val="0"/>
            <a:satOff val="0"/>
            <a:lumOff val="0"/>
            <a:alphaOff val="0"/>
          </a:schemeClr>
        </a:solidFill>
        <a:ln>
          <a:noFill/>
        </a:ln>
        <a:effectLst>
          <a:outerShdw blurRad="38100" dist="25400" dir="5400000" rotWithShape="0">
            <a:srgbClr val="000000">
              <a:alpha val="25000"/>
            </a:srgbClr>
          </a:outerShdw>
        </a:effectLst>
      </dsp:spPr>
      <dsp:style>
        <a:lnRef idx="0">
          <a:scrgbClr r="0" g="0" b="0"/>
        </a:lnRef>
        <a:fillRef idx="1">
          <a:scrgbClr r="0" g="0" b="0"/>
        </a:fillRef>
        <a:effectRef idx="2">
          <a:scrgbClr r="0" g="0" b="0"/>
        </a:effectRef>
        <a:fontRef idx="minor"/>
      </dsp:style>
    </dsp:sp>
    <dsp:sp modelId="{3D310F3F-DE92-493F-BE76-C81BC4F7704A}">
      <dsp:nvSpPr>
        <dsp:cNvPr id="0" name=""/>
        <dsp:cNvSpPr/>
      </dsp:nvSpPr>
      <dsp:spPr>
        <a:xfrm>
          <a:off x="578247" y="905522"/>
          <a:ext cx="2373858" cy="2373858"/>
        </a:xfrm>
        <a:prstGeom prst="roundRect">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ru-RU" sz="1300" b="0" i="0" kern="1200" dirty="0"/>
            <a:t>право на </a:t>
          </a:r>
          <a:r>
            <a:rPr lang="ru-RU" sz="1300" b="0" i="0" kern="1200" dirty="0" err="1"/>
            <a:t>об'єднання</a:t>
          </a:r>
          <a:r>
            <a:rPr lang="ru-RU" sz="1300" b="0" i="0" kern="1200" dirty="0"/>
            <a:t> у </a:t>
          </a:r>
          <a:r>
            <a:rPr lang="ru-RU" sz="1300" b="0" i="0" kern="1200" dirty="0" err="1"/>
            <a:t>політичні</a:t>
          </a:r>
          <a:r>
            <a:rPr lang="ru-RU" sz="1300" b="0" i="0" kern="1200" dirty="0"/>
            <a:t> </a:t>
          </a:r>
          <a:r>
            <a:rPr lang="ru-RU" sz="1300" b="0" i="0" kern="1200" dirty="0" err="1"/>
            <a:t>партії</a:t>
          </a:r>
          <a:r>
            <a:rPr lang="ru-RU" sz="1300" b="0" i="0" kern="1200" dirty="0"/>
            <a:t> та </a:t>
          </a:r>
          <a:r>
            <a:rPr lang="ru-RU" sz="1300" b="0" i="0" kern="1200" dirty="0" err="1"/>
            <a:t>громадські</a:t>
          </a:r>
          <a:r>
            <a:rPr lang="ru-RU" sz="1300" b="0" i="0" kern="1200" dirty="0"/>
            <a:t> </a:t>
          </a:r>
          <a:r>
            <a:rPr lang="ru-RU" sz="1300" b="0" i="0" kern="1200" dirty="0" err="1"/>
            <a:t>організації</a:t>
          </a:r>
          <a:r>
            <a:rPr lang="ru-RU" sz="1300" b="0" i="0" kern="1200" dirty="0"/>
            <a:t>; </a:t>
          </a:r>
          <a:endParaRPr lang="en-US" sz="1300" kern="1200" dirty="0"/>
        </a:p>
      </dsp:txBody>
      <dsp:txXfrm>
        <a:off x="694129" y="1021404"/>
        <a:ext cx="2142094" cy="2142094"/>
      </dsp:txXfrm>
    </dsp:sp>
    <dsp:sp modelId="{85DCE314-38A7-4213-B80A-6B44ED3476FC}">
      <dsp:nvSpPr>
        <dsp:cNvPr id="0" name=""/>
        <dsp:cNvSpPr/>
      </dsp:nvSpPr>
      <dsp:spPr>
        <a:xfrm>
          <a:off x="3134710" y="905522"/>
          <a:ext cx="2373858" cy="2373858"/>
        </a:xfrm>
        <a:prstGeom prst="roundRect">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ru-RU" sz="1300" b="0" i="0" kern="1200"/>
            <a:t>право брати участь в управлінні державними справами, у всеукраїнському та місцевих референдумах, вільно обирати і бути обраним до органів державної влади та органів місцевого самоврядування; </a:t>
          </a:r>
          <a:endParaRPr lang="en-US" sz="1300" kern="1200"/>
        </a:p>
      </dsp:txBody>
      <dsp:txXfrm>
        <a:off x="3250592" y="1021404"/>
        <a:ext cx="2142094" cy="2142094"/>
      </dsp:txXfrm>
    </dsp:sp>
    <dsp:sp modelId="{1D9948EB-2A6C-43B6-92CA-FEE0CC401B8C}">
      <dsp:nvSpPr>
        <dsp:cNvPr id="0" name=""/>
        <dsp:cNvSpPr/>
      </dsp:nvSpPr>
      <dsp:spPr>
        <a:xfrm>
          <a:off x="578247" y="3461985"/>
          <a:ext cx="2373858" cy="2373858"/>
        </a:xfrm>
        <a:prstGeom prst="roundRect">
          <a:avLst/>
        </a:prstGeom>
        <a:gradFill rotWithShape="0">
          <a:gsLst>
            <a:gs pos="0">
              <a:schemeClr val="accent4">
                <a:hueOff val="0"/>
                <a:satOff val="0"/>
                <a:lumOff val="0"/>
                <a:alphaOff val="0"/>
                <a:tint val="96000"/>
                <a:lumMod val="104000"/>
              </a:schemeClr>
            </a:gs>
            <a:gs pos="100000">
              <a:schemeClr val="accent4">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ru-RU" sz="1300" b="0" i="0" kern="1200"/>
            <a:t>право на мирні збори, мітинги, походи та демонстрації; </a:t>
          </a:r>
          <a:endParaRPr lang="en-US" sz="1300" kern="1200"/>
        </a:p>
      </dsp:txBody>
      <dsp:txXfrm>
        <a:off x="694129" y="3577867"/>
        <a:ext cx="2142094" cy="2142094"/>
      </dsp:txXfrm>
    </dsp:sp>
    <dsp:sp modelId="{3A38E2A2-B718-4872-B18B-0ACA6C90F32D}">
      <dsp:nvSpPr>
        <dsp:cNvPr id="0" name=""/>
        <dsp:cNvSpPr/>
      </dsp:nvSpPr>
      <dsp:spPr>
        <a:xfrm>
          <a:off x="3134710" y="3461985"/>
          <a:ext cx="2373858" cy="2373858"/>
        </a:xfrm>
        <a:prstGeom prst="roundRect">
          <a:avLst/>
        </a:prstGeom>
        <a:gradFill rotWithShape="0">
          <a:gsLst>
            <a:gs pos="0">
              <a:schemeClr val="accent5">
                <a:hueOff val="0"/>
                <a:satOff val="0"/>
                <a:lumOff val="0"/>
                <a:alphaOff val="0"/>
                <a:tint val="96000"/>
                <a:lumMod val="104000"/>
              </a:schemeClr>
            </a:gs>
            <a:gs pos="100000">
              <a:schemeClr val="accent5">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ru-RU" sz="1300" b="0" i="0" kern="1200"/>
            <a:t>право направляти індивідуальні чи колективні письмові звернення або особисто звертатися до органів державної влади, органів місцевого самоврядування та посадових і службових осіб цих органів.</a:t>
          </a:r>
          <a:endParaRPr lang="en-US" sz="1300" kern="1200"/>
        </a:p>
      </dsp:txBody>
      <dsp:txXfrm>
        <a:off x="3250592" y="3577867"/>
        <a:ext cx="2142094" cy="2142094"/>
      </dsp:txXfrm>
    </dsp:sp>
  </dsp:spTree>
</dsp:drawing>
</file>

<file path=ppt/diagrams/layout1.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26.09.2023</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4993297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4C71EC6-210F-42DE-9C53-41977AD35B3D}" type="datetimeFigureOut">
              <a:rPr lang="ru-RU" smtClean="0"/>
              <a:t>26.09.2023</a:t>
            </a:fld>
            <a:endParaRPr lang="ru-RU"/>
          </a:p>
        </p:txBody>
      </p:sp>
      <p:sp>
        <p:nvSpPr>
          <p:cNvPr id="5" name="Footer Placeholder 4"/>
          <p:cNvSpPr>
            <a:spLocks noGrp="1"/>
          </p:cNvSpPr>
          <p:nvPr>
            <p:ph type="ftr" sz="quarter" idx="11"/>
          </p:nvPr>
        </p:nvSpPr>
        <p:spPr/>
        <p:txBody>
          <a:bodyPr/>
          <a:lstStyle/>
          <a:p>
            <a:endParaRPr lang="ru-RU"/>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39745295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uk-UA"/>
              <a:t>Клацніть, щоб редагувати стиль зразка заголовка</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4C71EC6-210F-42DE-9C53-41977AD35B3D}" type="datetimeFigureOut">
              <a:rPr lang="ru-RU" smtClean="0"/>
              <a:t>26.09.2023</a:t>
            </a:fld>
            <a:endParaRPr lang="ru-RU"/>
          </a:p>
        </p:txBody>
      </p:sp>
      <p:sp>
        <p:nvSpPr>
          <p:cNvPr id="5" name="Footer Placeholder 4"/>
          <p:cNvSpPr>
            <a:spLocks noGrp="1"/>
          </p:cNvSpPr>
          <p:nvPr>
            <p:ph type="ftr" sz="quarter" idx="11"/>
          </p:nvPr>
        </p:nvSpPr>
        <p:spPr/>
        <p:txBody>
          <a:bodyPr/>
          <a:lstStyle/>
          <a:p>
            <a:endParaRPr lang="ru-RU"/>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19B0651-EE4F-4900-A07F-96A6BFA9D0F0}" type="slidenum">
              <a:rPr lang="ru-RU" smtClean="0"/>
              <a:t>‹№›</a:t>
            </a:fld>
            <a:endParaRPr lang="ru-RU"/>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6230664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uk-UA"/>
              <a:t>Клацніть, щоб редагувати стиль зразка заголовка</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B4C71EC6-210F-42DE-9C53-41977AD35B3D}" type="datetimeFigureOut">
              <a:rPr lang="ru-RU" smtClean="0"/>
              <a:t>26.09.2023</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3822373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цитати">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uk-UA"/>
              <a:t>Клацніть, щоб редагувати стиль зразка заголовка</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B4C71EC6-210F-42DE-9C53-41977AD35B3D}" type="datetimeFigureOut">
              <a:rPr lang="ru-RU" smtClean="0"/>
              <a:t>26.09.2023</a:t>
            </a:fld>
            <a:endParaRPr lang="ru-RU"/>
          </a:p>
        </p:txBody>
      </p:sp>
      <p:sp>
        <p:nvSpPr>
          <p:cNvPr id="6" name="Footer Placeholder 5"/>
          <p:cNvSpPr>
            <a:spLocks noGrp="1"/>
          </p:cNvSpPr>
          <p:nvPr>
            <p:ph type="ftr" sz="quarter" idx="11"/>
          </p:nvPr>
        </p:nvSpPr>
        <p:spPr/>
        <p:txBody>
          <a:bodyPr/>
          <a:lstStyle/>
          <a:p>
            <a:endParaRPr lang="ru-RU"/>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19B0651-EE4F-4900-A07F-96A6BFA9D0F0}" type="slidenum">
              <a:rPr lang="ru-RU" smtClean="0"/>
              <a:t>‹№›</a:t>
            </a:fld>
            <a:endParaRPr lang="ru-RU"/>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176428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Істина/хибність">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uk-UA"/>
              <a:t>Клацніть, щоб редагувати стиль зразка заголовка</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B4C71EC6-210F-42DE-9C53-41977AD35B3D}" type="datetimeFigureOut">
              <a:rPr lang="ru-RU" smtClean="0"/>
              <a:t>26.09.2023</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37652561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26.09.2023</a:t>
            </a:fld>
            <a:endParaRPr lang="ru-RU"/>
          </a:p>
        </p:txBody>
      </p:sp>
      <p:sp>
        <p:nvSpPr>
          <p:cNvPr id="5" name="Footer Placeholder 4"/>
          <p:cNvSpPr>
            <a:spLocks noGrp="1"/>
          </p:cNvSpPr>
          <p:nvPr>
            <p:ph type="ftr" sz="quarter" idx="11"/>
          </p:nvPr>
        </p:nvSpPr>
        <p:spPr/>
        <p:txBody>
          <a:bodyPr/>
          <a:lstStyle/>
          <a:p>
            <a:endParaRPr lang="ru-RU"/>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14650817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26.09.2023</a:t>
            </a:fld>
            <a:endParaRPr lang="ru-RU"/>
          </a:p>
        </p:txBody>
      </p:sp>
      <p:sp>
        <p:nvSpPr>
          <p:cNvPr id="5" name="Footer Placeholder 4"/>
          <p:cNvSpPr>
            <a:spLocks noGrp="1"/>
          </p:cNvSpPr>
          <p:nvPr>
            <p:ph type="ftr" sz="quarter" idx="11"/>
          </p:nvPr>
        </p:nvSpPr>
        <p:spPr/>
        <p:txBody>
          <a:bodyPr/>
          <a:lstStyle/>
          <a:p>
            <a:endParaRPr lang="ru-RU"/>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3637040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26.09.2023</a:t>
            </a:fld>
            <a:endParaRPr lang="ru-RU"/>
          </a:p>
        </p:txBody>
      </p:sp>
      <p:sp>
        <p:nvSpPr>
          <p:cNvPr id="5" name="Footer Placeholder 4"/>
          <p:cNvSpPr>
            <a:spLocks noGrp="1"/>
          </p:cNvSpPr>
          <p:nvPr>
            <p:ph type="ftr" sz="quarter" idx="11"/>
          </p:nvPr>
        </p:nvSpPr>
        <p:spPr/>
        <p:txBody>
          <a:bodyPr/>
          <a:lstStyle/>
          <a:p>
            <a:endParaRPr lang="ru-RU"/>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5805219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4C71EC6-210F-42DE-9C53-41977AD35B3D}" type="datetimeFigureOut">
              <a:rPr lang="ru-RU" smtClean="0"/>
              <a:t>26.09.2023</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492139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B4C71EC6-210F-42DE-9C53-41977AD35B3D}" type="datetimeFigureOut">
              <a:rPr lang="ru-RU" smtClean="0"/>
              <a:t>26.09.2023</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41573937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t>26.09.2023</a:t>
            </a:fld>
            <a:endParaRPr lang="ru-RU"/>
          </a:p>
        </p:txBody>
      </p:sp>
      <p:sp>
        <p:nvSpPr>
          <p:cNvPr id="8" name="Footer Placeholder 7"/>
          <p:cNvSpPr>
            <a:spLocks noGrp="1"/>
          </p:cNvSpPr>
          <p:nvPr>
            <p:ph type="ftr" sz="quarter" idx="11"/>
          </p:nvPr>
        </p:nvSpPr>
        <p:spPr/>
        <p:txBody>
          <a:bodyPr/>
          <a:lstStyle/>
          <a:p>
            <a:endParaRPr lang="ru-RU"/>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31476617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B4C71EC6-210F-42DE-9C53-41977AD35B3D}" type="datetimeFigureOut">
              <a:rPr lang="ru-RU" smtClean="0"/>
              <a:t>26.09.2023</a:t>
            </a:fld>
            <a:endParaRPr lang="ru-RU"/>
          </a:p>
        </p:txBody>
      </p:sp>
      <p:sp>
        <p:nvSpPr>
          <p:cNvPr id="4" name="Footer Placeholder 3"/>
          <p:cNvSpPr>
            <a:spLocks noGrp="1"/>
          </p:cNvSpPr>
          <p:nvPr>
            <p:ph type="ftr" sz="quarter" idx="11"/>
          </p:nvPr>
        </p:nvSpPr>
        <p:spPr/>
        <p:txBody>
          <a:bodyPr/>
          <a:lstStyle/>
          <a:p>
            <a:endParaRPr lang="ru-RU"/>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1277744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71EC6-210F-42DE-9C53-41977AD35B3D}" type="datetimeFigureOut">
              <a:rPr lang="ru-RU" smtClean="0"/>
              <a:t>26.09.2023</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14366349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B4C71EC6-210F-42DE-9C53-41977AD35B3D}" type="datetimeFigureOut">
              <a:rPr lang="ru-RU" smtClean="0"/>
              <a:t>26.09.2023</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5223081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B4C71EC6-210F-42DE-9C53-41977AD35B3D}" type="datetimeFigureOut">
              <a:rPr lang="ru-RU" smtClean="0"/>
              <a:t>26.09.2023</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32237085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B4C71EC6-210F-42DE-9C53-41977AD35B3D}" type="datetimeFigureOut">
              <a:rPr lang="ru-RU" smtClean="0"/>
              <a:t>26.09.2023</a:t>
            </a:fld>
            <a:endParaRPr lang="ru-RU"/>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B19B0651-EE4F-4900-A07F-96A6BFA9D0F0}" type="slidenum">
              <a:rPr lang="ru-RU" smtClean="0"/>
              <a:t>‹№›</a:t>
            </a:fld>
            <a:endParaRPr lang="ru-RU"/>
          </a:p>
        </p:txBody>
      </p:sp>
    </p:spTree>
    <p:extLst>
      <p:ext uri="{BB962C8B-B14F-4D97-AF65-F5344CB8AC3E}">
        <p14:creationId xmlns:p14="http://schemas.microsoft.com/office/powerpoint/2010/main" val="1945624310"/>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 id="2147483756" r:id="rId12"/>
    <p:sldLayoutId id="2147483757" r:id="rId13"/>
    <p:sldLayoutId id="2147483758" r:id="rId14"/>
    <p:sldLayoutId id="2147483759" r:id="rId15"/>
    <p:sldLayoutId id="2147483760"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zakon.rada.gov.ua/laws/show/v004p710-01#n54"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zakon.rada.gov.ua/laws/show/v007p710-99#n54"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259632" y="844510"/>
            <a:ext cx="3456383" cy="4169749"/>
          </a:xfrm>
        </p:spPr>
        <p:txBody>
          <a:bodyPr>
            <a:normAutofit/>
          </a:bodyPr>
          <a:lstStyle/>
          <a:p>
            <a:pPr algn="ctr"/>
            <a:r>
              <a:rPr lang="uk-UA" b="1" dirty="0"/>
              <a:t>Політичні права особи</a:t>
            </a:r>
          </a:p>
        </p:txBody>
      </p:sp>
      <p:pic>
        <p:nvPicPr>
          <p:cNvPr id="4" name="Picture 3">
            <a:extLst>
              <a:ext uri="{FF2B5EF4-FFF2-40B4-BE49-F238E27FC236}">
                <a16:creationId xmlns:a16="http://schemas.microsoft.com/office/drawing/2014/main" id="{76BFCB25-AC1C-CEFB-7504-43BE71D0F19C}"/>
              </a:ext>
            </a:extLst>
          </p:cNvPr>
          <p:cNvPicPr>
            <a:picLocks noChangeAspect="1"/>
          </p:cNvPicPr>
          <p:nvPr/>
        </p:nvPicPr>
        <p:blipFill rotWithShape="1">
          <a:blip r:embed="rId2"/>
          <a:srcRect l="31156" r="30793"/>
          <a:stretch/>
        </p:blipFill>
        <p:spPr>
          <a:xfrm>
            <a:off x="4571998" y="-20965"/>
            <a:ext cx="4572002" cy="6878965"/>
          </a:xfrm>
          <a:prstGeom prst="rect">
            <a:avLst/>
          </a:prstGeom>
        </p:spPr>
      </p:pic>
    </p:spTree>
    <p:extLst>
      <p:ext uri="{BB962C8B-B14F-4D97-AF65-F5344CB8AC3E}">
        <p14:creationId xmlns:p14="http://schemas.microsoft.com/office/powerpoint/2010/main" val="7144948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15616" y="764704"/>
            <a:ext cx="7056784" cy="4958365"/>
          </a:xfrm>
        </p:spPr>
        <p:txBody>
          <a:bodyPr>
            <a:normAutofit/>
          </a:bodyPr>
          <a:lstStyle/>
          <a:p>
            <a:pPr algn="just"/>
            <a:r>
              <a:rPr lang="uk-UA" b="1" dirty="0"/>
              <a:t>Стаття 39.</a:t>
            </a:r>
            <a:r>
              <a:rPr lang="uk-UA" dirty="0"/>
              <a:t> Громадяни мають право збиратися мирно, без зброї і проводити збори, мітинги, походи і демонстрації, про проведення яких завчасно сповіщаються органи виконавчої влади чи органи місцевого самоврядування.</a:t>
            </a:r>
          </a:p>
          <a:p>
            <a:pPr algn="just"/>
            <a:r>
              <a:rPr lang="uk-UA" i="1" dirty="0"/>
              <a:t>{Офіційне тлумачення положення частини першої статті 39 див. в Рішенні Конституційного Суду </a:t>
            </a:r>
            <a:r>
              <a:rPr lang="uk-UA" i="1" u="sng" dirty="0">
                <a:hlinkClick r:id="rId2"/>
              </a:rPr>
              <a:t>№ 4-рп/2001 від 19.04.2001</a:t>
            </a:r>
            <a:r>
              <a:rPr lang="uk-UA" i="1" dirty="0"/>
              <a:t>} – стосується терміну «завчасно»</a:t>
            </a:r>
            <a:endParaRPr lang="uk-UA" dirty="0"/>
          </a:p>
          <a:p>
            <a:pPr algn="just"/>
            <a:r>
              <a:rPr lang="uk-UA" dirty="0"/>
              <a:t>Обмеження щодо реалізації цього права може встановлюватися судом відповідно до закону і лише в інтересах національної безпеки та громадського порядку - з метою запобігання заворушенням чи злочинам, для охорони здоров'я населення або захисту прав і свобод інших людей.</a:t>
            </a:r>
          </a:p>
          <a:p>
            <a:endParaRPr lang="uk-UA" dirty="0"/>
          </a:p>
        </p:txBody>
      </p:sp>
    </p:spTree>
    <p:extLst>
      <p:ext uri="{BB962C8B-B14F-4D97-AF65-F5344CB8AC3E}">
        <p14:creationId xmlns:p14="http://schemas.microsoft.com/office/powerpoint/2010/main" val="7429668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87624" y="908720"/>
            <a:ext cx="6696744" cy="4814349"/>
          </a:xfrm>
        </p:spPr>
        <p:txBody>
          <a:bodyPr>
            <a:normAutofit/>
          </a:bodyPr>
          <a:lstStyle/>
          <a:p>
            <a:pPr algn="just"/>
            <a:r>
              <a:rPr lang="uk-UA" b="1" dirty="0"/>
              <a:t>Стаття 40.</a:t>
            </a:r>
            <a:r>
              <a:rPr lang="uk-UA" dirty="0"/>
              <a:t> Усі мають право направляти індивідуальні чи колективні письмові звернення або особисто звертатися до органів державної влади, органів місцевого самоврядування та посадових і службових осіб цих органів, що зобов'язані розглянути звернення і дати обґрунтовану відповідь у встановлений законом строк.</a:t>
            </a:r>
          </a:p>
          <a:p>
            <a:pPr algn="just"/>
            <a:r>
              <a:rPr lang="uk-UA" b="1" dirty="0">
                <a:solidFill>
                  <a:srgbClr val="FF0000"/>
                </a:solidFill>
              </a:rPr>
              <a:t>Закон України «Про звернення громадян»</a:t>
            </a:r>
          </a:p>
          <a:p>
            <a:pPr marL="0" indent="0" algn="just">
              <a:buNone/>
            </a:pPr>
            <a:endParaRPr lang="uk-UA" dirty="0">
              <a:solidFill>
                <a:schemeClr val="tx2">
                  <a:lumMod val="75000"/>
                </a:schemeClr>
              </a:solidFill>
            </a:endParaRPr>
          </a:p>
          <a:p>
            <a:pPr marL="0" indent="0" algn="just">
              <a:buNone/>
            </a:pPr>
            <a:r>
              <a:rPr lang="uk-UA" b="1" dirty="0">
                <a:solidFill>
                  <a:schemeClr val="tx2">
                    <a:lumMod val="75000"/>
                  </a:schemeClr>
                </a:solidFill>
              </a:rPr>
              <a:t>Електронна петиція</a:t>
            </a:r>
          </a:p>
          <a:p>
            <a:pPr marL="0" indent="0" algn="just">
              <a:buNone/>
            </a:pPr>
            <a:r>
              <a:rPr lang="ru-RU" b="1" dirty="0" err="1">
                <a:solidFill>
                  <a:schemeClr val="tx2">
                    <a:lumMod val="75000"/>
                  </a:schemeClr>
                </a:solidFill>
              </a:rPr>
              <a:t>Пропозиція</a:t>
            </a:r>
            <a:r>
              <a:rPr lang="ru-RU" b="1" dirty="0">
                <a:solidFill>
                  <a:schemeClr val="tx2">
                    <a:lumMod val="75000"/>
                  </a:schemeClr>
                </a:solidFill>
              </a:rPr>
              <a:t> (</a:t>
            </a:r>
            <a:r>
              <a:rPr lang="ru-RU" b="1" dirty="0" err="1">
                <a:solidFill>
                  <a:schemeClr val="tx2">
                    <a:lumMod val="75000"/>
                  </a:schemeClr>
                </a:solidFill>
              </a:rPr>
              <a:t>зауваження</a:t>
            </a:r>
            <a:r>
              <a:rPr lang="ru-RU" b="1" dirty="0">
                <a:solidFill>
                  <a:schemeClr val="tx2">
                    <a:lumMod val="75000"/>
                  </a:schemeClr>
                </a:solidFill>
              </a:rPr>
              <a:t>), </a:t>
            </a:r>
            <a:r>
              <a:rPr lang="ru-RU" b="1" dirty="0" err="1">
                <a:solidFill>
                  <a:schemeClr val="tx2">
                    <a:lumMod val="75000"/>
                  </a:schemeClr>
                </a:solidFill>
              </a:rPr>
              <a:t>заява</a:t>
            </a:r>
            <a:r>
              <a:rPr lang="ru-RU" b="1" dirty="0">
                <a:solidFill>
                  <a:schemeClr val="tx2">
                    <a:lumMod val="75000"/>
                  </a:schemeClr>
                </a:solidFill>
              </a:rPr>
              <a:t> (</a:t>
            </a:r>
            <a:r>
              <a:rPr lang="ru-RU" b="1" dirty="0" err="1">
                <a:solidFill>
                  <a:schemeClr val="tx2">
                    <a:lumMod val="75000"/>
                  </a:schemeClr>
                </a:solidFill>
              </a:rPr>
              <a:t>клопотання</a:t>
            </a:r>
            <a:r>
              <a:rPr lang="ru-RU" b="1" dirty="0">
                <a:solidFill>
                  <a:schemeClr val="tx2">
                    <a:lumMod val="75000"/>
                  </a:schemeClr>
                </a:solidFill>
              </a:rPr>
              <a:t>) і </a:t>
            </a:r>
            <a:r>
              <a:rPr lang="ru-RU" b="1" dirty="0" err="1">
                <a:solidFill>
                  <a:schemeClr val="tx2">
                    <a:lumMod val="75000"/>
                  </a:schemeClr>
                </a:solidFill>
              </a:rPr>
              <a:t>скарга</a:t>
            </a:r>
            <a:endParaRPr lang="uk-UA" b="1" dirty="0">
              <a:solidFill>
                <a:schemeClr val="tx2">
                  <a:lumMod val="75000"/>
                </a:schemeClr>
              </a:solidFill>
            </a:endParaRPr>
          </a:p>
        </p:txBody>
      </p:sp>
    </p:spTree>
    <p:extLst>
      <p:ext uri="{BB962C8B-B14F-4D97-AF65-F5344CB8AC3E}">
        <p14:creationId xmlns:p14="http://schemas.microsoft.com/office/powerpoint/2010/main" val="2717407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3600" dirty="0" err="1"/>
              <a:t>Міжнародний</a:t>
            </a:r>
            <a:r>
              <a:rPr lang="ru-RU" sz="3600" dirty="0"/>
              <a:t> пакт про </a:t>
            </a:r>
            <a:r>
              <a:rPr lang="ru-RU" sz="3600" dirty="0" err="1"/>
              <a:t>громадянські</a:t>
            </a:r>
            <a:r>
              <a:rPr lang="ru-RU" sz="3600" dirty="0"/>
              <a:t> і </a:t>
            </a:r>
            <a:r>
              <a:rPr lang="ru-RU" sz="3600" dirty="0" err="1"/>
              <a:t>політичні</a:t>
            </a:r>
            <a:r>
              <a:rPr lang="ru-RU" sz="3600" dirty="0"/>
              <a:t> права</a:t>
            </a:r>
            <a:endParaRPr lang="uk-UA" sz="3600" dirty="0"/>
          </a:p>
        </p:txBody>
      </p:sp>
      <p:sp>
        <p:nvSpPr>
          <p:cNvPr id="3" name="Объект 2"/>
          <p:cNvSpPr>
            <a:spLocks noGrp="1"/>
          </p:cNvSpPr>
          <p:nvPr>
            <p:ph idx="1"/>
          </p:nvPr>
        </p:nvSpPr>
        <p:spPr>
          <a:xfrm>
            <a:off x="827584" y="1916832"/>
            <a:ext cx="7488832" cy="4248472"/>
          </a:xfrm>
        </p:spPr>
        <p:txBody>
          <a:bodyPr>
            <a:normAutofit fontScale="62500" lnSpcReduction="20000"/>
          </a:bodyPr>
          <a:lstStyle/>
          <a:p>
            <a:pPr marL="0" indent="0">
              <a:buNone/>
            </a:pPr>
            <a:r>
              <a:rPr lang="uk-UA" sz="2500" b="1" dirty="0"/>
              <a:t>Стаття 21</a:t>
            </a:r>
            <a:br>
              <a:rPr lang="uk-UA" dirty="0"/>
            </a:br>
            <a:r>
              <a:rPr lang="uk-UA" dirty="0"/>
              <a:t> </a:t>
            </a:r>
          </a:p>
          <a:p>
            <a:pPr algn="just"/>
            <a:r>
              <a:rPr lang="uk-UA" dirty="0"/>
              <a:t>     Визнається право на мирні збори. Користування цим правом не підлягає ніяким обмеженням, крім тих, які накладаються відповідно до закону і які є необхідними в демократичному суспільстві в інтересах державної чи суспільної безпеки, громадського порядку, охорони здоров'я і моральності населення або захисту прав та свобод інших осіб.</a:t>
            </a:r>
            <a:br>
              <a:rPr lang="uk-UA" dirty="0"/>
            </a:br>
            <a:r>
              <a:rPr lang="uk-UA" dirty="0"/>
              <a:t> </a:t>
            </a:r>
          </a:p>
          <a:p>
            <a:pPr marL="0" indent="0">
              <a:buNone/>
            </a:pPr>
            <a:r>
              <a:rPr lang="uk-UA" sz="2500" b="1" dirty="0"/>
              <a:t>Стаття 22</a:t>
            </a:r>
            <a:br>
              <a:rPr lang="uk-UA" dirty="0"/>
            </a:br>
            <a:r>
              <a:rPr lang="uk-UA" dirty="0"/>
              <a:t> </a:t>
            </a:r>
          </a:p>
          <a:p>
            <a:pPr algn="just"/>
            <a:r>
              <a:rPr lang="uk-UA" dirty="0"/>
              <a:t>     1. Кожна людина має право на свободу асоціації з іншими, включаючи право створювати профспілки і вступати до них для захисту своїх інтересів.</a:t>
            </a:r>
          </a:p>
          <a:p>
            <a:pPr algn="just"/>
            <a:r>
              <a:rPr lang="uk-UA" dirty="0"/>
              <a:t>     2. Користування цим правом не підлягає ніяким обмеженням, крім тих, які передбачаються законом і які є необхідними в демократичному суспільстві в інтересах державної чи громадської безпеки, громадського порядку, охорони здоров'я і моральності населення або захисту прав та свобод інших осіб. Ця стаття не перешкоджає запровадженню законних обмежень користування цим правом для осіб, що входять до складу збройних сил і поліції.</a:t>
            </a:r>
          </a:p>
          <a:p>
            <a:pPr algn="just"/>
            <a:r>
              <a:rPr lang="uk-UA" dirty="0"/>
              <a:t>     3. Ніщо в цій статті не дає права державам, які беруть участь у Конвенції Міжнародної організації праці 1948 року щодо свободи асоціацій і захисту прав на організацію, приймати законодавчі акти на шкоду гарантіям, передбаченим у зазначеній Конвенції, або застосувати закон так, щоб завдавалося шкоди цим гарантіям.</a:t>
            </a:r>
            <a:br>
              <a:rPr lang="uk-UA" dirty="0"/>
            </a:br>
            <a:r>
              <a:rPr lang="uk-UA" dirty="0"/>
              <a:t> </a:t>
            </a:r>
          </a:p>
        </p:txBody>
      </p:sp>
    </p:spTree>
    <p:extLst>
      <p:ext uri="{BB962C8B-B14F-4D97-AF65-F5344CB8AC3E}">
        <p14:creationId xmlns:p14="http://schemas.microsoft.com/office/powerpoint/2010/main" val="2717407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95023" y="620688"/>
            <a:ext cx="7653441" cy="1399379"/>
          </a:xfrm>
        </p:spPr>
        <p:txBody>
          <a:bodyPr>
            <a:normAutofit fontScale="90000"/>
          </a:bodyPr>
          <a:lstStyle/>
          <a:p>
            <a:r>
              <a:rPr lang="ru-RU" sz="4000" dirty="0" err="1"/>
              <a:t>Міжнародний</a:t>
            </a:r>
            <a:r>
              <a:rPr lang="ru-RU" sz="4000" dirty="0"/>
              <a:t> пакт про </a:t>
            </a:r>
            <a:r>
              <a:rPr lang="ru-RU" sz="4000" dirty="0" err="1"/>
              <a:t>громадянські</a:t>
            </a:r>
            <a:r>
              <a:rPr lang="ru-RU" sz="4000" dirty="0"/>
              <a:t> і </a:t>
            </a:r>
            <a:r>
              <a:rPr lang="ru-RU" sz="4000" dirty="0" err="1"/>
              <a:t>політичні</a:t>
            </a:r>
            <a:r>
              <a:rPr lang="ru-RU" sz="4000" dirty="0"/>
              <a:t> права</a:t>
            </a:r>
            <a:endParaRPr lang="uk-UA" dirty="0"/>
          </a:p>
        </p:txBody>
      </p:sp>
      <p:sp>
        <p:nvSpPr>
          <p:cNvPr id="3" name="Объект 2"/>
          <p:cNvSpPr>
            <a:spLocks noGrp="1"/>
          </p:cNvSpPr>
          <p:nvPr>
            <p:ph idx="1"/>
          </p:nvPr>
        </p:nvSpPr>
        <p:spPr>
          <a:xfrm>
            <a:off x="1463040" y="2119257"/>
            <a:ext cx="6709360" cy="3603812"/>
          </a:xfrm>
        </p:spPr>
        <p:txBody>
          <a:bodyPr>
            <a:normAutofit fontScale="70000" lnSpcReduction="20000"/>
          </a:bodyPr>
          <a:lstStyle/>
          <a:p>
            <a:pPr marL="0" indent="0" algn="just">
              <a:buNone/>
            </a:pPr>
            <a:r>
              <a:rPr lang="ru-RU" b="1" dirty="0" err="1"/>
              <a:t>Стаття</a:t>
            </a:r>
            <a:r>
              <a:rPr lang="ru-RU" b="1" dirty="0"/>
              <a:t> 25</a:t>
            </a:r>
          </a:p>
          <a:p>
            <a:pPr marL="0" indent="0" algn="just">
              <a:buNone/>
            </a:pPr>
            <a:r>
              <a:rPr lang="ru-RU" sz="2600" dirty="0" err="1"/>
              <a:t>Кожний</a:t>
            </a:r>
            <a:r>
              <a:rPr lang="ru-RU" sz="2600" dirty="0"/>
              <a:t> </a:t>
            </a:r>
            <a:r>
              <a:rPr lang="ru-RU" sz="2600" dirty="0" err="1"/>
              <a:t>громадянин</a:t>
            </a:r>
            <a:r>
              <a:rPr lang="ru-RU" sz="2600" dirty="0"/>
              <a:t> повинен </a:t>
            </a:r>
            <a:r>
              <a:rPr lang="ru-RU" sz="2600" dirty="0" err="1"/>
              <a:t>мати</a:t>
            </a:r>
            <a:r>
              <a:rPr lang="ru-RU" sz="2600" dirty="0"/>
              <a:t> без будь-</a:t>
            </a:r>
            <a:r>
              <a:rPr lang="ru-RU" sz="2600" dirty="0" err="1"/>
              <a:t>якої</a:t>
            </a:r>
            <a:r>
              <a:rPr lang="ru-RU" sz="2600" dirty="0"/>
              <a:t> </a:t>
            </a:r>
            <a:r>
              <a:rPr lang="ru-RU" sz="2600" dirty="0" err="1"/>
              <a:t>дискримінації</a:t>
            </a:r>
            <a:r>
              <a:rPr lang="ru-RU" sz="2600" dirty="0"/>
              <a:t>, </a:t>
            </a:r>
            <a:r>
              <a:rPr lang="ru-RU" sz="2600" dirty="0" err="1"/>
              <a:t>згаданої</a:t>
            </a:r>
            <a:r>
              <a:rPr lang="ru-RU" sz="2600" dirty="0"/>
              <a:t> в </a:t>
            </a:r>
            <a:r>
              <a:rPr lang="ru-RU" sz="2600" dirty="0" err="1"/>
              <a:t>статті</a:t>
            </a:r>
            <a:r>
              <a:rPr lang="ru-RU" sz="2600" dirty="0"/>
              <a:t> 2, і без </a:t>
            </a:r>
            <a:r>
              <a:rPr lang="ru-RU" sz="2600" dirty="0" err="1"/>
              <a:t>необґрунтованих</a:t>
            </a:r>
            <a:r>
              <a:rPr lang="ru-RU" sz="2600" dirty="0"/>
              <a:t> </a:t>
            </a:r>
            <a:r>
              <a:rPr lang="ru-RU" sz="2600" dirty="0" err="1"/>
              <a:t>обмежень</a:t>
            </a:r>
            <a:r>
              <a:rPr lang="ru-RU" sz="2600" dirty="0"/>
              <a:t> право і </a:t>
            </a:r>
            <a:r>
              <a:rPr lang="ru-RU" sz="2600" dirty="0" err="1"/>
              <a:t>можливість</a:t>
            </a:r>
            <a:r>
              <a:rPr lang="ru-RU" sz="2600" dirty="0"/>
              <a:t>: </a:t>
            </a:r>
          </a:p>
          <a:p>
            <a:pPr marL="0" indent="0" algn="just">
              <a:buNone/>
            </a:pPr>
            <a:r>
              <a:rPr lang="ru-RU" sz="2600" dirty="0"/>
              <a:t>а) </a:t>
            </a:r>
            <a:r>
              <a:rPr lang="ru-RU" sz="2600" dirty="0" err="1"/>
              <a:t>брати</a:t>
            </a:r>
            <a:r>
              <a:rPr lang="ru-RU" sz="2600" dirty="0"/>
              <a:t> участь у </a:t>
            </a:r>
            <a:r>
              <a:rPr lang="ru-RU" sz="2600" dirty="0" err="1"/>
              <a:t>веденні</a:t>
            </a:r>
            <a:r>
              <a:rPr lang="ru-RU" sz="2600" dirty="0"/>
              <a:t> </a:t>
            </a:r>
            <a:r>
              <a:rPr lang="ru-RU" sz="2600" dirty="0" err="1"/>
              <a:t>державних</a:t>
            </a:r>
            <a:r>
              <a:rPr lang="ru-RU" sz="2600" dirty="0"/>
              <a:t> справ як </a:t>
            </a:r>
            <a:r>
              <a:rPr lang="ru-RU" sz="2600" dirty="0" err="1"/>
              <a:t>безпосередньо</a:t>
            </a:r>
            <a:r>
              <a:rPr lang="ru-RU" sz="2600" dirty="0"/>
              <a:t>, так і за </a:t>
            </a:r>
            <a:r>
              <a:rPr lang="ru-RU" sz="2600" dirty="0" err="1"/>
              <a:t>посередництвом</a:t>
            </a:r>
            <a:r>
              <a:rPr lang="ru-RU" sz="2600" dirty="0"/>
              <a:t> </a:t>
            </a:r>
            <a:r>
              <a:rPr lang="ru-RU" sz="2600" dirty="0" err="1"/>
              <a:t>вільно</a:t>
            </a:r>
            <a:r>
              <a:rPr lang="ru-RU" sz="2600" dirty="0"/>
              <a:t> </a:t>
            </a:r>
            <a:r>
              <a:rPr lang="ru-RU" sz="2600" dirty="0" err="1"/>
              <a:t>обраних</a:t>
            </a:r>
            <a:r>
              <a:rPr lang="ru-RU" sz="2600" dirty="0"/>
              <a:t> </a:t>
            </a:r>
            <a:r>
              <a:rPr lang="ru-RU" sz="2600" dirty="0" err="1"/>
              <a:t>представників</a:t>
            </a:r>
            <a:r>
              <a:rPr lang="ru-RU" sz="2600" dirty="0"/>
              <a:t>; </a:t>
            </a:r>
          </a:p>
          <a:p>
            <a:pPr marL="0" indent="0" algn="just">
              <a:buNone/>
            </a:pPr>
            <a:r>
              <a:rPr lang="ru-RU" sz="2600" dirty="0"/>
              <a:t>b) </a:t>
            </a:r>
            <a:r>
              <a:rPr lang="ru-RU" sz="2600" dirty="0" err="1"/>
              <a:t>голосувати</a:t>
            </a:r>
            <a:r>
              <a:rPr lang="ru-RU" sz="2600" dirty="0"/>
              <a:t> і бути </a:t>
            </a:r>
            <a:r>
              <a:rPr lang="ru-RU" sz="2600" dirty="0" err="1"/>
              <a:t>обраним</a:t>
            </a:r>
            <a:r>
              <a:rPr lang="ru-RU" sz="2600" dirty="0"/>
              <a:t> на </a:t>
            </a:r>
            <a:r>
              <a:rPr lang="ru-RU" sz="2600" dirty="0" err="1"/>
              <a:t>справжніх</a:t>
            </a:r>
            <a:r>
              <a:rPr lang="ru-RU" sz="2600" dirty="0"/>
              <a:t> </a:t>
            </a:r>
            <a:r>
              <a:rPr lang="ru-RU" sz="2600" dirty="0" err="1"/>
              <a:t>періодичних</a:t>
            </a:r>
            <a:r>
              <a:rPr lang="ru-RU" sz="2600" dirty="0"/>
              <a:t> </a:t>
            </a:r>
            <a:br>
              <a:rPr lang="ru-RU" sz="2600" dirty="0"/>
            </a:br>
            <a:r>
              <a:rPr lang="ru-RU" sz="2600" dirty="0" err="1"/>
              <a:t>виборах</a:t>
            </a:r>
            <a:r>
              <a:rPr lang="ru-RU" sz="2600" dirty="0"/>
              <a:t>, </a:t>
            </a:r>
            <a:r>
              <a:rPr lang="ru-RU" sz="2600" dirty="0" err="1"/>
              <a:t>які</a:t>
            </a:r>
            <a:r>
              <a:rPr lang="ru-RU" sz="2600" dirty="0"/>
              <a:t> </a:t>
            </a:r>
            <a:r>
              <a:rPr lang="ru-RU" sz="2600" dirty="0" err="1"/>
              <a:t>проводяться</a:t>
            </a:r>
            <a:r>
              <a:rPr lang="ru-RU" sz="2600" dirty="0"/>
              <a:t> на </a:t>
            </a:r>
            <a:r>
              <a:rPr lang="ru-RU" sz="2600" dirty="0" err="1"/>
              <a:t>основі</a:t>
            </a:r>
            <a:r>
              <a:rPr lang="ru-RU" sz="2600" dirty="0"/>
              <a:t> </a:t>
            </a:r>
            <a:r>
              <a:rPr lang="ru-RU" sz="2600" dirty="0" err="1"/>
              <a:t>загального</a:t>
            </a:r>
            <a:r>
              <a:rPr lang="ru-RU" sz="2600" dirty="0"/>
              <a:t> і </a:t>
            </a:r>
            <a:r>
              <a:rPr lang="ru-RU" sz="2600" dirty="0" err="1"/>
              <a:t>рівного</a:t>
            </a:r>
            <a:r>
              <a:rPr lang="ru-RU" sz="2600" dirty="0"/>
              <a:t> </a:t>
            </a:r>
            <a:r>
              <a:rPr lang="ru-RU" sz="2600" dirty="0" err="1"/>
              <a:t>виборчого</a:t>
            </a:r>
            <a:r>
              <a:rPr lang="ru-RU" sz="2600" dirty="0"/>
              <a:t> права при </a:t>
            </a:r>
            <a:r>
              <a:rPr lang="ru-RU" sz="2600" dirty="0" err="1"/>
              <a:t>таємному</a:t>
            </a:r>
            <a:r>
              <a:rPr lang="ru-RU" sz="2600" dirty="0"/>
              <a:t> </a:t>
            </a:r>
            <a:r>
              <a:rPr lang="ru-RU" sz="2600" dirty="0" err="1"/>
              <a:t>голосуванні</a:t>
            </a:r>
            <a:r>
              <a:rPr lang="ru-RU" sz="2600" dirty="0"/>
              <a:t> і </a:t>
            </a:r>
            <a:r>
              <a:rPr lang="ru-RU" sz="2600" dirty="0" err="1"/>
              <a:t>забезпечують</a:t>
            </a:r>
            <a:r>
              <a:rPr lang="ru-RU" sz="2600" dirty="0"/>
              <a:t> свободу </a:t>
            </a:r>
            <a:r>
              <a:rPr lang="ru-RU" sz="2600" dirty="0" err="1"/>
              <a:t>волевиявлення</a:t>
            </a:r>
            <a:r>
              <a:rPr lang="ru-RU" sz="2600" dirty="0"/>
              <a:t> </a:t>
            </a:r>
            <a:r>
              <a:rPr lang="ru-RU" sz="2600" dirty="0" err="1"/>
              <a:t>виборців</a:t>
            </a:r>
            <a:r>
              <a:rPr lang="ru-RU" sz="2600" dirty="0"/>
              <a:t>;</a:t>
            </a:r>
          </a:p>
          <a:p>
            <a:pPr marL="0" indent="0" algn="just">
              <a:buNone/>
            </a:pPr>
            <a:r>
              <a:rPr lang="ru-RU" sz="2600" dirty="0"/>
              <a:t> с) </a:t>
            </a:r>
            <a:r>
              <a:rPr lang="ru-RU" sz="2600" dirty="0" err="1"/>
              <a:t>допускатися</a:t>
            </a:r>
            <a:r>
              <a:rPr lang="ru-RU" sz="2600" dirty="0"/>
              <a:t> в </a:t>
            </a:r>
            <a:r>
              <a:rPr lang="ru-RU" sz="2600" dirty="0" err="1"/>
              <a:t>своїй</a:t>
            </a:r>
            <a:r>
              <a:rPr lang="ru-RU" sz="2600" dirty="0"/>
              <a:t> </a:t>
            </a:r>
            <a:r>
              <a:rPr lang="ru-RU" sz="2600" dirty="0" err="1"/>
              <a:t>країні</a:t>
            </a:r>
            <a:r>
              <a:rPr lang="ru-RU" sz="2600" dirty="0"/>
              <a:t> на </a:t>
            </a:r>
            <a:r>
              <a:rPr lang="ru-RU" sz="2600" dirty="0" err="1"/>
              <a:t>загальних</a:t>
            </a:r>
            <a:r>
              <a:rPr lang="ru-RU" sz="2600" dirty="0"/>
              <a:t> </a:t>
            </a:r>
            <a:r>
              <a:rPr lang="ru-RU" sz="2600" dirty="0" err="1"/>
              <a:t>умовах</a:t>
            </a:r>
            <a:r>
              <a:rPr lang="ru-RU" sz="2600" dirty="0"/>
              <a:t> </a:t>
            </a:r>
            <a:r>
              <a:rPr lang="ru-RU" sz="2600" dirty="0" err="1"/>
              <a:t>рівності</a:t>
            </a:r>
            <a:r>
              <a:rPr lang="ru-RU" sz="2600" dirty="0"/>
              <a:t> до </a:t>
            </a:r>
            <a:r>
              <a:rPr lang="ru-RU" sz="2600" dirty="0" err="1"/>
              <a:t>державної</a:t>
            </a:r>
            <a:r>
              <a:rPr lang="ru-RU" sz="2600" dirty="0"/>
              <a:t> </a:t>
            </a:r>
            <a:r>
              <a:rPr lang="ru-RU" sz="2600" dirty="0" err="1"/>
              <a:t>служби</a:t>
            </a:r>
            <a:r>
              <a:rPr lang="ru-RU" sz="2600" dirty="0"/>
              <a:t>.</a:t>
            </a:r>
            <a:endParaRPr lang="uk-UA" sz="2600" dirty="0"/>
          </a:p>
        </p:txBody>
      </p:sp>
    </p:spTree>
    <p:extLst>
      <p:ext uri="{BB962C8B-B14F-4D97-AF65-F5344CB8AC3E}">
        <p14:creationId xmlns:p14="http://schemas.microsoft.com/office/powerpoint/2010/main" val="14018674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План</a:t>
            </a:r>
          </a:p>
        </p:txBody>
      </p:sp>
      <p:sp>
        <p:nvSpPr>
          <p:cNvPr id="3" name="Объект 2"/>
          <p:cNvSpPr>
            <a:spLocks noGrp="1"/>
          </p:cNvSpPr>
          <p:nvPr>
            <p:ph idx="1"/>
          </p:nvPr>
        </p:nvSpPr>
        <p:spPr/>
        <p:txBody>
          <a:bodyPr>
            <a:normAutofit/>
          </a:bodyPr>
          <a:lstStyle/>
          <a:p>
            <a:pPr marL="457200" indent="-457200" algn="just">
              <a:buAutoNum type="arabicPeriod"/>
            </a:pPr>
            <a:r>
              <a:rPr lang="uk-UA" dirty="0"/>
              <a:t>Поняття та зміст політичних прав особи</a:t>
            </a:r>
          </a:p>
          <a:p>
            <a:pPr marL="457200" indent="-457200" algn="just">
              <a:buAutoNum type="arabicPeriod"/>
            </a:pPr>
            <a:r>
              <a:rPr lang="uk-UA" dirty="0"/>
              <a:t>Право на свободу об'єднання у політичні партії та громадські організації</a:t>
            </a:r>
          </a:p>
          <a:p>
            <a:pPr marL="457200" indent="-457200" algn="just">
              <a:buAutoNum type="arabicPeriod"/>
            </a:pPr>
            <a:r>
              <a:rPr lang="ru-RU" dirty="0"/>
              <a:t>Право </a:t>
            </a:r>
            <a:r>
              <a:rPr lang="ru-RU" dirty="0" err="1"/>
              <a:t>брати</a:t>
            </a:r>
            <a:r>
              <a:rPr lang="ru-RU" dirty="0"/>
              <a:t> участь в </a:t>
            </a:r>
            <a:r>
              <a:rPr lang="ru-RU" dirty="0" err="1"/>
              <a:t>управлінні</a:t>
            </a:r>
            <a:r>
              <a:rPr lang="ru-RU" dirty="0"/>
              <a:t> </a:t>
            </a:r>
            <a:r>
              <a:rPr lang="ru-RU" dirty="0" err="1"/>
              <a:t>державними</a:t>
            </a:r>
            <a:r>
              <a:rPr lang="ru-RU" dirty="0"/>
              <a:t> справами</a:t>
            </a:r>
          </a:p>
          <a:p>
            <a:pPr marL="457200" indent="-457200" algn="just">
              <a:buAutoNum type="arabicPeriod"/>
            </a:pPr>
            <a:r>
              <a:rPr lang="uk-UA" dirty="0"/>
              <a:t>Право збиратися мирно</a:t>
            </a:r>
          </a:p>
          <a:p>
            <a:pPr marL="457200" indent="-457200" algn="just">
              <a:buAutoNum type="arabicPeriod"/>
            </a:pPr>
            <a:r>
              <a:rPr lang="uk-UA" dirty="0"/>
              <a:t>Право направляти скарги</a:t>
            </a:r>
            <a:endParaRPr lang="ru-RU" dirty="0"/>
          </a:p>
          <a:p>
            <a:pPr marL="457200" indent="-457200">
              <a:buAutoNum type="arabicPeriod"/>
            </a:pPr>
            <a:endParaRPr lang="uk-UA" dirty="0"/>
          </a:p>
          <a:p>
            <a:pPr marL="457200" indent="-457200">
              <a:buAutoNum type="arabicPeriod"/>
            </a:pPr>
            <a:endParaRPr lang="uk-UA" dirty="0"/>
          </a:p>
          <a:p>
            <a:pPr marL="457200" indent="-457200">
              <a:buAutoNum type="arabicPeriod"/>
            </a:pPr>
            <a:endParaRPr lang="uk-UA" dirty="0"/>
          </a:p>
        </p:txBody>
      </p:sp>
    </p:spTree>
    <p:extLst>
      <p:ext uri="{BB962C8B-B14F-4D97-AF65-F5344CB8AC3E}">
        <p14:creationId xmlns:p14="http://schemas.microsoft.com/office/powerpoint/2010/main" val="28850561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99592" y="764704"/>
            <a:ext cx="8136904" cy="5400600"/>
          </a:xfrm>
        </p:spPr>
        <p:txBody>
          <a:bodyPr>
            <a:normAutofit/>
          </a:bodyPr>
          <a:lstStyle/>
          <a:p>
            <a:pPr algn="just"/>
            <a:r>
              <a:rPr lang="uk-UA" b="1" dirty="0"/>
              <a:t>Політичні права</a:t>
            </a:r>
            <a:r>
              <a:rPr lang="uk-UA" dirty="0"/>
              <a:t> - це можливості людини брати участь у суспільно-політичному житті, впливати на формування та діяльність різноманітних державних органів і громадських об´єднань.</a:t>
            </a:r>
          </a:p>
          <a:p>
            <a:pPr algn="just"/>
            <a:r>
              <a:rPr lang="uk-UA" b="1" u="sng" dirty="0">
                <a:solidFill>
                  <a:srgbClr val="FF0000"/>
                </a:solidFill>
              </a:rPr>
              <a:t>Особливість політичних прав</a:t>
            </a:r>
            <a:r>
              <a:rPr lang="uk-UA" dirty="0"/>
              <a:t> і свобод полягає, насамперед, у тому, що їх носіями, суб´єктами є лише громадяни України, а не всі особи, що проживають на її території. </a:t>
            </a:r>
          </a:p>
          <a:p>
            <a:pPr algn="just"/>
            <a:r>
              <a:rPr lang="uk-UA" dirty="0"/>
              <a:t>Водночас варто зазначити, що політичні права та свободи мають самостійне значення, й саме так вони закріплені в Конституції України та в різних міжнародних документах, починаючи з Міжнародного пакту про громадянські і політичні права (1966 р.). </a:t>
            </a:r>
          </a:p>
          <a:p>
            <a:pPr algn="just"/>
            <a:r>
              <a:rPr lang="uk-UA" dirty="0"/>
              <a:t>Важливою особливістю політичних прав і свобод є й те, що вони в певних ситуаціях можуть бути реалізовані лише завдяки участі конкретного громадянина, наділеного цими правами, свободами, в діяльності відповідних об´єднань, політичних партій, профспілкових організацій, державних структур.</a:t>
            </a:r>
          </a:p>
          <a:p>
            <a:endParaRPr lang="uk-UA" dirty="0"/>
          </a:p>
        </p:txBody>
      </p:sp>
    </p:spTree>
    <p:extLst>
      <p:ext uri="{BB962C8B-B14F-4D97-AF65-F5344CB8AC3E}">
        <p14:creationId xmlns:p14="http://schemas.microsoft.com/office/powerpoint/2010/main" val="2038281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3D9AEEE-1CCD-43C0-BA3E-16D60A6E23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04431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77351031-DB7F-06DB-C066-6AB60192AEA0}"/>
              </a:ext>
            </a:extLst>
          </p:cNvPr>
          <p:cNvSpPr>
            <a:spLocks noGrp="1"/>
          </p:cNvSpPr>
          <p:nvPr>
            <p:ph type="title"/>
          </p:nvPr>
        </p:nvSpPr>
        <p:spPr>
          <a:xfrm>
            <a:off x="702133" y="2852936"/>
            <a:ext cx="2342177" cy="3029344"/>
          </a:xfrm>
        </p:spPr>
        <p:txBody>
          <a:bodyPr>
            <a:normAutofit/>
          </a:bodyPr>
          <a:lstStyle/>
          <a:p>
            <a:pPr algn="ctr"/>
            <a:r>
              <a:rPr lang="ru-RU" sz="2200" dirty="0">
                <a:solidFill>
                  <a:schemeClr val="bg1"/>
                </a:solidFill>
                <a:latin typeface="IBM Plex Serif" panose="02060503050406000203" pitchFamily="18" charset="-18"/>
              </a:rPr>
              <a:t>До </a:t>
            </a:r>
            <a:r>
              <a:rPr lang="ru-RU" sz="2200" dirty="0" err="1">
                <a:solidFill>
                  <a:schemeClr val="bg1"/>
                </a:solidFill>
                <a:latin typeface="IBM Plex Serif" panose="02060503050406000203" pitchFamily="18" charset="-18"/>
              </a:rPr>
              <a:t>політичних</a:t>
            </a:r>
            <a:r>
              <a:rPr lang="ru-RU" sz="2200" dirty="0">
                <a:solidFill>
                  <a:schemeClr val="bg1"/>
                </a:solidFill>
                <a:latin typeface="IBM Plex Serif" panose="02060503050406000203" pitchFamily="18" charset="-18"/>
              </a:rPr>
              <a:t> прав і свобод належать: </a:t>
            </a:r>
            <a:endParaRPr lang="uk-UA" sz="2200" dirty="0">
              <a:solidFill>
                <a:schemeClr val="bg1"/>
              </a:solidFill>
            </a:endParaRPr>
          </a:p>
        </p:txBody>
      </p:sp>
      <p:sp>
        <p:nvSpPr>
          <p:cNvPr id="11" name="Freeform 11">
            <a:extLst>
              <a:ext uri="{FF2B5EF4-FFF2-40B4-BE49-F238E27FC236}">
                <a16:creationId xmlns:a16="http://schemas.microsoft.com/office/drawing/2014/main" id="{60F880A6-33D3-4EEC-A780-B73559B9F2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19" y="3179901"/>
            <a:ext cx="823645"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endParaRPr lang="uk-UA"/>
          </a:p>
        </p:txBody>
      </p:sp>
      <p:sp useBgFill="1">
        <p:nvSpPr>
          <p:cNvPr id="13" name="Rectangle 12">
            <a:extLst>
              <a:ext uri="{FF2B5EF4-FFF2-40B4-BE49-F238E27FC236}">
                <a16:creationId xmlns:a16="http://schemas.microsoft.com/office/drawing/2014/main" id="{2C6246ED-0535-4496-A8F6-1E80CC4EB8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96802" y="0"/>
            <a:ext cx="554719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Місце для вмісту 2">
            <a:extLst>
              <a:ext uri="{FF2B5EF4-FFF2-40B4-BE49-F238E27FC236}">
                <a16:creationId xmlns:a16="http://schemas.microsoft.com/office/drawing/2014/main" id="{6BE55219-0839-D397-5D05-CB90DFEEB9CE}"/>
              </a:ext>
            </a:extLst>
          </p:cNvPr>
          <p:cNvGraphicFramePr>
            <a:graphicFrameLocks noGrp="1"/>
          </p:cNvGraphicFramePr>
          <p:nvPr>
            <p:ph idx="1"/>
            <p:extLst>
              <p:ext uri="{D42A27DB-BD31-4B8C-83A1-F6EECF244321}">
                <p14:modId xmlns:p14="http://schemas.microsoft.com/office/powerpoint/2010/main" val="3003016631"/>
              </p:ext>
            </p:extLst>
          </p:nvPr>
        </p:nvGraphicFramePr>
        <p:xfrm>
          <a:off x="3165703" y="1"/>
          <a:ext cx="6086817" cy="67413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211994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95023" y="817583"/>
            <a:ext cx="6965245" cy="811218"/>
          </a:xfrm>
        </p:spPr>
        <p:txBody>
          <a:bodyPr/>
          <a:lstStyle/>
          <a:p>
            <a:r>
              <a:rPr lang="uk-UA" dirty="0"/>
              <a:t>Нормативно-правові акти</a:t>
            </a:r>
          </a:p>
        </p:txBody>
      </p:sp>
      <p:sp>
        <p:nvSpPr>
          <p:cNvPr id="3" name="Объект 2"/>
          <p:cNvSpPr>
            <a:spLocks noGrp="1"/>
          </p:cNvSpPr>
          <p:nvPr>
            <p:ph idx="1"/>
          </p:nvPr>
        </p:nvSpPr>
        <p:spPr>
          <a:xfrm>
            <a:off x="899592" y="1628800"/>
            <a:ext cx="8244408" cy="4824535"/>
          </a:xfrm>
        </p:spPr>
        <p:txBody>
          <a:bodyPr/>
          <a:lstStyle/>
          <a:p>
            <a:pPr algn="just">
              <a:buAutoNum type="arabicPeriod"/>
            </a:pPr>
            <a:r>
              <a:rPr lang="uk-UA" dirty="0"/>
              <a:t>Виборчий кодекс України</a:t>
            </a:r>
          </a:p>
          <a:p>
            <a:pPr algn="just">
              <a:buAutoNum type="arabicPeriod"/>
            </a:pPr>
            <a:r>
              <a:rPr lang="uk-UA" dirty="0"/>
              <a:t>Закон України «</a:t>
            </a:r>
            <a:r>
              <a:rPr lang="uk-UA" sz="1800" b="1" dirty="0">
                <a:solidFill>
                  <a:srgbClr val="333333"/>
                </a:solidFill>
                <a:effectLst/>
                <a:ea typeface="Calibri" panose="020F0502020204030204" pitchFamily="34" charset="0"/>
              </a:rPr>
              <a:t>Про політичні партії в Україні</a:t>
            </a:r>
            <a:r>
              <a:rPr lang="uk-UA" dirty="0"/>
              <a:t>»</a:t>
            </a:r>
          </a:p>
          <a:p>
            <a:pPr algn="just">
              <a:buFont typeface="Wingdings 3" charset="2"/>
              <a:buAutoNum type="arabicPeriod"/>
            </a:pPr>
            <a:r>
              <a:rPr lang="uk-UA" dirty="0"/>
              <a:t>Закон України «</a:t>
            </a:r>
            <a:r>
              <a:rPr lang="uk-UA" sz="1800" b="1" dirty="0">
                <a:solidFill>
                  <a:srgbClr val="333333"/>
                </a:solidFill>
                <a:effectLst/>
                <a:ea typeface="Calibri" panose="020F0502020204030204" pitchFamily="34" charset="0"/>
              </a:rPr>
              <a:t>Про громадські об'єднання</a:t>
            </a:r>
            <a:r>
              <a:rPr lang="uk-UA" dirty="0"/>
              <a:t>»</a:t>
            </a:r>
          </a:p>
          <a:p>
            <a:pPr algn="just">
              <a:buFont typeface="Wingdings 3" charset="2"/>
              <a:buAutoNum type="arabicPeriod"/>
            </a:pPr>
            <a:r>
              <a:rPr lang="uk-UA" dirty="0"/>
              <a:t>Закон України «</a:t>
            </a:r>
            <a:r>
              <a:rPr lang="uk-UA" sz="1800" b="1" dirty="0">
                <a:solidFill>
                  <a:srgbClr val="333333"/>
                </a:solidFill>
                <a:effectLst/>
                <a:ea typeface="Calibri" panose="020F0502020204030204" pitchFamily="34" charset="0"/>
              </a:rPr>
              <a:t>Про професійні спілки, їх права та гарантії діяльності</a:t>
            </a:r>
            <a:r>
              <a:rPr lang="uk-UA" dirty="0"/>
              <a:t>»</a:t>
            </a:r>
          </a:p>
          <a:p>
            <a:pPr algn="just">
              <a:buFont typeface="Wingdings 3" charset="2"/>
              <a:buAutoNum type="arabicPeriod"/>
            </a:pPr>
            <a:r>
              <a:rPr lang="uk-UA" dirty="0"/>
              <a:t>Закон України «</a:t>
            </a:r>
            <a:r>
              <a:rPr lang="uk-UA" sz="1800" b="1" dirty="0">
                <a:solidFill>
                  <a:srgbClr val="333333"/>
                </a:solidFill>
                <a:effectLst/>
                <a:ea typeface="Calibri" panose="020F0502020204030204" pitchFamily="34" charset="0"/>
              </a:rPr>
              <a:t>Про свободу совісті та релігійні організації</a:t>
            </a:r>
            <a:r>
              <a:rPr lang="uk-UA" dirty="0"/>
              <a:t>»</a:t>
            </a:r>
          </a:p>
          <a:p>
            <a:pPr algn="just">
              <a:buFont typeface="Wingdings 3" charset="2"/>
              <a:buAutoNum type="arabicPeriod"/>
            </a:pPr>
            <a:r>
              <a:rPr lang="uk-UA" dirty="0"/>
              <a:t>Закон України «</a:t>
            </a:r>
            <a:r>
              <a:rPr lang="uk-UA" sz="1800" b="1" dirty="0">
                <a:solidFill>
                  <a:srgbClr val="333333"/>
                </a:solidFill>
                <a:effectLst/>
                <a:ea typeface="Calibri" panose="020F0502020204030204" pitchFamily="34" charset="0"/>
              </a:rPr>
              <a:t>Про благодійну діяльність та благодійні організації</a:t>
            </a:r>
            <a:r>
              <a:rPr lang="uk-UA" dirty="0"/>
              <a:t>»</a:t>
            </a:r>
          </a:p>
          <a:p>
            <a:pPr algn="just">
              <a:buFont typeface="Wingdings 3" charset="2"/>
              <a:buAutoNum type="arabicPeriod"/>
            </a:pPr>
            <a:r>
              <a:rPr lang="uk-UA" dirty="0"/>
              <a:t>Закон України «</a:t>
            </a:r>
            <a:r>
              <a:rPr lang="uk-UA" sz="1800" b="1" dirty="0">
                <a:solidFill>
                  <a:srgbClr val="333333"/>
                </a:solidFill>
                <a:effectLst/>
                <a:ea typeface="Calibri" panose="020F0502020204030204" pitchFamily="34" charset="0"/>
              </a:rPr>
              <a:t>Про основні засади молодіжної політики</a:t>
            </a:r>
            <a:r>
              <a:rPr lang="uk-UA" dirty="0"/>
              <a:t>»</a:t>
            </a:r>
          </a:p>
          <a:p>
            <a:pPr>
              <a:buFont typeface="Wingdings 3" charset="2"/>
              <a:buAutoNum type="arabicPeriod"/>
            </a:pPr>
            <a:endParaRPr lang="uk-UA" dirty="0"/>
          </a:p>
          <a:p>
            <a:pPr>
              <a:buAutoNum type="arabicPeriod"/>
            </a:pPr>
            <a:endParaRPr lang="uk-UA" dirty="0"/>
          </a:p>
          <a:p>
            <a:pPr>
              <a:buAutoNum type="arabicPeriod"/>
            </a:pPr>
            <a:endParaRPr lang="uk-UA" dirty="0"/>
          </a:p>
        </p:txBody>
      </p:sp>
    </p:spTree>
    <p:extLst>
      <p:ext uri="{BB962C8B-B14F-4D97-AF65-F5344CB8AC3E}">
        <p14:creationId xmlns:p14="http://schemas.microsoft.com/office/powerpoint/2010/main" val="34388591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331640" y="692696"/>
            <a:ext cx="7776864" cy="5472608"/>
          </a:xfrm>
        </p:spPr>
        <p:txBody>
          <a:bodyPr>
            <a:normAutofit fontScale="85000" lnSpcReduction="10000"/>
          </a:bodyPr>
          <a:lstStyle/>
          <a:p>
            <a:pPr marL="0" indent="0" algn="just">
              <a:buNone/>
            </a:pPr>
            <a:r>
              <a:rPr lang="uk-UA" b="1" dirty="0"/>
              <a:t>Стаття 36.</a:t>
            </a:r>
            <a:r>
              <a:rPr lang="uk-UA" dirty="0"/>
              <a:t> Громадяни України мають </a:t>
            </a:r>
            <a:r>
              <a:rPr lang="uk-UA" b="1" dirty="0">
                <a:solidFill>
                  <a:srgbClr val="FF0000"/>
                </a:solidFill>
              </a:rPr>
              <a:t>право на свободу об'єднання </a:t>
            </a:r>
            <a:r>
              <a:rPr lang="uk-UA" dirty="0"/>
              <a:t>у політичні партії та громадські організації для здійснення і захисту своїх прав і свобод та задоволення політичних, економічних, соціальних, культурних та інших інтересів, за винятком обмежень, встановлених законом в інтересах національної безпеки та громадського порядку, охорони здоров'я населення або захисту прав і свобод інших людей.</a:t>
            </a:r>
          </a:p>
          <a:p>
            <a:pPr algn="just"/>
            <a:r>
              <a:rPr lang="uk-UA" dirty="0"/>
              <a:t>Політичні партії в Україні сприяють формуванню і вираженню політичної волі громадян, беруть участь у виборах. Членами політичних партій можуть бути лише громадяни України. Обмеження щодо членства у політичних партіях встановлюються виключно цією Конституцією і законами України.</a:t>
            </a:r>
          </a:p>
          <a:p>
            <a:pPr algn="just"/>
            <a:r>
              <a:rPr lang="uk-UA" dirty="0"/>
              <a:t>Громадяни мають право на участь у професійних спілках з метою захисту своїх трудових і соціально-економічних прав та інтересів. Професійні спілки є громадськими організаціями, що об'єднують громадян, пов'язаних спільними інтересами за родом їх професійної діяльності. Професійні спілки утворюються без попереднього дозволу на основі вільного вибору їх членів. Усі професійні спілки мають рівні права. Обмеження щодо членства у професійних спілках встановлюються виключно цією Конституцією і законами України.</a:t>
            </a:r>
          </a:p>
          <a:p>
            <a:pPr algn="just"/>
            <a:r>
              <a:rPr lang="uk-UA" dirty="0"/>
              <a:t>Ніхто не може бути примушений до вступу в будь-яке об'єднання громадян чи обмежений у правах за належність чи неналежність до політичних партій або громадських організацій.</a:t>
            </a:r>
          </a:p>
          <a:p>
            <a:pPr algn="just"/>
            <a:r>
              <a:rPr lang="uk-UA" dirty="0"/>
              <a:t>Усі об'єднання громадян рівні перед законом.</a:t>
            </a:r>
          </a:p>
          <a:p>
            <a:endParaRPr lang="uk-UA" dirty="0"/>
          </a:p>
        </p:txBody>
      </p:sp>
    </p:spTree>
    <p:extLst>
      <p:ext uri="{BB962C8B-B14F-4D97-AF65-F5344CB8AC3E}">
        <p14:creationId xmlns:p14="http://schemas.microsoft.com/office/powerpoint/2010/main" val="11773716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71600" y="980728"/>
            <a:ext cx="7272808" cy="5184576"/>
          </a:xfrm>
        </p:spPr>
        <p:txBody>
          <a:bodyPr>
            <a:normAutofit fontScale="92500" lnSpcReduction="10000"/>
          </a:bodyPr>
          <a:lstStyle/>
          <a:p>
            <a:pPr algn="just"/>
            <a:r>
              <a:rPr lang="uk-UA" b="1" dirty="0"/>
              <a:t>Стаття 37.</a:t>
            </a:r>
            <a:r>
              <a:rPr lang="uk-UA" dirty="0"/>
              <a:t> Утворення і діяльність політичних партій та громадських організацій, програмні цілі або дії яких спрямовані на ліквідацію незалежності України, зміну конституційного ладу насильницьким шляхом, порушення суверенітету і територіальної цілісності держави, підрив її безпеки, незаконне захоплення державної влади, пропаганду війни, насильства, на розпалювання міжетнічної, расової, релігійної ворожнечі, посягання на права і свободи людини, здоров'я населення, забороняються.</a:t>
            </a:r>
          </a:p>
          <a:p>
            <a:pPr algn="just"/>
            <a:r>
              <a:rPr lang="uk-UA" dirty="0"/>
              <a:t>Політичні партії та громадські організації не можуть мати воєнізованих формувань.</a:t>
            </a:r>
          </a:p>
          <a:p>
            <a:pPr algn="just"/>
            <a:r>
              <a:rPr lang="uk-UA" dirty="0"/>
              <a:t>Не допускається створення і діяльність організаційних структур політичних партій в органах виконавчої та судової влади і виконавчих органах місцевого самоврядування, військових формуваннях, а також на державних підприємствах, у навчальних закладах та інших державних установах і організаціях.</a:t>
            </a:r>
          </a:p>
          <a:p>
            <a:pPr algn="just"/>
            <a:r>
              <a:rPr lang="uk-UA" dirty="0"/>
              <a:t>Заборона діяльності об'єднань громадян здійснюється лише в судовому порядку.</a:t>
            </a:r>
          </a:p>
          <a:p>
            <a:endParaRPr lang="uk-UA" dirty="0"/>
          </a:p>
        </p:txBody>
      </p:sp>
    </p:spTree>
    <p:extLst>
      <p:ext uri="{BB962C8B-B14F-4D97-AF65-F5344CB8AC3E}">
        <p14:creationId xmlns:p14="http://schemas.microsoft.com/office/powerpoint/2010/main" val="21372437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584" y="620688"/>
            <a:ext cx="7272808" cy="5616624"/>
          </a:xfrm>
        </p:spPr>
        <p:txBody>
          <a:bodyPr>
            <a:normAutofit fontScale="92500" lnSpcReduction="10000"/>
          </a:bodyPr>
          <a:lstStyle/>
          <a:p>
            <a:pPr algn="just"/>
            <a:r>
              <a:rPr lang="uk-UA" b="1" dirty="0"/>
              <a:t>Стаття 38.</a:t>
            </a:r>
            <a:r>
              <a:rPr lang="uk-UA" dirty="0"/>
              <a:t> Громадяни мають право брати участь в управлінні державними справами, у всеукраїнському та місцевих референдумах, вільно обирати і бути обраними до органів державної влади та органів місцевого самоврядування.</a:t>
            </a:r>
          </a:p>
          <a:p>
            <a:pPr algn="just"/>
            <a:r>
              <a:rPr lang="uk-UA" i="1" dirty="0"/>
              <a:t>{Офіційне тлумачення положення частини першої статті 38 див. в Рішенні Конституційного Суду </a:t>
            </a:r>
            <a:r>
              <a:rPr lang="uk-UA" i="1" u="sng" dirty="0">
                <a:hlinkClick r:id="rId2"/>
              </a:rPr>
              <a:t>№ 7-рп/99 від 06.07.99</a:t>
            </a:r>
            <a:r>
              <a:rPr lang="uk-UA" i="1" dirty="0"/>
              <a:t>} - </a:t>
            </a:r>
            <a:r>
              <a:rPr lang="uk-UA" sz="2100" i="1" dirty="0"/>
              <a:t>громадянину України  надано право вільно бути обраним до будь-якого органу державної  влади, зокрема до Верховної Ради України, до органу місцевого  самоврядування - сільської, селищної, міської, районної, обласної ради, а також бути обраним сільським, селищним, міським головою,  але реалізувати набутий представницький мандат громадянин може  тільки в одному з цих органів чи на посаді сільського, селищного,  міського голови. </a:t>
            </a:r>
          </a:p>
          <a:p>
            <a:pPr marL="0" indent="0" algn="just">
              <a:buNone/>
            </a:pPr>
            <a:endParaRPr lang="uk-UA" sz="2100" i="1" dirty="0"/>
          </a:p>
          <a:p>
            <a:pPr algn="just"/>
            <a:r>
              <a:rPr lang="uk-UA" dirty="0"/>
              <a:t>Громадяни користуються рівним правом доступу до державної служби, а також до служби в органах місцевого самоврядування.</a:t>
            </a:r>
          </a:p>
          <a:p>
            <a:pPr algn="just"/>
            <a:endParaRPr lang="uk-UA" dirty="0"/>
          </a:p>
        </p:txBody>
      </p:sp>
    </p:spTree>
    <p:extLst>
      <p:ext uri="{BB962C8B-B14F-4D97-AF65-F5344CB8AC3E}">
        <p14:creationId xmlns:p14="http://schemas.microsoft.com/office/powerpoint/2010/main" val="24869065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НПА</a:t>
            </a:r>
          </a:p>
        </p:txBody>
      </p:sp>
      <p:sp>
        <p:nvSpPr>
          <p:cNvPr id="3" name="Объект 2"/>
          <p:cNvSpPr>
            <a:spLocks noGrp="1"/>
          </p:cNvSpPr>
          <p:nvPr>
            <p:ph idx="1"/>
          </p:nvPr>
        </p:nvSpPr>
        <p:spPr/>
        <p:txBody>
          <a:bodyPr/>
          <a:lstStyle/>
          <a:p>
            <a:r>
              <a:rPr lang="uk-UA" dirty="0"/>
              <a:t>Закон України «Про державну службу»</a:t>
            </a:r>
          </a:p>
          <a:p>
            <a:r>
              <a:rPr lang="uk-UA" dirty="0"/>
              <a:t>Закон України «Про службу в органах місцевого самоврядування»</a:t>
            </a:r>
          </a:p>
        </p:txBody>
      </p:sp>
    </p:spTree>
    <p:extLst>
      <p:ext uri="{BB962C8B-B14F-4D97-AF65-F5344CB8AC3E}">
        <p14:creationId xmlns:p14="http://schemas.microsoft.com/office/powerpoint/2010/main" val="406541381"/>
      </p:ext>
    </p:extLst>
  </p:cSld>
  <p:clrMapOvr>
    <a:masterClrMapping/>
  </p:clrMapOvr>
</p:sld>
</file>

<file path=ppt/theme/theme1.xml><?xml version="1.0" encoding="utf-8"?>
<a:theme xmlns:a="http://schemas.openxmlformats.org/drawingml/2006/main" name="Віхоть">
  <a:themeElements>
    <a:clrScheme name="Віхоть">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Віхоть">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іхоть">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63</TotalTime>
  <Words>1303</Words>
  <Application>Microsoft Office PowerPoint</Application>
  <PresentationFormat>Екран (4:3)</PresentationFormat>
  <Paragraphs>63</Paragraphs>
  <Slides>13</Slides>
  <Notes>0</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13</vt:i4>
      </vt:variant>
    </vt:vector>
  </HeadingPairs>
  <TitlesOfParts>
    <vt:vector size="18" baseType="lpstr">
      <vt:lpstr>Arial</vt:lpstr>
      <vt:lpstr>Century Gothic</vt:lpstr>
      <vt:lpstr>IBM Plex Serif</vt:lpstr>
      <vt:lpstr>Wingdings 3</vt:lpstr>
      <vt:lpstr>Віхоть</vt:lpstr>
      <vt:lpstr>Політичні права особи</vt:lpstr>
      <vt:lpstr>План</vt:lpstr>
      <vt:lpstr>Презентація PowerPoint</vt:lpstr>
      <vt:lpstr>До політичних прав і свобод належать: </vt:lpstr>
      <vt:lpstr>Нормативно-правові акти</vt:lpstr>
      <vt:lpstr>Презентація PowerPoint</vt:lpstr>
      <vt:lpstr>Презентація PowerPoint</vt:lpstr>
      <vt:lpstr>Презентація PowerPoint</vt:lpstr>
      <vt:lpstr>НПА</vt:lpstr>
      <vt:lpstr>Презентація PowerPoint</vt:lpstr>
      <vt:lpstr>Презентація PowerPoint</vt:lpstr>
      <vt:lpstr>Міжнародний пакт про громадянські і політичні права</vt:lpstr>
      <vt:lpstr>Міжнародний пакт про громадянські і політичні права</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Політичні права особи</dc:title>
  <dc:creator>Пользователь</dc:creator>
  <cp:lastModifiedBy>Ія Пелех</cp:lastModifiedBy>
  <cp:revision>4</cp:revision>
  <dcterms:created xsi:type="dcterms:W3CDTF">2019-03-17T20:21:21Z</dcterms:created>
  <dcterms:modified xsi:type="dcterms:W3CDTF">2023-09-26T07:23:18Z</dcterms:modified>
</cp:coreProperties>
</file>