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7633-EB76-4D40-8B3A-822CA636A324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B262-6D80-4428-B559-C2E2E2F8B1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349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7633-EB76-4D40-8B3A-822CA636A324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B262-6D80-4428-B559-C2E2E2F8B1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0593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7633-EB76-4D40-8B3A-822CA636A324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B262-6D80-4428-B559-C2E2E2F8B1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7011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7633-EB76-4D40-8B3A-822CA636A324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B262-6D80-4428-B559-C2E2E2F8B1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973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7633-EB76-4D40-8B3A-822CA636A324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B262-6D80-4428-B559-C2E2E2F8B1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989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7633-EB76-4D40-8B3A-822CA636A324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B262-6D80-4428-B559-C2E2E2F8B1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926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7633-EB76-4D40-8B3A-822CA636A324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B262-6D80-4428-B559-C2E2E2F8B1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515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7633-EB76-4D40-8B3A-822CA636A324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B262-6D80-4428-B559-C2E2E2F8B1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565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7633-EB76-4D40-8B3A-822CA636A324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B262-6D80-4428-B559-C2E2E2F8B1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1691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7633-EB76-4D40-8B3A-822CA636A324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B262-6D80-4428-B559-C2E2E2F8B1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875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7633-EB76-4D40-8B3A-822CA636A324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B262-6D80-4428-B559-C2E2E2F8B1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722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C7633-EB76-4D40-8B3A-822CA636A324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B262-6D80-4428-B559-C2E2E2F8B1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224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980728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FF0000"/>
                </a:solidFill>
              </a:rPr>
              <a:t>Бізнес-план це </a:t>
            </a:r>
            <a:endParaRPr lang="uk-UA" sz="2800" b="1" dirty="0" smtClean="0">
              <a:solidFill>
                <a:srgbClr val="FF0000"/>
              </a:solidFill>
            </a:endParaRPr>
          </a:p>
          <a:p>
            <a:r>
              <a:rPr lang="uk-UA" sz="2800" dirty="0" smtClean="0"/>
              <a:t>письмовий </a:t>
            </a:r>
            <a:r>
              <a:rPr lang="uk-UA" sz="2800" dirty="0"/>
              <a:t>документ, в якому викладено сутність підприємницької ідеї, шляхи й засоби її реалізації, охарактеризовано ринкові, виробничі, організаційні та фінансові аспекти майбутнього бізнесу, а також особливості управління ним</a:t>
            </a:r>
          </a:p>
        </p:txBody>
      </p:sp>
    </p:spTree>
    <p:extLst>
      <p:ext uri="{BB962C8B-B14F-4D97-AF65-F5344CB8AC3E}">
        <p14:creationId xmlns:p14="http://schemas.microsoft.com/office/powerpoint/2010/main" val="449436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980728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FF0000"/>
                </a:solidFill>
              </a:rPr>
              <a:t>Функції Бізнес-плану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628800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uk-UA" sz="2400" dirty="0" smtClean="0"/>
              <a:t>зовнішня </a:t>
            </a:r>
            <a:r>
              <a:rPr lang="uk-UA" sz="2400" dirty="0"/>
              <a:t>ознайомити різних представників ділового світу із сутністю та основними аспектами реалізації конкретної підприємницької ідеї; </a:t>
            </a:r>
            <a:endParaRPr lang="uk-UA" sz="2400" dirty="0" smtClean="0"/>
          </a:p>
          <a:p>
            <a:pPr marL="342900" indent="-342900">
              <a:buFontTx/>
              <a:buChar char="-"/>
            </a:pPr>
            <a:r>
              <a:rPr lang="uk-UA" sz="2400" dirty="0" smtClean="0"/>
              <a:t>внутрішня </a:t>
            </a:r>
            <a:r>
              <a:rPr lang="uk-UA" sz="2400" dirty="0"/>
              <a:t>(</a:t>
            </a:r>
            <a:r>
              <a:rPr lang="uk-UA" sz="2400" dirty="0" err="1"/>
              <a:t>життєво</a:t>
            </a:r>
            <a:r>
              <a:rPr lang="uk-UA" sz="2400" dirty="0"/>
              <a:t> важливу для діяльності самого підприємства) опрацювати механізм самоорганізації, тобто цілісну, комплексну систему управління реалізацією підприємницького проекту.</a:t>
            </a:r>
          </a:p>
        </p:txBody>
      </p:sp>
    </p:spTree>
    <p:extLst>
      <p:ext uri="{BB962C8B-B14F-4D97-AF65-F5344CB8AC3E}">
        <p14:creationId xmlns:p14="http://schemas.microsoft.com/office/powerpoint/2010/main" val="13636879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76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Anna</dc:creator>
  <cp:lastModifiedBy>Anna</cp:lastModifiedBy>
  <cp:revision>1</cp:revision>
  <dcterms:created xsi:type="dcterms:W3CDTF">2020-09-01T19:23:24Z</dcterms:created>
  <dcterms:modified xsi:type="dcterms:W3CDTF">2020-09-01T19:26:51Z</dcterms:modified>
</cp:coreProperties>
</file>