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C302B84-200B-4F88-9C32-A769017B7FAE}">
          <p14:sldIdLst>
            <p14:sldId id="256"/>
            <p14:sldId id="257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8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276016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0591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28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403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39095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74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871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748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6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0774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8090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43AF056-E0DA-47BE-A59B-C650A9B2098D}" type="datetimeFigureOut">
              <a:rPr lang="ru-RU" smtClean="0"/>
              <a:t>15.05.2022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723B00F9-FB02-4B51-9C7F-5809944F0A0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1860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5128" y="1788453"/>
            <a:ext cx="8361229" cy="2716871"/>
          </a:xfrm>
        </p:spPr>
        <p:txBody>
          <a:bodyPr/>
          <a:lstStyle/>
          <a:p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 адміністративного права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9976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 адміністративного права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574800" y="2013585"/>
            <a:ext cx="3596640" cy="217741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Суб’єкти, 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наділені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публічно-владними повноваженнями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695440" y="1944370"/>
            <a:ext cx="3596640" cy="247904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Суб’єкти,</a:t>
            </a:r>
            <a:r>
              <a:rPr lang="uk-UA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наділені</a:t>
            </a:r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публічно-владними повноваженнями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2814320" y="1428750"/>
            <a:ext cx="1391920" cy="4692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7797800" y="1428433"/>
            <a:ext cx="1391920" cy="4692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Человечки для презентации ПНГ на Прозрачном Фоне • Скачать PNG Человечки  для презентаци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7575" y="3499485"/>
            <a:ext cx="5429250" cy="3870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2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85418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Адміністративно-правовий статус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512561" y="2126974"/>
            <a:ext cx="2415209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724400" y="2126974"/>
            <a:ext cx="2415209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299175" y="2126974"/>
            <a:ext cx="2756452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авая фигурная скобка 6"/>
          <p:cNvSpPr/>
          <p:nvPr/>
        </p:nvSpPr>
        <p:spPr>
          <a:xfrm rot="5400000">
            <a:off x="5355534" y="-2522881"/>
            <a:ext cx="1152941" cy="10949608"/>
          </a:xfrm>
          <a:prstGeom prst="rightBrace">
            <a:avLst>
              <a:gd name="adj1" fmla="val 0"/>
              <a:gd name="adj2" fmla="val 4990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4345227" y="3457784"/>
            <a:ext cx="3173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фізичної особи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414794" y="4203220"/>
            <a:ext cx="2756452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913947" y="4203220"/>
            <a:ext cx="1806219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2820463" y="4229482"/>
            <a:ext cx="2494034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Обов’язки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авая фигурная скобка 14"/>
          <p:cNvSpPr/>
          <p:nvPr/>
        </p:nvSpPr>
        <p:spPr>
          <a:xfrm rot="5400000">
            <a:off x="5424952" y="-411468"/>
            <a:ext cx="1152941" cy="10949608"/>
          </a:xfrm>
          <a:prstGeom prst="rightBrace">
            <a:avLst>
              <a:gd name="adj1" fmla="val 0"/>
              <a:gd name="adj2" fmla="val 4990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8371840" y="4203220"/>
            <a:ext cx="2608776" cy="685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Повноваження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021021" y="5661842"/>
            <a:ext cx="58016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суб’єкта публічної адміністрації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55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80440"/>
          </a:xfrm>
        </p:spPr>
        <p:txBody>
          <a:bodyPr/>
          <a:lstStyle/>
          <a:p>
            <a:pPr algn="ctr"/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 адміністративного права</a:t>
            </a: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83360" y="1463040"/>
            <a:ext cx="3322320" cy="10871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 особи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990080" y="1463040"/>
            <a:ext cx="3322320" cy="10871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 публічної адміністрації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55040" y="2661920"/>
            <a:ext cx="4673600" cy="10871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 особи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 осіб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72200" y="2661920"/>
            <a:ext cx="4673600" cy="347472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державної влади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влади АРК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місцевого самоврядування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посадові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службові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</a:p>
          <a:p>
            <a:pPr marL="342900" indent="-342900" algn="ctr">
              <a:buFont typeface="Wingdings" panose="05000000000000000000" pitchFamily="2" charset="2"/>
              <a:buChar char="q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 суб’єкти при здійсненні ними владних повноважень, в </a:t>
            </a:r>
            <a:r>
              <a:rPr lang="uk-UA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й на виконання делегованих повноважень</a:t>
            </a:r>
          </a:p>
        </p:txBody>
      </p:sp>
      <p:sp>
        <p:nvSpPr>
          <p:cNvPr id="3" name="AutoShape 2" descr="⬇ Скачать картинки 3d человечки, стоковые фото 3d человечки в хорошем  качестве |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партнерство – поиск по тегу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0" y="3749040"/>
            <a:ext cx="2843530" cy="293831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1332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2720" y="14732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Суб’єкти, наділені владними повноваженнями у сферах публічного адміністрування (різний обсяг, підстави, сфери діяльності)</a:t>
            </a:r>
            <a:endParaRPr lang="ru-RU" sz="3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22800" y="1493520"/>
            <a:ext cx="7274560" cy="551688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ВРУ</a:t>
            </a:r>
            <a:endParaRPr lang="uk-UA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Рахункова палата України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Уповноважений ВРУ з прав людини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України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РНБО України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прокуратури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Органи, які не входять до системи органів виконавчої влади (СБУ, Вища рада правосуддя…)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 з особливим статусом (НБУ)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 місцевого самоврядування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Юридичні особи публічного права без статусу органу публічної влади (підприємства, установи, організації…; 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Укр.центр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оцінювання якості освіти, «Укрпошта», «Нафтогаз України»; «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Укрбуд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 «</a:t>
            </a:r>
            <a:r>
              <a:rPr lang="uk-UA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Укроборонпром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Інші суб’єкти (Аудиторська палата України)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6" descr="Анимационный фильм Microsoft PowerPoint, Бизнес-презентация, рука, другие,  номер один png | PNGWi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111" y="1905000"/>
            <a:ext cx="3554439" cy="440055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868618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22</TotalTime>
  <Words>177</Words>
  <Application>Microsoft Office PowerPoint</Application>
  <PresentationFormat>Широкоэкранный</PresentationFormat>
  <Paragraphs>35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Franklin Gothic Book</vt:lpstr>
      <vt:lpstr>Times New Roman</vt:lpstr>
      <vt:lpstr>Wingdings</vt:lpstr>
      <vt:lpstr>Crop</vt:lpstr>
      <vt:lpstr>Суб’єкти адміністративного права</vt:lpstr>
      <vt:lpstr>Суб’єкти адміністративного права</vt:lpstr>
      <vt:lpstr>Адміністративно-правовий статус</vt:lpstr>
      <vt:lpstr>Суб’єкти адміністративного права</vt:lpstr>
      <vt:lpstr>Суб’єкти, наділені владними повноваженнями у сферах публічного адміністрування (різний обсяг, підстави, сфери діяльності)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Суб’єкти адміністративного права</dc:title>
  <dc:creator>User</dc:creator>
  <cp:lastModifiedBy>User</cp:lastModifiedBy>
  <cp:revision>4</cp:revision>
  <dcterms:created xsi:type="dcterms:W3CDTF">2022-05-15T09:44:51Z</dcterms:created>
  <dcterms:modified xsi:type="dcterms:W3CDTF">2022-05-15T12:36:07Z</dcterms:modified>
</cp:coreProperties>
</file>