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9"/>
  </p:notesMasterIdLst>
  <p:sldIdLst>
    <p:sldId id="256" r:id="rId2"/>
    <p:sldId id="265" r:id="rId3"/>
    <p:sldId id="261" r:id="rId4"/>
    <p:sldId id="267" r:id="rId5"/>
    <p:sldId id="259" r:id="rId6"/>
    <p:sldId id="271" r:id="rId7"/>
    <p:sldId id="258" r:id="rId8"/>
    <p:sldId id="264" r:id="rId9"/>
    <p:sldId id="268" r:id="rId10"/>
    <p:sldId id="266" r:id="rId11"/>
    <p:sldId id="257" r:id="rId12"/>
    <p:sldId id="269" r:id="rId13"/>
    <p:sldId id="263" r:id="rId14"/>
    <p:sldId id="270" r:id="rId15"/>
    <p:sldId id="26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8DA04-148F-4A45-9E1A-3E7F2D8C994C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6FF30-CD45-48B7-92D4-CD859E80A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75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6FF30-CD45-48B7-92D4-CD859E80AF5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151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188641"/>
            <a:ext cx="9073008" cy="4104456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Фантастика </a:t>
            </a:r>
            <a:br>
              <a:rPr lang="ru-RU" sz="8000" dirty="0" smtClean="0"/>
            </a:br>
            <a:r>
              <a:rPr lang="ru-RU" sz="8000" dirty="0" smtClean="0"/>
              <a:t>та </a:t>
            </a:r>
            <a:br>
              <a:rPr lang="ru-RU" sz="8000" dirty="0" smtClean="0"/>
            </a:br>
            <a:r>
              <a:rPr lang="ru-RU" sz="8000" dirty="0" err="1" smtClean="0"/>
              <a:t>сучасн</a:t>
            </a:r>
            <a:r>
              <a:rPr lang="uk-UA" sz="8000" dirty="0" smtClean="0"/>
              <a:t>і винаходи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941168"/>
            <a:ext cx="4608512" cy="1369994"/>
          </a:xfrm>
        </p:spPr>
        <p:txBody>
          <a:bodyPr>
            <a:noAutofit/>
          </a:bodyPr>
          <a:lstStyle/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3762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3"/>
            <a:ext cx="7834064" cy="1008111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CC6600"/>
                </a:solidFill>
              </a:rPr>
              <a:t>Біотехнічне</a:t>
            </a:r>
            <a:r>
              <a:rPr lang="ru-RU" dirty="0">
                <a:solidFill>
                  <a:srgbClr val="CC6600"/>
                </a:solidFill>
              </a:rPr>
              <a:t> </a:t>
            </a:r>
            <a:r>
              <a:rPr lang="ru-RU" dirty="0" err="1">
                <a:solidFill>
                  <a:srgbClr val="CC6600"/>
                </a:solidFill>
              </a:rPr>
              <a:t>протезування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268760"/>
            <a:ext cx="6264696" cy="38045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800" dirty="0" err="1"/>
              <a:t>Мартін</a:t>
            </a:r>
            <a:r>
              <a:rPr lang="ru-RU" sz="3800" dirty="0"/>
              <a:t> </a:t>
            </a:r>
            <a:r>
              <a:rPr lang="ru-RU" sz="3800" dirty="0" err="1"/>
              <a:t>Кайдин</a:t>
            </a:r>
            <a:r>
              <a:rPr lang="ru-RU" sz="3800" dirty="0"/>
              <a:t> </a:t>
            </a:r>
            <a:r>
              <a:rPr lang="ru-RU" sz="3800" dirty="0" err="1"/>
              <a:t>висловив</a:t>
            </a:r>
            <a:r>
              <a:rPr lang="ru-RU" sz="3800" dirty="0"/>
              <a:t> </a:t>
            </a:r>
            <a:r>
              <a:rPr lang="ru-RU" sz="3800" dirty="0" err="1"/>
              <a:t>цю</a:t>
            </a:r>
            <a:r>
              <a:rPr lang="ru-RU" sz="3800" dirty="0"/>
              <a:t> </a:t>
            </a:r>
            <a:r>
              <a:rPr lang="ru-RU" sz="3800" dirty="0" err="1"/>
              <a:t>ідею</a:t>
            </a:r>
            <a:r>
              <a:rPr lang="ru-RU" sz="3800" dirty="0"/>
              <a:t> на </a:t>
            </a:r>
            <a:r>
              <a:rPr lang="ru-RU" sz="3800" dirty="0" err="1"/>
              <a:t>сторінках</a:t>
            </a:r>
            <a:r>
              <a:rPr lang="ru-RU" sz="3800" dirty="0"/>
              <a:t> </a:t>
            </a:r>
            <a:r>
              <a:rPr lang="ru-RU" sz="3800" dirty="0" err="1"/>
              <a:t>свого</a:t>
            </a:r>
            <a:r>
              <a:rPr lang="ru-RU" sz="3800" dirty="0"/>
              <a:t> «</a:t>
            </a:r>
            <a:r>
              <a:rPr lang="ru-RU" sz="3800" dirty="0" err="1"/>
              <a:t>Кіборга</a:t>
            </a:r>
            <a:r>
              <a:rPr lang="ru-RU" sz="3800" dirty="0"/>
              <a:t>» (</a:t>
            </a:r>
            <a:r>
              <a:rPr lang="ru-RU" sz="3800" dirty="0" smtClean="0"/>
              <a:t>1972).У 2013р. </a:t>
            </a:r>
            <a:r>
              <a:rPr lang="ru-RU" sz="3800" dirty="0" err="1"/>
              <a:t>був</a:t>
            </a:r>
            <a:r>
              <a:rPr lang="ru-RU" sz="3800" dirty="0"/>
              <a:t> </a:t>
            </a:r>
            <a:r>
              <a:rPr lang="ru-RU" sz="3800" dirty="0" err="1"/>
              <a:t>створений</a:t>
            </a:r>
            <a:r>
              <a:rPr lang="ru-RU" sz="3800" dirty="0"/>
              <a:t> перший </a:t>
            </a:r>
            <a:r>
              <a:rPr lang="ru-RU" sz="3800" dirty="0" err="1" smtClean="0"/>
              <a:t>біотехнічний</a:t>
            </a:r>
            <a:r>
              <a:rPr lang="ru-RU" sz="3800" dirty="0" smtClean="0"/>
              <a:t> </a:t>
            </a:r>
            <a:r>
              <a:rPr lang="ru-RU" sz="3800" dirty="0"/>
              <a:t>протез ноги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800" l="8563" r="897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3206" y="1268760"/>
            <a:ext cx="4844148" cy="3096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65104"/>
            <a:ext cx="9144000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2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1"/>
            <a:ext cx="8050088" cy="1080120"/>
          </a:xfrm>
        </p:spPr>
        <p:txBody>
          <a:bodyPr>
            <a:normAutofit/>
          </a:bodyPr>
          <a:lstStyle/>
          <a:p>
            <a:r>
              <a:rPr lang="ru-RU" sz="4400" dirty="0" err="1">
                <a:solidFill>
                  <a:schemeClr val="accent2">
                    <a:lumMod val="75000"/>
                  </a:schemeClr>
                </a:solidFill>
              </a:rPr>
              <a:t>Підводний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accent2">
                    <a:lumMod val="75000"/>
                  </a:schemeClr>
                </a:solidFill>
              </a:rPr>
              <a:t>човен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4400" dirty="0" err="1">
                <a:solidFill>
                  <a:schemeClr val="accent2">
                    <a:lumMod val="75000"/>
                  </a:schemeClr>
                </a:solidFill>
              </a:rPr>
              <a:t>електриці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7978080" cy="4824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err="1"/>
              <a:t>Електричні</a:t>
            </a:r>
            <a:r>
              <a:rPr lang="ru-RU" sz="3600" dirty="0"/>
              <a:t> </a:t>
            </a:r>
            <a:r>
              <a:rPr lang="ru-RU" sz="3600" dirty="0" err="1"/>
              <a:t>підводні</a:t>
            </a:r>
            <a:r>
              <a:rPr lang="ru-RU" sz="3600" dirty="0"/>
              <a:t> </a:t>
            </a:r>
            <a:r>
              <a:rPr lang="ru-RU" sz="3600" dirty="0" err="1"/>
              <a:t>човни</a:t>
            </a:r>
            <a:r>
              <a:rPr lang="ru-RU" sz="3600" dirty="0"/>
              <a:t> описав </a:t>
            </a:r>
            <a:r>
              <a:rPr lang="ru-RU" sz="3600" dirty="0" err="1"/>
              <a:t>ще</a:t>
            </a:r>
            <a:r>
              <a:rPr lang="ru-RU" sz="3600" dirty="0"/>
              <a:t> Жюль Верн У </a:t>
            </a:r>
            <a:r>
              <a:rPr lang="ru-RU" sz="3600" dirty="0" err="1"/>
              <a:t>книзі</a:t>
            </a:r>
            <a:r>
              <a:rPr lang="ru-RU" sz="3600" dirty="0"/>
              <a:t> «20000 </a:t>
            </a:r>
            <a:r>
              <a:rPr lang="ru-RU" sz="3600" dirty="0" err="1"/>
              <a:t>льє</a:t>
            </a:r>
            <a:r>
              <a:rPr lang="ru-RU" sz="3600" dirty="0"/>
              <a:t> </a:t>
            </a:r>
            <a:r>
              <a:rPr lang="ru-RU" sz="3600" dirty="0" err="1"/>
              <a:t>під</a:t>
            </a:r>
            <a:r>
              <a:rPr lang="ru-RU" sz="3600" dirty="0"/>
              <a:t> водою» (1870 р</a:t>
            </a:r>
            <a:r>
              <a:rPr lang="ru-RU" sz="3600" dirty="0" smtClean="0"/>
              <a:t>.)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41" y="3573016"/>
            <a:ext cx="4429390" cy="28652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07578"/>
            <a:ext cx="3240360" cy="39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6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122096" cy="17281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 err="1" smtClean="0"/>
              <a:t>Реальні</a:t>
            </a:r>
            <a:r>
              <a:rPr lang="ru-RU" sz="3600" dirty="0" smtClean="0"/>
              <a:t> </a:t>
            </a:r>
            <a:r>
              <a:rPr lang="ru-RU" sz="3600" dirty="0" err="1"/>
              <a:t>субмарини</a:t>
            </a:r>
            <a:r>
              <a:rPr lang="ru-RU" sz="3600" dirty="0"/>
              <a:t> з </a:t>
            </a:r>
            <a:r>
              <a:rPr lang="ru-RU" sz="3600" dirty="0" err="1"/>
              <a:t>електричним</a:t>
            </a:r>
            <a:r>
              <a:rPr lang="ru-RU" sz="3600" dirty="0"/>
              <a:t> </a:t>
            </a:r>
            <a:r>
              <a:rPr lang="ru-RU" sz="3600" dirty="0" err="1"/>
              <a:t>двигуном</a:t>
            </a:r>
            <a:r>
              <a:rPr lang="ru-RU" sz="3600" dirty="0"/>
              <a:t> </a:t>
            </a:r>
            <a:r>
              <a:rPr lang="ru-RU" sz="3600" dirty="0" err="1"/>
              <a:t>з’явилися</a:t>
            </a:r>
            <a:r>
              <a:rPr lang="ru-RU" sz="3600" dirty="0"/>
              <a:t> через 90 </a:t>
            </a:r>
            <a:r>
              <a:rPr lang="ru-RU" sz="3600" dirty="0" err="1"/>
              <a:t>років</a:t>
            </a:r>
            <a:r>
              <a:rPr lang="ru-RU" sz="3600" dirty="0"/>
              <a:t> – у 60-ті роки ХХ </a:t>
            </a:r>
            <a:r>
              <a:rPr lang="ru-RU" sz="3600" dirty="0" err="1"/>
              <a:t>століття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64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7834064" cy="1152128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Віртуальна</a:t>
            </a:r>
            <a:r>
              <a:rPr lang="ru-RU" sz="4800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реальність</a:t>
            </a:r>
            <a:r>
              <a:rPr lang="ru-RU" sz="4800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3744416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err="1" smtClean="0"/>
              <a:t>Вірутальная</a:t>
            </a:r>
            <a:r>
              <a:rPr lang="ru-RU" sz="3200" dirty="0" smtClean="0"/>
              <a:t> </a:t>
            </a:r>
            <a:r>
              <a:rPr lang="ru-RU" sz="3200" dirty="0" err="1"/>
              <a:t>реальність</a:t>
            </a:r>
            <a:r>
              <a:rPr lang="ru-RU" sz="3200" dirty="0"/>
              <a:t> — </a:t>
            </a:r>
            <a:r>
              <a:rPr lang="ru-RU" sz="3200" dirty="0" err="1"/>
              <a:t>здогад</a:t>
            </a:r>
            <a:r>
              <a:rPr lang="ru-RU" sz="3200" dirty="0"/>
              <a:t> фантаста Артура Кларка</a:t>
            </a:r>
          </a:p>
          <a:p>
            <a:pPr marL="45720" indent="0">
              <a:buNone/>
            </a:pPr>
            <a:r>
              <a:rPr lang="ru-RU" sz="3200" dirty="0" smtClean="0"/>
              <a:t>(«</a:t>
            </a:r>
            <a:r>
              <a:rPr lang="ru-RU" sz="3200" dirty="0" err="1"/>
              <a:t>Місто</a:t>
            </a:r>
            <a:r>
              <a:rPr lang="ru-RU" sz="3200" dirty="0"/>
              <a:t> і </a:t>
            </a:r>
            <a:r>
              <a:rPr lang="ru-RU" sz="3200" dirty="0" err="1"/>
              <a:t>зірки</a:t>
            </a:r>
            <a:r>
              <a:rPr lang="ru-RU" sz="3200" dirty="0"/>
              <a:t>», </a:t>
            </a:r>
            <a:endParaRPr lang="ru-RU" sz="3200" dirty="0" smtClean="0"/>
          </a:p>
          <a:p>
            <a:pPr marL="45720" indent="0">
              <a:buNone/>
            </a:pPr>
            <a:r>
              <a:rPr lang="ru-RU" sz="3200" dirty="0" smtClean="0"/>
              <a:t>де </a:t>
            </a:r>
            <a:r>
              <a:rPr lang="ru-RU" sz="3200" dirty="0" err="1"/>
              <a:t>згадуються</a:t>
            </a:r>
            <a:r>
              <a:rPr lang="ru-RU" sz="3200" dirty="0"/>
              <a:t> </a:t>
            </a:r>
            <a:r>
              <a:rPr lang="ru-RU" sz="3200" dirty="0" err="1"/>
              <a:t>відеоігри</a:t>
            </a:r>
            <a:r>
              <a:rPr lang="ru-RU" sz="3200" dirty="0"/>
              <a:t> у </a:t>
            </a:r>
            <a:r>
              <a:rPr lang="ru-RU" sz="3200" dirty="0" err="1"/>
              <a:t>віртуальній</a:t>
            </a:r>
            <a:r>
              <a:rPr lang="ru-RU" sz="3200" dirty="0"/>
              <a:t> </a:t>
            </a:r>
            <a:r>
              <a:rPr lang="ru-RU" sz="3200" dirty="0" err="1" smtClean="0"/>
              <a:t>реальності</a:t>
            </a:r>
            <a:r>
              <a:rPr lang="ru-RU" sz="3200" dirty="0" smtClean="0"/>
              <a:t>). 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700808"/>
            <a:ext cx="2591946" cy="37284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74" y="1844823"/>
            <a:ext cx="5420946" cy="565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9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035280" cy="2088232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У 1966 </a:t>
            </a:r>
            <a:r>
              <a:rPr lang="ru-RU" sz="3200" dirty="0" err="1"/>
              <a:t>році</a:t>
            </a:r>
            <a:r>
              <a:rPr lang="ru-RU" sz="3200" dirty="0"/>
              <a:t>, </a:t>
            </a:r>
            <a:r>
              <a:rPr lang="ru-RU" sz="3200" dirty="0" err="1"/>
              <a:t>тобто</a:t>
            </a:r>
            <a:r>
              <a:rPr lang="ru-RU" sz="3200" dirty="0"/>
              <a:t> </a:t>
            </a:r>
            <a:r>
              <a:rPr lang="ru-RU" sz="3200" dirty="0" err="1"/>
              <a:t>всього</a:t>
            </a:r>
            <a:r>
              <a:rPr lang="ru-RU" sz="3200" dirty="0"/>
              <a:t> 10 роками </a:t>
            </a:r>
            <a:r>
              <a:rPr lang="ru-RU" sz="3200" dirty="0" err="1"/>
              <a:t>пізніше</a:t>
            </a:r>
            <a:r>
              <a:rPr lang="ru-RU" sz="3200" dirty="0"/>
              <a:t> </a:t>
            </a:r>
            <a:r>
              <a:rPr lang="ru-RU" sz="3200" dirty="0" err="1"/>
              <a:t>був</a:t>
            </a:r>
            <a:r>
              <a:rPr lang="ru-RU" sz="3200" dirty="0"/>
              <a:t> </a:t>
            </a:r>
            <a:r>
              <a:rPr lang="ru-RU" sz="3200" dirty="0" err="1"/>
              <a:t>розроблений</a:t>
            </a:r>
            <a:r>
              <a:rPr lang="ru-RU" sz="3200" dirty="0"/>
              <a:t> перший </a:t>
            </a:r>
            <a:r>
              <a:rPr lang="ru-RU" sz="3200" dirty="0" err="1"/>
              <a:t>авіасимулятор</a:t>
            </a:r>
            <a:r>
              <a:rPr lang="ru-RU" sz="3200" dirty="0"/>
              <a:t>, </a:t>
            </a:r>
            <a:r>
              <a:rPr lang="ru-RU" sz="3200" dirty="0" err="1"/>
              <a:t>який</a:t>
            </a:r>
            <a:r>
              <a:rPr lang="ru-RU" sz="3200" dirty="0"/>
              <a:t> </a:t>
            </a:r>
            <a:r>
              <a:rPr lang="ru-RU" sz="3200" dirty="0" err="1"/>
              <a:t>втілив</a:t>
            </a:r>
            <a:r>
              <a:rPr lang="ru-RU" sz="3200" dirty="0"/>
              <a:t> у </a:t>
            </a:r>
            <a:r>
              <a:rPr lang="ru-RU" sz="3200" dirty="0" err="1" smtClean="0"/>
              <a:t>життя</a:t>
            </a:r>
            <a:r>
              <a:rPr lang="ru-RU" sz="3200" dirty="0" smtClean="0"/>
              <a:t> </a:t>
            </a:r>
            <a:r>
              <a:rPr lang="ru-RU" sz="3200" dirty="0" err="1" smtClean="0"/>
              <a:t>здогадку</a:t>
            </a:r>
            <a:r>
              <a:rPr lang="ru-RU" sz="3200" dirty="0" smtClean="0"/>
              <a:t> </a:t>
            </a:r>
            <a:r>
              <a:rPr lang="ru-RU" sz="3200" dirty="0" err="1"/>
              <a:t>геніального</a:t>
            </a:r>
            <a:r>
              <a:rPr lang="ru-RU" sz="3200" dirty="0"/>
              <a:t> фантаста.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914400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819256" cy="864095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4800" dirty="0" err="1">
                <a:solidFill>
                  <a:srgbClr val="7030A0"/>
                </a:solidFill>
              </a:rPr>
              <a:t>Голосова</a:t>
            </a:r>
            <a:r>
              <a:rPr lang="ru-RU" sz="4800" dirty="0">
                <a:solidFill>
                  <a:srgbClr val="7030A0"/>
                </a:solidFill>
              </a:rPr>
              <a:t> </a:t>
            </a:r>
            <a:r>
              <a:rPr lang="ru-RU" sz="4800" dirty="0" err="1">
                <a:solidFill>
                  <a:srgbClr val="7030A0"/>
                </a:solidFill>
              </a:rPr>
              <a:t>пошта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20162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err="1"/>
              <a:t>Трохи</a:t>
            </a:r>
            <a:r>
              <a:rPr lang="ru-RU" sz="3200" dirty="0"/>
              <a:t> </a:t>
            </a:r>
            <a:r>
              <a:rPr lang="ru-RU" sz="3200" dirty="0" err="1"/>
              <a:t>довше</a:t>
            </a:r>
            <a:r>
              <a:rPr lang="ru-RU" sz="3200" dirty="0"/>
              <a:t> часу – </a:t>
            </a:r>
            <a:r>
              <a:rPr lang="ru-RU" sz="3200" dirty="0" err="1"/>
              <a:t>близько</a:t>
            </a:r>
            <a:r>
              <a:rPr lang="ru-RU" sz="3200" dirty="0"/>
              <a:t> 57 </a:t>
            </a:r>
            <a:r>
              <a:rPr lang="ru-RU" sz="3200" dirty="0" err="1"/>
              <a:t>років</a:t>
            </a:r>
            <a:r>
              <a:rPr lang="ru-RU" sz="3200" dirty="0"/>
              <a:t> </a:t>
            </a:r>
            <a:r>
              <a:rPr lang="ru-RU" sz="3200" dirty="0" err="1"/>
              <a:t>знадобилося</a:t>
            </a:r>
            <a:r>
              <a:rPr lang="ru-RU" sz="3200" dirty="0"/>
              <a:t> для </a:t>
            </a:r>
            <a:r>
              <a:rPr lang="ru-RU" sz="3200" dirty="0" err="1"/>
              <a:t>здійснення</a:t>
            </a:r>
            <a:r>
              <a:rPr lang="ru-RU" sz="3200" dirty="0"/>
              <a:t> </a:t>
            </a:r>
            <a:r>
              <a:rPr lang="ru-RU" sz="3200" dirty="0" err="1"/>
              <a:t>передбачення</a:t>
            </a:r>
            <a:r>
              <a:rPr lang="ru-RU" sz="3200" dirty="0"/>
              <a:t> </a:t>
            </a:r>
            <a:r>
              <a:rPr lang="ru-RU" sz="3200" dirty="0" err="1"/>
              <a:t>Уеллса</a:t>
            </a:r>
            <a:r>
              <a:rPr lang="ru-RU" sz="3200" dirty="0"/>
              <a:t> про </a:t>
            </a:r>
            <a:r>
              <a:rPr lang="ru-RU" sz="3200" dirty="0" err="1"/>
              <a:t>використання</a:t>
            </a:r>
            <a:r>
              <a:rPr lang="ru-RU" sz="3200" dirty="0"/>
              <a:t> </a:t>
            </a:r>
            <a:r>
              <a:rPr lang="ru-RU" sz="3200" dirty="0" err="1"/>
              <a:t>голосової</a:t>
            </a:r>
            <a:r>
              <a:rPr lang="ru-RU" sz="3200" dirty="0"/>
              <a:t> </a:t>
            </a:r>
            <a:r>
              <a:rPr lang="ru-RU" sz="3200" dirty="0" err="1"/>
              <a:t>пошти</a:t>
            </a:r>
            <a:r>
              <a:rPr lang="ru-RU" sz="3200" dirty="0"/>
              <a:t> (роман «Люди як боги»).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50529"/>
            <a:ext cx="4248472" cy="27748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164842"/>
            <a:ext cx="2664296" cy="34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7"/>
            <a:ext cx="7906072" cy="1512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err="1"/>
              <a:t>Поширення</a:t>
            </a:r>
            <a:r>
              <a:rPr lang="ru-RU" sz="3600" dirty="0"/>
              <a:t> </a:t>
            </a:r>
            <a:r>
              <a:rPr lang="ru-RU" sz="3600" dirty="0" err="1" smtClean="0"/>
              <a:t>технічне</a:t>
            </a:r>
            <a:r>
              <a:rPr lang="ru-RU" sz="3600" dirty="0" smtClean="0"/>
              <a:t> </a:t>
            </a:r>
            <a:r>
              <a:rPr lang="ru-RU" sz="3600" dirty="0" err="1" smtClean="0"/>
              <a:t>нововедення</a:t>
            </a:r>
            <a:r>
              <a:rPr lang="ru-RU" sz="3600" dirty="0" smtClean="0"/>
              <a:t> </a:t>
            </a:r>
            <a:r>
              <a:rPr lang="ru-RU" sz="3600" dirty="0" err="1"/>
              <a:t>отримало</a:t>
            </a:r>
            <a:r>
              <a:rPr lang="ru-RU" sz="3600" dirty="0"/>
              <a:t> </a:t>
            </a:r>
            <a:r>
              <a:rPr lang="ru-RU" sz="3600" dirty="0" err="1"/>
              <a:t>після</a:t>
            </a:r>
            <a:r>
              <a:rPr lang="ru-RU" sz="3600" dirty="0"/>
              <a:t> 1980 року</a:t>
            </a:r>
          </a:p>
          <a:p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04864"/>
            <a:ext cx="919092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16832"/>
            <a:ext cx="7315200" cy="202731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8000" dirty="0" err="1" smtClean="0"/>
              <a:t>Дякую</a:t>
            </a:r>
            <a:r>
              <a:rPr lang="ru-RU" sz="8000" dirty="0" smtClean="0"/>
              <a:t> за </a:t>
            </a:r>
            <a:r>
              <a:rPr lang="ru-RU" sz="8000" dirty="0" err="1" smtClean="0"/>
              <a:t>увагу</a:t>
            </a:r>
            <a:endParaRPr lang="ru-RU" sz="8000" dirty="0" smtClean="0"/>
          </a:p>
        </p:txBody>
      </p:sp>
    </p:spTree>
    <p:extLst>
      <p:ext uri="{BB962C8B-B14F-4D97-AF65-F5344CB8AC3E}">
        <p14:creationId xmlns:p14="http://schemas.microsoft.com/office/powerpoint/2010/main" val="2925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08112"/>
          </a:xfrm>
        </p:spPr>
        <p:txBody>
          <a:bodyPr>
            <a:normAutofit/>
          </a:bodyPr>
          <a:lstStyle/>
          <a:p>
            <a:r>
              <a:rPr lang="ru-RU" sz="4800" dirty="0" err="1">
                <a:solidFill>
                  <a:schemeClr val="tx1">
                    <a:lumMod val="95000"/>
                  </a:schemeClr>
                </a:solidFill>
              </a:rPr>
              <a:t>Всесвітня</a:t>
            </a:r>
            <a:r>
              <a:rPr lang="ru-RU" sz="4800" dirty="0">
                <a:solidFill>
                  <a:schemeClr val="tx1">
                    <a:lumMod val="95000"/>
                  </a:schemeClr>
                </a:solidFill>
              </a:rPr>
              <a:t> мережа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445624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err="1"/>
              <a:t>Засновник</a:t>
            </a:r>
            <a:r>
              <a:rPr lang="ru-RU" sz="3200" dirty="0"/>
              <a:t> жанру </a:t>
            </a:r>
            <a:r>
              <a:rPr lang="ru-RU" sz="3200" dirty="0" err="1"/>
              <a:t>кіберпанку</a:t>
            </a:r>
            <a:r>
              <a:rPr lang="ru-RU" sz="3200" dirty="0"/>
              <a:t> </a:t>
            </a:r>
            <a:r>
              <a:rPr lang="ru-RU" sz="3200" dirty="0" err="1"/>
              <a:t>Вільям</a:t>
            </a:r>
            <a:r>
              <a:rPr lang="ru-RU" sz="3200" dirty="0"/>
              <a:t> </a:t>
            </a:r>
            <a:r>
              <a:rPr lang="ru-RU" sz="3200" dirty="0" err="1"/>
              <a:t>Гібсон</a:t>
            </a:r>
            <a:r>
              <a:rPr lang="ru-RU" sz="3200" dirty="0"/>
              <a:t> у </a:t>
            </a:r>
            <a:r>
              <a:rPr lang="ru-RU" sz="3200" dirty="0" err="1"/>
              <a:t>романі</a:t>
            </a:r>
            <a:r>
              <a:rPr lang="ru-RU" sz="3200" dirty="0"/>
              <a:t> «</a:t>
            </a:r>
            <a:r>
              <a:rPr lang="ru-RU" sz="3200" dirty="0" err="1"/>
              <a:t>Нейромант</a:t>
            </a:r>
            <a:r>
              <a:rPr lang="ru-RU" sz="3200" dirty="0"/>
              <a:t>» </a:t>
            </a:r>
            <a:r>
              <a:rPr lang="ru-RU" sz="3200" dirty="0" err="1"/>
              <a:t>передбачив</a:t>
            </a:r>
            <a:r>
              <a:rPr lang="ru-RU" sz="3200" dirty="0"/>
              <a:t> </a:t>
            </a:r>
            <a:r>
              <a:rPr lang="ru-RU" sz="3200" dirty="0" err="1"/>
              <a:t>виникнення</a:t>
            </a:r>
            <a:r>
              <a:rPr lang="ru-RU" sz="3200" dirty="0"/>
              <a:t> </a:t>
            </a:r>
            <a:r>
              <a:rPr lang="ru-RU" sz="3200" dirty="0" err="1"/>
              <a:t>кіберпростору</a:t>
            </a:r>
            <a:r>
              <a:rPr lang="ru-RU" sz="3200" dirty="0"/>
              <a:t> і хакерства.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01008"/>
            <a:ext cx="4752528" cy="30484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32" b="98604" l="49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6758">
            <a:off x="431948" y="3250025"/>
            <a:ext cx="2565246" cy="353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113984" cy="864096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CC6600"/>
                </a:solidFill>
              </a:rPr>
              <a:t>Навушники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52736"/>
            <a:ext cx="8064895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err="1"/>
              <a:t>Опис</a:t>
            </a:r>
            <a:r>
              <a:rPr lang="ru-RU" sz="4000" dirty="0"/>
              <a:t> </a:t>
            </a:r>
            <a:r>
              <a:rPr lang="ru-RU" sz="4000" dirty="0" err="1"/>
              <a:t>мініатюрних</a:t>
            </a:r>
            <a:r>
              <a:rPr lang="ru-RU" sz="4000" dirty="0"/>
              <a:t> </a:t>
            </a:r>
            <a:r>
              <a:rPr lang="ru-RU" sz="4000" dirty="0" err="1"/>
              <a:t>навушників</a:t>
            </a:r>
            <a:r>
              <a:rPr lang="ru-RU" sz="4000" dirty="0"/>
              <a:t> </a:t>
            </a:r>
            <a:r>
              <a:rPr lang="ru-RU" sz="4000" dirty="0" err="1"/>
              <a:t>можна</a:t>
            </a:r>
            <a:r>
              <a:rPr lang="ru-RU" sz="4000" dirty="0"/>
              <a:t> </a:t>
            </a:r>
            <a:r>
              <a:rPr lang="ru-RU" sz="4000" dirty="0" err="1"/>
              <a:t>прочитати</a:t>
            </a:r>
            <a:r>
              <a:rPr lang="ru-RU" sz="4000" dirty="0"/>
              <a:t> на </a:t>
            </a:r>
            <a:r>
              <a:rPr lang="ru-RU" sz="4000" dirty="0" err="1"/>
              <a:t>сторінках</a:t>
            </a:r>
            <a:r>
              <a:rPr lang="ru-RU" sz="4000" dirty="0"/>
              <a:t> роману Рея </a:t>
            </a:r>
            <a:r>
              <a:rPr lang="ru-RU" sz="4000" dirty="0" err="1"/>
              <a:t>Бредбері</a:t>
            </a:r>
            <a:r>
              <a:rPr lang="ru-RU" sz="4000" dirty="0"/>
              <a:t> «451 градус за Фаренгейтом», виданого в 1950 </a:t>
            </a:r>
            <a:r>
              <a:rPr lang="ru-RU" sz="4000" dirty="0" err="1" smtClean="0"/>
              <a:t>році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56760"/>
            <a:ext cx="1938794" cy="25121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645024"/>
            <a:ext cx="2520280" cy="3006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509120"/>
            <a:ext cx="3419872" cy="164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9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77048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Меломанам </a:t>
            </a:r>
            <a:r>
              <a:rPr lang="ru-RU" sz="4400" dirty="0" err="1"/>
              <a:t>довелося</a:t>
            </a:r>
            <a:r>
              <a:rPr lang="ru-RU" sz="4400" dirty="0"/>
              <a:t> </a:t>
            </a:r>
            <a:r>
              <a:rPr lang="ru-RU" sz="4400" dirty="0" err="1"/>
              <a:t>почекати</a:t>
            </a:r>
            <a:r>
              <a:rPr lang="ru-RU" sz="4400" dirty="0"/>
              <a:t> </a:t>
            </a:r>
            <a:r>
              <a:rPr lang="ru-RU" sz="4400" dirty="0" err="1"/>
              <a:t>трохи</a:t>
            </a:r>
            <a:r>
              <a:rPr lang="ru-RU" sz="4400" dirty="0"/>
              <a:t> </a:t>
            </a:r>
            <a:r>
              <a:rPr lang="ru-RU" sz="4400" dirty="0" err="1"/>
              <a:t>більше</a:t>
            </a:r>
            <a:r>
              <a:rPr lang="ru-RU" sz="4400" dirty="0"/>
              <a:t> </a:t>
            </a:r>
            <a:r>
              <a:rPr lang="ru-RU" sz="4400" dirty="0" err="1"/>
              <a:t>півстоліття</a:t>
            </a:r>
            <a:r>
              <a:rPr lang="ru-RU" sz="4400" dirty="0"/>
              <a:t>, </a:t>
            </a:r>
            <a:r>
              <a:rPr lang="ru-RU" sz="4400" dirty="0" err="1"/>
              <a:t>поки</a:t>
            </a:r>
            <a:r>
              <a:rPr lang="ru-RU" sz="4400" dirty="0"/>
              <a:t> </a:t>
            </a:r>
            <a:r>
              <a:rPr lang="ru-RU" sz="4400" dirty="0" err="1"/>
              <a:t>компанія</a:t>
            </a:r>
            <a:r>
              <a:rPr lang="ru-RU" sz="4400" dirty="0"/>
              <a:t> «</a:t>
            </a:r>
            <a:r>
              <a:rPr lang="ru-RU" sz="4400" dirty="0" err="1"/>
              <a:t>Apple</a:t>
            </a:r>
            <a:r>
              <a:rPr lang="ru-RU" sz="4400" dirty="0"/>
              <a:t>» </a:t>
            </a:r>
            <a:r>
              <a:rPr lang="ru-RU" sz="4400" dirty="0" err="1"/>
              <a:t>випустила</a:t>
            </a:r>
            <a:r>
              <a:rPr lang="ru-RU" sz="4400" dirty="0"/>
              <a:t> на </a:t>
            </a:r>
            <a:r>
              <a:rPr lang="ru-RU" sz="4400" dirty="0" err="1"/>
              <a:t>ринок</a:t>
            </a:r>
            <a:r>
              <a:rPr lang="ru-RU" sz="4400" dirty="0"/>
              <a:t> </a:t>
            </a:r>
            <a:r>
              <a:rPr lang="ru-RU" sz="4400" dirty="0" err="1"/>
              <a:t>перші</a:t>
            </a:r>
            <a:r>
              <a:rPr lang="ru-RU" sz="4400" dirty="0"/>
              <a:t> </a:t>
            </a:r>
            <a:r>
              <a:rPr lang="ru-RU" sz="4400" dirty="0" err="1"/>
              <a:t>навушники</a:t>
            </a:r>
            <a:r>
              <a:rPr lang="ru-RU" sz="4400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319" y="3196467"/>
            <a:ext cx="3645024" cy="3645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" r="5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473404" y="2387643"/>
            <a:ext cx="2561295" cy="55081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10000" r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115857" y="2490881"/>
            <a:ext cx="2857500" cy="508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7315200" cy="864096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CC6600"/>
                </a:solidFill>
              </a:rPr>
              <a:t>Детектор брехні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6120680" cy="20162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dirty="0"/>
              <a:t>У </a:t>
            </a:r>
            <a:r>
              <a:rPr lang="ru-RU" sz="3000" dirty="0" err="1"/>
              <a:t>літературі</a:t>
            </a:r>
            <a:r>
              <a:rPr lang="ru-RU" sz="3000" dirty="0"/>
              <a:t> </a:t>
            </a:r>
            <a:r>
              <a:rPr lang="ru-RU" sz="3000" dirty="0" smtClean="0"/>
              <a:t>перш</a:t>
            </a:r>
            <a:r>
              <a:rPr lang="uk-UA" sz="3000" dirty="0" smtClean="0"/>
              <a:t>у</a:t>
            </a:r>
            <a:r>
              <a:rPr lang="ru-RU" sz="3000" dirty="0" smtClean="0"/>
              <a:t> </a:t>
            </a:r>
            <a:r>
              <a:rPr lang="ru-RU" sz="3000" dirty="0" err="1" smtClean="0"/>
              <a:t>згадку</a:t>
            </a:r>
            <a:r>
              <a:rPr lang="ru-RU" sz="3000" dirty="0" smtClean="0"/>
              <a:t> </a:t>
            </a:r>
            <a:r>
              <a:rPr lang="ru-RU" sz="3000" dirty="0"/>
              <a:t>про детектор </a:t>
            </a:r>
            <a:r>
              <a:rPr lang="ru-RU" sz="3000" dirty="0" err="1"/>
              <a:t>брехні</a:t>
            </a:r>
            <a:r>
              <a:rPr lang="ru-RU" sz="3000" dirty="0"/>
              <a:t> </a:t>
            </a:r>
            <a:r>
              <a:rPr lang="ru-RU" sz="3000" dirty="0" err="1"/>
              <a:t>можна</a:t>
            </a:r>
            <a:r>
              <a:rPr lang="ru-RU" sz="3000" dirty="0"/>
              <a:t> </a:t>
            </a:r>
            <a:r>
              <a:rPr lang="ru-RU" sz="3000" dirty="0" err="1"/>
              <a:t>зустріти</a:t>
            </a:r>
            <a:r>
              <a:rPr lang="ru-RU" sz="3000" dirty="0"/>
              <a:t> у </a:t>
            </a:r>
            <a:r>
              <a:rPr lang="ru-RU" sz="3000" dirty="0" err="1"/>
              <a:t>творі</a:t>
            </a:r>
            <a:r>
              <a:rPr lang="ru-RU" sz="3000" dirty="0"/>
              <a:t> Е. </a:t>
            </a:r>
            <a:r>
              <a:rPr lang="ru-RU" sz="3000" dirty="0" err="1"/>
              <a:t>Балмера</a:t>
            </a:r>
            <a:r>
              <a:rPr lang="ru-RU" sz="3000" dirty="0"/>
              <a:t> і Ст. </a:t>
            </a:r>
            <a:r>
              <a:rPr lang="ru-RU" sz="3000" dirty="0" err="1"/>
              <a:t>Макхагена</a:t>
            </a:r>
            <a:r>
              <a:rPr lang="ru-RU" sz="3000" dirty="0"/>
              <a:t> «Лютер </a:t>
            </a:r>
            <a:r>
              <a:rPr lang="ru-RU" sz="3000" dirty="0" err="1"/>
              <a:t>Трент</a:t>
            </a:r>
            <a:r>
              <a:rPr lang="ru-RU" sz="3000" dirty="0"/>
              <a:t>» (1910 р).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78853"/>
            <a:ext cx="2347976" cy="32871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20" y="1988840"/>
            <a:ext cx="2459335" cy="3546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3" y="3140968"/>
            <a:ext cx="2461629" cy="352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3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04664"/>
            <a:ext cx="7315200" cy="3134863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Перше </a:t>
            </a:r>
            <a:r>
              <a:rPr lang="ru-RU" sz="3200" dirty="0" err="1"/>
              <a:t>застосування</a:t>
            </a:r>
            <a:r>
              <a:rPr lang="ru-RU" sz="3200" dirty="0"/>
              <a:t> реального </a:t>
            </a:r>
            <a:r>
              <a:rPr lang="ru-RU" sz="3200" dirty="0" err="1"/>
              <a:t>поліграфа</a:t>
            </a:r>
            <a:r>
              <a:rPr lang="ru-RU" sz="3200" dirty="0"/>
              <a:t> </a:t>
            </a:r>
            <a:r>
              <a:rPr lang="ru-RU" sz="3200" dirty="0" err="1"/>
              <a:t>сталося</a:t>
            </a:r>
            <a:r>
              <a:rPr lang="ru-RU" sz="3200" dirty="0"/>
              <a:t> у 1924 </a:t>
            </a:r>
            <a:r>
              <a:rPr lang="ru-RU" sz="3200" dirty="0" err="1"/>
              <a:t>році</a:t>
            </a:r>
            <a:endParaRPr lang="ru-RU" sz="32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7978080" cy="1152127"/>
          </a:xfrm>
        </p:spPr>
        <p:txBody>
          <a:bodyPr>
            <a:normAutofit/>
          </a:bodyPr>
          <a:lstStyle/>
          <a:p>
            <a:r>
              <a:rPr lang="ru-RU" sz="4800" dirty="0" err="1">
                <a:solidFill>
                  <a:srgbClr val="CC6600"/>
                </a:solidFill>
              </a:rPr>
              <a:t>Кредитні</a:t>
            </a:r>
            <a:r>
              <a:rPr lang="ru-RU" sz="4800" dirty="0">
                <a:solidFill>
                  <a:srgbClr val="CC6600"/>
                </a:solidFill>
              </a:rPr>
              <a:t> </a:t>
            </a:r>
            <a:r>
              <a:rPr lang="ru-RU" sz="4800" dirty="0" err="1">
                <a:solidFill>
                  <a:srgbClr val="CC6600"/>
                </a:solidFill>
              </a:rPr>
              <a:t>картки</a:t>
            </a:r>
            <a:endParaRPr lang="ru-RU" sz="4800" dirty="0">
              <a:solidFill>
                <a:srgbClr val="CC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4896544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err="1"/>
              <a:t>Едвард</a:t>
            </a:r>
            <a:r>
              <a:rPr lang="ru-RU" sz="3600" dirty="0"/>
              <a:t> </a:t>
            </a:r>
            <a:r>
              <a:rPr lang="ru-RU" sz="3600" dirty="0" err="1"/>
              <a:t>Белламі</a:t>
            </a:r>
            <a:r>
              <a:rPr lang="ru-RU" sz="3600" dirty="0"/>
              <a:t> </a:t>
            </a:r>
            <a:r>
              <a:rPr lang="ru-RU" sz="3600" dirty="0" err="1"/>
              <a:t>передбачив</a:t>
            </a:r>
            <a:r>
              <a:rPr lang="ru-RU" sz="3600" dirty="0"/>
              <a:t> </a:t>
            </a:r>
            <a:r>
              <a:rPr lang="ru-RU" sz="3600" dirty="0" err="1"/>
              <a:t>появу</a:t>
            </a:r>
            <a:r>
              <a:rPr lang="ru-RU" sz="3600" dirty="0"/>
              <a:t> </a:t>
            </a:r>
            <a:r>
              <a:rPr lang="ru-RU" sz="3600" dirty="0" err="1"/>
              <a:t>кредитних</a:t>
            </a:r>
            <a:r>
              <a:rPr lang="ru-RU" sz="3600" dirty="0"/>
              <a:t> карт </a:t>
            </a:r>
            <a:r>
              <a:rPr lang="ru-RU" sz="3600" dirty="0" smtClean="0"/>
              <a:t>у </a:t>
            </a:r>
            <a:r>
              <a:rPr lang="ru-RU" sz="3600" dirty="0" err="1"/>
              <a:t>своєму</a:t>
            </a:r>
            <a:r>
              <a:rPr lang="ru-RU" sz="3600" dirty="0"/>
              <a:t> </a:t>
            </a:r>
            <a:r>
              <a:rPr lang="ru-RU" sz="3600" dirty="0" err="1" smtClean="0"/>
              <a:t>фантасти</a:t>
            </a:r>
            <a:r>
              <a:rPr lang="uk-UA" sz="3600" dirty="0" smtClean="0"/>
              <a:t>ч-</a:t>
            </a:r>
            <a:endParaRPr lang="en-US" sz="3600" dirty="0" smtClean="0"/>
          </a:p>
          <a:p>
            <a:pPr marL="0" indent="0">
              <a:buNone/>
            </a:pPr>
            <a:r>
              <a:rPr lang="ru-RU" sz="3600" dirty="0" smtClean="0"/>
              <a:t>ному </a:t>
            </a:r>
            <a:r>
              <a:rPr lang="ru-RU" sz="3600" dirty="0" err="1"/>
              <a:t>творі</a:t>
            </a:r>
            <a:r>
              <a:rPr lang="ru-RU" sz="3600" dirty="0"/>
              <a:t> «</a:t>
            </a:r>
            <a:r>
              <a:rPr lang="ru-RU" sz="3600" dirty="0" err="1"/>
              <a:t>Погляд</a:t>
            </a:r>
            <a:r>
              <a:rPr lang="ru-RU" sz="3600" dirty="0"/>
              <a:t> назад» за 62 роки до </a:t>
            </a:r>
            <a:r>
              <a:rPr lang="ru-RU" sz="3600" dirty="0" err="1"/>
              <a:t>їх</a:t>
            </a:r>
            <a:r>
              <a:rPr lang="ru-RU" sz="3600" dirty="0"/>
              <a:t> </a:t>
            </a:r>
            <a:r>
              <a:rPr lang="ru-RU" sz="3600" dirty="0" err="1"/>
              <a:t>винаходу</a:t>
            </a:r>
            <a:r>
              <a:rPr lang="ru-RU" sz="3600" dirty="0"/>
              <a:t>, яке </a:t>
            </a:r>
            <a:r>
              <a:rPr lang="ru-RU" sz="3600" dirty="0" err="1"/>
              <a:t>відбулося</a:t>
            </a:r>
            <a:r>
              <a:rPr lang="ru-RU" sz="3600" dirty="0"/>
              <a:t> в 1962 </a:t>
            </a:r>
            <a:r>
              <a:rPr lang="ru-RU" sz="3600" dirty="0" err="1"/>
              <a:t>році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480" y="1340768"/>
            <a:ext cx="347598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7762056" cy="936103"/>
          </a:xfrm>
        </p:spPr>
        <p:txBody>
          <a:bodyPr>
            <a:noAutofit/>
          </a:bodyPr>
          <a:lstStyle/>
          <a:p>
            <a:r>
              <a:rPr lang="ru-RU" sz="4400" dirty="0"/>
              <a:t> 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Переклад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у 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реальному </a:t>
            </a:r>
            <a:r>
              <a:rPr lang="ru-RU" sz="4400" dirty="0" err="1">
                <a:solidFill>
                  <a:schemeClr val="accent1">
                    <a:lumMod val="75000"/>
                  </a:schemeClr>
                </a:solidFill>
              </a:rPr>
              <a:t>часі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152" y="1556792"/>
            <a:ext cx="6273048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У </a:t>
            </a:r>
            <a:r>
              <a:rPr lang="ru-RU" sz="2800" dirty="0" err="1" smtClean="0"/>
              <a:t>творі</a:t>
            </a:r>
            <a:r>
              <a:rPr lang="ru-RU" sz="2800" dirty="0" smtClean="0"/>
              <a:t> </a:t>
            </a:r>
            <a:r>
              <a:rPr lang="ru-RU" sz="2800" dirty="0"/>
              <a:t>Дугласа Адамса «Автостопом по </a:t>
            </a:r>
            <a:r>
              <a:rPr lang="ru-RU" sz="2800" dirty="0" err="1"/>
              <a:t>галактиці</a:t>
            </a:r>
            <a:r>
              <a:rPr lang="ru-RU" sz="2800" dirty="0"/>
              <a:t>» (1980 </a:t>
            </a:r>
            <a:r>
              <a:rPr lang="ru-RU" sz="2800" dirty="0" smtClean="0"/>
              <a:t>року) </a:t>
            </a:r>
            <a:r>
              <a:rPr lang="ru-RU" sz="2800" dirty="0" err="1"/>
              <a:t>фігурує</a:t>
            </a:r>
            <a:r>
              <a:rPr lang="ru-RU" sz="2800" dirty="0"/>
              <a:t> «</a:t>
            </a:r>
            <a:r>
              <a:rPr lang="ru-RU" sz="2800" dirty="0" err="1"/>
              <a:t>вавилонська</a:t>
            </a:r>
            <a:r>
              <a:rPr lang="ru-RU" sz="2800" dirty="0"/>
              <a:t> </a:t>
            </a:r>
            <a:r>
              <a:rPr lang="ru-RU" sz="2800" dirty="0" err="1"/>
              <a:t>рибка</a:t>
            </a:r>
            <a:r>
              <a:rPr lang="ru-RU" sz="2800" dirty="0"/>
              <a:t>», </a:t>
            </a:r>
            <a:r>
              <a:rPr lang="ru-RU" sz="2800" dirty="0" err="1"/>
              <a:t>здатна</a:t>
            </a:r>
            <a:r>
              <a:rPr lang="ru-RU" sz="2800" dirty="0"/>
              <a:t> </a:t>
            </a:r>
            <a:r>
              <a:rPr lang="ru-RU" sz="2800" dirty="0" err="1"/>
              <a:t>перекладати</a:t>
            </a:r>
            <a:r>
              <a:rPr lang="ru-RU" sz="2800" dirty="0"/>
              <a:t> з </a:t>
            </a:r>
            <a:r>
              <a:rPr lang="ru-RU" sz="2800" dirty="0" err="1"/>
              <a:t>однієї</a:t>
            </a:r>
            <a:r>
              <a:rPr lang="ru-RU" sz="2800" dirty="0"/>
              <a:t> </a:t>
            </a:r>
            <a:r>
              <a:rPr lang="ru-RU" sz="2800" dirty="0" err="1"/>
              <a:t>мови</a:t>
            </a:r>
            <a:r>
              <a:rPr lang="ru-RU" sz="2800" dirty="0"/>
              <a:t>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на </a:t>
            </a:r>
            <a:r>
              <a:rPr lang="ru-RU" sz="2800" dirty="0" err="1"/>
              <a:t>іншу</a:t>
            </a:r>
            <a:r>
              <a:rPr lang="ru-RU" sz="2800" dirty="0"/>
              <a:t> в </a:t>
            </a:r>
            <a:r>
              <a:rPr lang="ru-RU" sz="2800" dirty="0" err="1"/>
              <a:t>режимі</a:t>
            </a:r>
            <a:r>
              <a:rPr lang="ru-RU" sz="2800" dirty="0"/>
              <a:t> реального </a:t>
            </a:r>
            <a:r>
              <a:rPr lang="ru-RU" sz="2800" dirty="0" smtClean="0"/>
              <a:t>часу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49080"/>
            <a:ext cx="4968552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59294"/>
            <a:ext cx="2609081" cy="33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548681"/>
            <a:ext cx="7315200" cy="576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У 2014 </a:t>
            </a:r>
            <a:r>
              <a:rPr lang="ru-RU" sz="3600" dirty="0" err="1"/>
              <a:t>році</a:t>
            </a:r>
            <a:r>
              <a:rPr lang="ru-RU" sz="3600" dirty="0"/>
              <a:t> «</a:t>
            </a:r>
            <a:r>
              <a:rPr lang="ru-RU" sz="3600" dirty="0" err="1"/>
              <a:t>Google</a:t>
            </a:r>
            <a:r>
              <a:rPr lang="ru-RU" sz="3600" dirty="0"/>
              <a:t>» </a:t>
            </a:r>
            <a:r>
              <a:rPr lang="ru-RU" sz="3600" dirty="0" err="1"/>
              <a:t>впровадив</a:t>
            </a:r>
            <a:r>
              <a:rPr lang="ru-RU" sz="3600" dirty="0"/>
              <a:t> </a:t>
            </a:r>
            <a:r>
              <a:rPr lang="ru-RU" sz="3600" dirty="0" err="1"/>
              <a:t>функцію</a:t>
            </a:r>
            <a:r>
              <a:rPr lang="ru-RU" sz="3600" dirty="0"/>
              <a:t> </a:t>
            </a:r>
            <a:r>
              <a:rPr lang="ru-RU" sz="3600" dirty="0" smtClean="0"/>
              <a:t>перекладу </a:t>
            </a:r>
            <a:r>
              <a:rPr lang="ru-RU" sz="3600" dirty="0"/>
              <a:t>в реальному </a:t>
            </a:r>
            <a:r>
              <a:rPr lang="ru-RU" sz="3600" dirty="0" err="1"/>
              <a:t>часі</a:t>
            </a:r>
            <a:r>
              <a:rPr lang="ru-RU" sz="3600" dirty="0"/>
              <a:t> </a:t>
            </a:r>
            <a:r>
              <a:rPr lang="ru-RU" sz="3600" dirty="0" smtClean="0"/>
              <a:t>у </a:t>
            </a:r>
            <a:r>
              <a:rPr lang="ru-RU" sz="3600" dirty="0" err="1"/>
              <a:t>свій</a:t>
            </a:r>
            <a:r>
              <a:rPr lang="ru-RU" sz="3600" dirty="0"/>
              <a:t> </a:t>
            </a:r>
            <a:r>
              <a:rPr lang="ru-RU" sz="3600" dirty="0" err="1"/>
              <a:t>додаток</a:t>
            </a:r>
            <a:r>
              <a:rPr lang="ru-RU" sz="3600" dirty="0"/>
              <a:t>.</a:t>
            </a:r>
          </a:p>
          <a:p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64904"/>
            <a:ext cx="780676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146</TotalTime>
  <Words>317</Words>
  <Application>Microsoft Office PowerPoint</Application>
  <PresentationFormat>Экран (4:3)</PresentationFormat>
  <Paragraphs>31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Перспектива</vt:lpstr>
      <vt:lpstr>Фантастика  та  сучасні винаходи</vt:lpstr>
      <vt:lpstr>Всесвітня мережа</vt:lpstr>
      <vt:lpstr>Навушники</vt:lpstr>
      <vt:lpstr>Презентация PowerPoint</vt:lpstr>
      <vt:lpstr>Детектор брехні</vt:lpstr>
      <vt:lpstr>Презентация PowerPoint</vt:lpstr>
      <vt:lpstr>Кредитні картки</vt:lpstr>
      <vt:lpstr> Переклад у реальному часі</vt:lpstr>
      <vt:lpstr>Презентация PowerPoint</vt:lpstr>
      <vt:lpstr>Біотехнічне протезування</vt:lpstr>
      <vt:lpstr>Підводний човен на електриці</vt:lpstr>
      <vt:lpstr>Презентация PowerPoint</vt:lpstr>
      <vt:lpstr>Віртуальна реальність </vt:lpstr>
      <vt:lpstr>Презентация PowerPoint</vt:lpstr>
      <vt:lpstr> Голосова пошта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22</cp:revision>
  <dcterms:created xsi:type="dcterms:W3CDTF">2018-05-05T16:31:27Z</dcterms:created>
  <dcterms:modified xsi:type="dcterms:W3CDTF">2019-11-01T13:11:49Z</dcterms:modified>
</cp:coreProperties>
</file>