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2157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87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6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674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832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53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311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342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6081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2634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1522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5000544-2C33-401C-90AE-6FA5DD53ABC2}" type="datetimeFigureOut">
              <a:rPr lang="ru-RU" smtClean="0"/>
              <a:t>08.01.2022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0B65AD0-6E57-4FAB-AEEF-279EFC2CCDC5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201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80" y="630615"/>
            <a:ext cx="10058400" cy="3566160"/>
          </a:xfrm>
        </p:spPr>
        <p:txBody>
          <a:bodyPr>
            <a:normAutofit fontScale="90000"/>
          </a:bodyPr>
          <a:lstStyle/>
          <a:p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Діагностика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контроль і випробування напівпровідникових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приладів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 descr="https://upload.wikimedia.org/wikipedia/commons/thumb/8/8d/Semiconductor-1.jpg/250px-Semiconductor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115" y="3597276"/>
            <a:ext cx="4221247" cy="2498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38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36884" y="678103"/>
            <a:ext cx="644892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контролю параметрів напівпровідникових приладів дозволяє вирішувати наступні задачі: </a:t>
            </a:r>
            <a:endParaRPr lang="ru-RU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Контролювати технологічні процеси.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Відбраковувати на ранній стадії виробництва дефектні прилади.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Розбраковувати увесь випуск на групи із відносно вузькими діапазонами граничних значень найважливіших параметрів.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Прилади напівпровідникові купити в Киї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8723" y="1138683"/>
            <a:ext cx="4730349" cy="3529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806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09499" y="0"/>
            <a:ext cx="7444667" cy="5799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sz="24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 параметрів напівпровідникових приладів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2927" y="994155"/>
            <a:ext cx="63045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uk-UA" sz="24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Статичні параметри</a:t>
            </a:r>
            <a:r>
              <a:rPr lang="uk-UA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знаходяться в прямому зв'язку зі статичними вольт – амперними характеристиками.</a:t>
            </a:r>
            <a:endParaRPr lang="ru-RU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6429" y="580861"/>
            <a:ext cx="4111542" cy="255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126" y="3094001"/>
            <a:ext cx="4296703" cy="3126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306" y="3137726"/>
            <a:ext cx="5374922" cy="308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779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506" y="0"/>
            <a:ext cx="6096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 еквівалентного двополюсника і </a:t>
            </a:r>
            <a:r>
              <a:rPr lang="uk-UA" sz="2000" b="1" u="sng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чотирьохполюсника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виміряні за допомогою малого сигналу дають інформацію про властивості приладу і використовуються для визначення параметрів фізичної еквівалентної схеми напівпровідникового приладу.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0401" y="168307"/>
            <a:ext cx="3988365" cy="20936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92506" y="2999493"/>
            <a:ext cx="824564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 фізичної еквівалентної схеми.</a:t>
            </a:r>
            <a:endParaRPr lang="ru-RU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визначення таких параметрів необхідно мати еквівалентну схему приладу. Вона дозволяє за допомогою невеликої кількості параметрів описувати властивості приладу в широкому діапазоні за різних умов (частота, режим і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т.п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.). Найбільш успішними є схеми, в основу яких покладені фізичні закономірності процесів, що протікають в приладі. 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2259" y="2381735"/>
            <a:ext cx="2329522" cy="3297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1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32" y="218697"/>
            <a:ext cx="5923547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Імпульсні параметри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 відрізками часу, що характеризують перехідні процеси, які відбуваються| у вимірюваному напівпровідниковому приладі при подачі на нього ступінчастого сигналу (напруги або струму). 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40905" y="218697"/>
            <a:ext cx="50853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Теплові параметри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характеризують </a:t>
            </a:r>
            <a:r>
              <a:rPr lang="uk-UA" sz="20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саморозігрівання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приладу потужністю, що виділяється в ньому.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935579" y="1677412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а) вимірювання залежності електричних параметрів від температури;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б) дослідження температури в середині приладу при виділенні в ньому потужності як в безперервному, так і в імпульсному режимі;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в) вимірювання параметрів, що характеризують здатність напівпровідникового приладу віддавати тепло в тепловідвід| або в зовнішнє середовище;</a:t>
            </a: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г) випробування для визначення стійкості конструкції приладу до термічних дій.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122" name="Picture 2" descr="Історія розвитку напівпровідників - Електронні технології - Каталог файлів  - Трудове навчанн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813" y="2657197"/>
            <a:ext cx="5971392" cy="33589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2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4379" y="51083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Параметри генераторних напівпровідникових приладів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потужність, що віддається, коефіцієнт посилення по потужності і ККД.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66195" y="2407770"/>
            <a:ext cx="5874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Шумові параметри</a:t>
            </a:r>
            <a:r>
              <a:rPr lang="uk-UA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напівпровідникових приладів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добре вивчених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приладів можна обчислити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допомогою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електричної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еквівалентної схеми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66195" y="4304710"/>
            <a:ext cx="587418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0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Параметри надійності</a:t>
            </a:r>
            <a:r>
              <a:rPr lang="uk-UA" sz="20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напівпровідникових приладів дозволяють визначити стендову та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експлуатаційну </a:t>
            </a:r>
            <a:r>
              <a:rPr lang="uk-UA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надійність.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Lovepik- صورة JPG-500742318 id صورة فوتوغرافية بحث - صور الكترونيات المجلس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567" y="1249493"/>
            <a:ext cx="5323737" cy="354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303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</TotalTime>
  <Words>290</Words>
  <Application>Microsoft Office PowerPoint</Application>
  <PresentationFormat>Широкоэкранный</PresentationFormat>
  <Paragraphs>19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Times New Roman</vt:lpstr>
      <vt:lpstr>Ретро</vt:lpstr>
      <vt:lpstr>Діагностика контроль і випробування напівпровідникових приладів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Діагностика контроль і випробування напівпровідникових приладів</dc:title>
  <dc:creator>User</dc:creator>
  <cp:lastModifiedBy>User</cp:lastModifiedBy>
  <cp:revision>1</cp:revision>
  <dcterms:created xsi:type="dcterms:W3CDTF">2022-01-08T12:15:42Z</dcterms:created>
  <dcterms:modified xsi:type="dcterms:W3CDTF">2022-01-08T12:20:22Z</dcterms:modified>
</cp:coreProperties>
</file>