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57201"/>
            <a:ext cx="8458200" cy="314325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Ренесансознавство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як галузь сучасної </a:t>
            </a:r>
            <a:r>
              <a:rPr lang="uk-UA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гуманітаристики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етапи формування, зони наукового інтересу, теоретичні дискусії.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01000" cy="289560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Літературознавчі дискусії щодо теорії Ренесансу</a:t>
            </a:r>
            <a:r>
              <a:rPr lang="uk-UA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(хронологія 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географія Відродження)</a:t>
            </a:r>
            <a:endParaRPr lang="uk-UA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Здобутки 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енесансу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Ренесанс не тільки сформував оригінальний якісно новий тип культури, але й заклав плідні стимули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подальшого </a:t>
            </a:r>
            <a:r>
              <a:rPr lang="uk-UA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культуротворення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накреслюючи магістральні шляхи багатовікового розвитку європейської цивілізації. </a:t>
            </a:r>
            <a:endParaRPr lang="uk-UA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жанри: новела, роман, трагедія, комедія, історична хроніка, сонет.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92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538" y="609600"/>
            <a:ext cx="8478942" cy="591574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Відродження, або Ренесанс (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Renaissance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самобутня цілісна історико-культурна епоха переходу від Середньовіччя до Нового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часу (ХІ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ст.), коли відроджувалися античні традиції, поєднуючись зі здобутками християнства (духовність, психологізм).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«Ренесанс» ввів у науковий обіг історик мистецтва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Джорджіо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Вазарі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(«Життєписи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найславетніших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живописців, скульпторів і зодчих» (1550).</a:t>
            </a:r>
          </a:p>
        </p:txBody>
      </p:sp>
    </p:spTree>
    <p:extLst>
      <p:ext uri="{BB962C8B-B14F-4D97-AF65-F5344CB8AC3E}">
        <p14:creationId xmlns="" xmlns:p14="http://schemas.microsoft.com/office/powerpoint/2010/main" val="412480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 ренесансного типу культури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4" y="1268764"/>
            <a:ext cx="8802978" cy="518457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Потужний 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сплеск </a:t>
            </a:r>
            <a:r>
              <a:rPr lang="uk-UA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-креативної енергії та стрімкий і блискучий злет творчого духу (розквіт мистецтв, титани Ренесансу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античних та середньовічних традицій (</a:t>
            </a:r>
            <a:r>
              <a:rPr lang="uk-UA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 античності – </a:t>
            </a:r>
            <a:r>
              <a:rPr lang="uk-UA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М.Петров</a:t>
            </a:r>
            <a:r>
              <a:rPr lang="uk-UA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«потужний 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ривок 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уперед з культурною орієнтацією назад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uk-UA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Оптимістична 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тональність суспільних настроїв 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апологетика 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освіченості та індивідуалізму, 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 – 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поглядів, що проголошує людину найвищою цінністю, «вінцем творіння», стверджує її право на вільне волевиявлення і щастя в земному 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житті. </a:t>
            </a:r>
            <a:endParaRPr lang="uk-UA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 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світоустрою (Великі географічні відкриття) – 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світськість 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 – </a:t>
            </a:r>
            <a:r>
              <a:rPr lang="uk-UA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обмирщення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релігійної свідомості 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антропоцентризм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світ 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краса,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гармонія).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78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Шедеври ренесансного живопису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0321" y="1708965"/>
            <a:ext cx="2423666" cy="44305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3518" y="1417638"/>
            <a:ext cx="2485256" cy="5013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814" y="4077072"/>
            <a:ext cx="2988053" cy="2632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9802" y="1404424"/>
            <a:ext cx="3159252" cy="2461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40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доби Відродження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604" y="1443178"/>
            <a:ext cx="2430270" cy="5189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994" y="1527872"/>
            <a:ext cx="3888432" cy="5113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Здобутки ренесансних архітекторів і зодчих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6" y="1460781"/>
            <a:ext cx="5670630" cy="5040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3" y="1506959"/>
            <a:ext cx="2495270" cy="4994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85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59"/>
            <a:ext cx="8229600" cy="778099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географічні відкриття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4" y="1363292"/>
            <a:ext cx="8748972" cy="53060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uk-UA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 </a:t>
            </a:r>
            <a:endParaRPr lang="uk-UA" sz="4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331788">
              <a:buFont typeface="+mj-lt"/>
              <a:buAutoNum type="arabicPeriod"/>
            </a:pP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uk-UA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  в  Європі  великих  централізованих  держав,  які  мали  необхідні  кошти  для  спорядження  і  фінансування  заокеанських  </a:t>
            </a: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мандрівок.</a:t>
            </a:r>
            <a:r>
              <a:rPr lang="uk-UA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  </a:t>
            </a:r>
            <a:endParaRPr lang="uk-UA" sz="3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331788">
              <a:buFont typeface="+mj-lt"/>
              <a:buAutoNum type="arabicPeriod"/>
            </a:pP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Католицька</a:t>
            </a:r>
            <a:r>
              <a:rPr lang="uk-UA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  церква  ставилася  до  підкорення  нових  земель  як до  своєрідного  хрестового  походу  проти  язичників  із  метою  навернення  їх  до  християнської  </a:t>
            </a: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віри..</a:t>
            </a:r>
            <a:endParaRPr lang="uk-UA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331788">
              <a:spcAft>
                <a:spcPts val="1200"/>
              </a:spcAft>
              <a:buFont typeface="+mj-lt"/>
              <a:buAutoNum type="arabicPeriod"/>
            </a:pP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uk-UA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  нових  і  вдосконалення  існуючих  навігаційних  приладів  і  карт,  нових  типів  морських  </a:t>
            </a: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кораблів,</a:t>
            </a:r>
            <a:r>
              <a:rPr lang="uk-UA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  морського  компаса,  астролябії,  </a:t>
            </a:r>
            <a:r>
              <a:rPr lang="uk-UA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портолана</a:t>
            </a:r>
            <a:r>
              <a:rPr lang="uk-UA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  (морської  компасної  карти),  трищоглової  каравели</a:t>
            </a: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1813" indent="0">
              <a:buNone/>
            </a:pPr>
            <a:r>
              <a:rPr lang="uk-UA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</a:p>
          <a:p>
            <a:pPr marL="449263" indent="-331788">
              <a:buFont typeface="+mj-lt"/>
              <a:buAutoNum type="arabicPeriod"/>
            </a:pPr>
            <a:r>
              <a:rPr lang="uk-UA" sz="3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Христофор Колумб 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 берегів Америки (</a:t>
            </a: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жовтня 1492 р.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49263" indent="-331788">
              <a:buFont typeface="+mj-lt"/>
              <a:buAutoNum type="arabicPeriod"/>
            </a:pPr>
            <a:r>
              <a:rPr lang="uk-UA" sz="3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Васко</a:t>
            </a:r>
            <a:r>
              <a:rPr lang="uk-UA" sz="3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Гама</a:t>
            </a: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 морський шлях до Індії (</a:t>
            </a: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1497–1499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49263" indent="-331788">
              <a:buFont typeface="+mj-lt"/>
              <a:buAutoNum type="arabicPeriod"/>
            </a:pPr>
            <a:r>
              <a:rPr lang="uk-UA" sz="3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Педру</a:t>
            </a:r>
            <a:r>
              <a:rPr lang="uk-UA" sz="3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Кабрал</a:t>
            </a:r>
            <a:r>
              <a:rPr lang="uk-UA" sz="3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 </a:t>
            </a:r>
            <a:r>
              <a:rPr lang="uk-UA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Бразілію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uk-UA" sz="3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Картьє 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Канаду (</a:t>
            </a: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1534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49263" indent="-331788">
              <a:buFont typeface="+mj-lt"/>
              <a:buAutoNum type="arabicPeriod"/>
            </a:pPr>
            <a:r>
              <a:rPr lang="uk-UA" sz="3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Фернан</a:t>
            </a:r>
            <a:r>
              <a:rPr lang="uk-UA" sz="3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Магеллан 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перша навколосвітня подорож (</a:t>
            </a: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1519–1522</a:t>
            </a:r>
            <a:r>
              <a:rPr lang="uk-UA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87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Реформація</a:t>
            </a:r>
            <a:endParaRPr lang="en-US" sz="4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395278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Релігійний рух, опозиційний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римо-католицькій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церкві, який призвів до появи низки протестантських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вчень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Мартіна Лютера, Жана Кальвіна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Ульріха </a:t>
            </a:r>
            <a:r>
              <a:rPr lang="uk-UA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Цвінглі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і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відповідно, течій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лютеранства,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кальвінізму, протестантизму та ін.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444" y="3212976"/>
            <a:ext cx="1685030" cy="3572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273" y="3212976"/>
            <a:ext cx="1989149" cy="3446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80" y="274655"/>
            <a:ext cx="2945465" cy="2571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88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 </a:t>
            </a:r>
            <a:r>
              <a:rPr lang="uk-UA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 Ренесансу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4"/>
          </a:xfrm>
        </p:spPr>
        <p:txBody>
          <a:bodyPr>
            <a:normAutofit fontScale="92500" lnSpcReduction="10000"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 земного 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буття.</a:t>
            </a:r>
          </a:p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ідкриття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 уявлень про світобудову і місце людини в 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 (антропоцентризм).</a:t>
            </a: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Осмислення призначення людини, її природи.</a:t>
            </a:r>
          </a:p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пологетика індивідуалізму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осмислення його «зворотного боку»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2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317</Words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Office Theme</vt:lpstr>
      <vt:lpstr>Тема Office</vt:lpstr>
      <vt:lpstr>1_Тема Office</vt:lpstr>
      <vt:lpstr>2_Тема Office</vt:lpstr>
      <vt:lpstr>3_Тема Office</vt:lpstr>
      <vt:lpstr>4_Тема Office</vt:lpstr>
      <vt:lpstr>Ренесансознавство як галузь сучасної гуманітаристики: етапи формування, зони наукового інтересу, теоретичні дискусії.  </vt:lpstr>
      <vt:lpstr>Слайд 2</vt:lpstr>
      <vt:lpstr>Риси ренесансного типу культури</vt:lpstr>
      <vt:lpstr>Шедеври ренесансного живопису</vt:lpstr>
      <vt:lpstr>Скульптура доби Відродження</vt:lpstr>
      <vt:lpstr>Здобутки ренесансних архітекторів і зодчих</vt:lpstr>
      <vt:lpstr>Великі географічні відкриття</vt:lpstr>
      <vt:lpstr>Реформація</vt:lpstr>
      <vt:lpstr>Провідні мотиви Ренесансу</vt:lpstr>
      <vt:lpstr>Здобутки Ренесансу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Ренесансознавство як галузь сучасної гуманітаристики: етапи формування, зони наукового інтересу, теоретичні дискусії.  </dc:title>
  <dc:creator>ЮРИЙ</dc:creator>
  <cp:lastModifiedBy>ЮРИЙ</cp:lastModifiedBy>
  <cp:revision>9</cp:revision>
  <dcterms:created xsi:type="dcterms:W3CDTF">2022-01-17T14:19:47Z</dcterms:created>
  <dcterms:modified xsi:type="dcterms:W3CDTF">2022-01-17T15:20:59Z</dcterms:modified>
</cp:coreProperties>
</file>