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8" r:id="rId11"/>
    <p:sldId id="269" r:id="rId12"/>
    <p:sldId id="270" r:id="rId13"/>
    <p:sldId id="263" r:id="rId14"/>
    <p:sldId id="273" r:id="rId15"/>
    <p:sldId id="274" r:id="rId16"/>
    <p:sldId id="271" r:id="rId17"/>
    <p:sldId id="275" r:id="rId18"/>
    <p:sldId id="272" r:id="rId19"/>
    <p:sldId id="264" r:id="rId20"/>
    <p:sldId id="276" r:id="rId21"/>
    <p:sldId id="265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8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image" Target="../media/image6.jp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538EFA-5E3E-445F-AFAB-320AAF6DDCD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DEEC58D9-2B77-4710-A2DE-A9F4ED5DC55C}">
      <dgm:prSet/>
      <dgm:spPr/>
      <dgm:t>
        <a:bodyPr/>
        <a:lstStyle/>
        <a:p>
          <a:pPr rtl="0"/>
          <a:r>
            <a:rPr lang="ru-RU" smtClean="0"/>
            <a:t>1. Зміст поняття «зовнішня політика», її принципи. Співвідношення внутрішньої та зовнішньої політики. </a:t>
          </a:r>
          <a:endParaRPr lang="ru-RU"/>
        </a:p>
      </dgm:t>
    </dgm:pt>
    <dgm:pt modelId="{A009D0B0-2A16-4D32-A533-DF09853BEF85}" type="parTrans" cxnId="{67E484E0-F35B-4BBA-B9B3-4DD9A8C0A06E}">
      <dgm:prSet/>
      <dgm:spPr/>
      <dgm:t>
        <a:bodyPr/>
        <a:lstStyle/>
        <a:p>
          <a:endParaRPr lang="ru-RU"/>
        </a:p>
      </dgm:t>
    </dgm:pt>
    <dgm:pt modelId="{34AC86E0-7E2F-42E7-AD05-148F1E490C31}" type="sibTrans" cxnId="{67E484E0-F35B-4BBA-B9B3-4DD9A8C0A06E}">
      <dgm:prSet/>
      <dgm:spPr/>
      <dgm:t>
        <a:bodyPr/>
        <a:lstStyle/>
        <a:p>
          <a:endParaRPr lang="ru-RU"/>
        </a:p>
      </dgm:t>
    </dgm:pt>
    <dgm:pt modelId="{52B5DF52-2107-4A3B-8000-E2228DD8E902}">
      <dgm:prSet/>
      <dgm:spPr/>
      <dgm:t>
        <a:bodyPr/>
        <a:lstStyle/>
        <a:p>
          <a:pPr rtl="0"/>
          <a:r>
            <a:rPr lang="ru-RU" smtClean="0"/>
            <a:t>2. Засоби здійснення зовнішньої політики. </a:t>
          </a:r>
          <a:endParaRPr lang="ru-RU"/>
        </a:p>
      </dgm:t>
    </dgm:pt>
    <dgm:pt modelId="{B0637BE6-5FEE-444B-8AEA-4A176FA091B3}" type="parTrans" cxnId="{BFCF4475-1EE9-4944-B5D0-0BBC7B791A19}">
      <dgm:prSet/>
      <dgm:spPr/>
      <dgm:t>
        <a:bodyPr/>
        <a:lstStyle/>
        <a:p>
          <a:endParaRPr lang="ru-RU"/>
        </a:p>
      </dgm:t>
    </dgm:pt>
    <dgm:pt modelId="{3A5F4627-8A21-40C3-A504-A23474F2A42C}" type="sibTrans" cxnId="{BFCF4475-1EE9-4944-B5D0-0BBC7B791A19}">
      <dgm:prSet/>
      <dgm:spPr/>
      <dgm:t>
        <a:bodyPr/>
        <a:lstStyle/>
        <a:p>
          <a:endParaRPr lang="ru-RU"/>
        </a:p>
      </dgm:t>
    </dgm:pt>
    <dgm:pt modelId="{D63C9A48-7D94-4BD6-B754-9C47CA32F216}">
      <dgm:prSet/>
      <dgm:spPr/>
      <dgm:t>
        <a:bodyPr/>
        <a:lstStyle/>
        <a:p>
          <a:pPr rtl="0"/>
          <a:r>
            <a:rPr lang="ru-RU" smtClean="0"/>
            <a:t>3. Види зовнішньої політики держави. </a:t>
          </a:r>
          <a:endParaRPr lang="ru-RU"/>
        </a:p>
      </dgm:t>
    </dgm:pt>
    <dgm:pt modelId="{C6638FEB-C982-4E71-8425-8A3C0743C8A7}" type="parTrans" cxnId="{7DE4CBC1-5CF1-4914-A10F-DD981FD67CDF}">
      <dgm:prSet/>
      <dgm:spPr/>
      <dgm:t>
        <a:bodyPr/>
        <a:lstStyle/>
        <a:p>
          <a:endParaRPr lang="ru-RU"/>
        </a:p>
      </dgm:t>
    </dgm:pt>
    <dgm:pt modelId="{20B4187F-A3EC-4419-8796-8EA44ACBCB7E}" type="sibTrans" cxnId="{7DE4CBC1-5CF1-4914-A10F-DD981FD67CDF}">
      <dgm:prSet/>
      <dgm:spPr/>
      <dgm:t>
        <a:bodyPr/>
        <a:lstStyle/>
        <a:p>
          <a:endParaRPr lang="ru-RU"/>
        </a:p>
      </dgm:t>
    </dgm:pt>
    <dgm:pt modelId="{B9937755-BFF9-4DFD-884B-7A88AD612ADA}">
      <dgm:prSet/>
      <dgm:spPr/>
      <dgm:t>
        <a:bodyPr/>
        <a:lstStyle/>
        <a:p>
          <a:pPr rtl="0"/>
          <a:r>
            <a:rPr lang="ru-RU" smtClean="0"/>
            <a:t>4. Геополітичний підхід до зовнішньої політики. </a:t>
          </a:r>
          <a:endParaRPr lang="ru-RU"/>
        </a:p>
      </dgm:t>
    </dgm:pt>
    <dgm:pt modelId="{9893E411-4E60-4A02-A340-58BCB2360C88}" type="parTrans" cxnId="{EB28A64C-84AC-49D0-A4BB-DBBB6A5B0E0C}">
      <dgm:prSet/>
      <dgm:spPr/>
      <dgm:t>
        <a:bodyPr/>
        <a:lstStyle/>
        <a:p>
          <a:endParaRPr lang="ru-RU"/>
        </a:p>
      </dgm:t>
    </dgm:pt>
    <dgm:pt modelId="{3E49FA87-6536-4523-9C0C-A10297E526DA}" type="sibTrans" cxnId="{EB28A64C-84AC-49D0-A4BB-DBBB6A5B0E0C}">
      <dgm:prSet/>
      <dgm:spPr/>
      <dgm:t>
        <a:bodyPr/>
        <a:lstStyle/>
        <a:p>
          <a:endParaRPr lang="ru-RU"/>
        </a:p>
      </dgm:t>
    </dgm:pt>
    <dgm:pt modelId="{8F0404EE-3404-4C42-9C17-B048D5E0DE39}" type="pres">
      <dgm:prSet presAssocID="{C0538EFA-5E3E-445F-AFAB-320AAF6DDC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D2BD7C-F65B-475E-9665-A2AB3F9AB983}" type="pres">
      <dgm:prSet presAssocID="{DEEC58D9-2B77-4710-A2DE-A9F4ED5DC55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389022-9C04-4505-A075-00ADA142D109}" type="pres">
      <dgm:prSet presAssocID="{34AC86E0-7E2F-42E7-AD05-148F1E490C31}" presName="spacer" presStyleCnt="0"/>
      <dgm:spPr/>
    </dgm:pt>
    <dgm:pt modelId="{4093542B-2B40-4B1B-BEC6-C058E5C6B003}" type="pres">
      <dgm:prSet presAssocID="{52B5DF52-2107-4A3B-8000-E2228DD8E90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02196-A62C-4BD4-9470-8986BB37A632}" type="pres">
      <dgm:prSet presAssocID="{3A5F4627-8A21-40C3-A504-A23474F2A42C}" presName="spacer" presStyleCnt="0"/>
      <dgm:spPr/>
    </dgm:pt>
    <dgm:pt modelId="{72FA7CA3-7859-4DE2-ACCD-24E8D09AC0C1}" type="pres">
      <dgm:prSet presAssocID="{D63C9A48-7D94-4BD6-B754-9C47CA32F21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83EA40-AA2E-417A-B755-D1795BECDF17}" type="pres">
      <dgm:prSet presAssocID="{20B4187F-A3EC-4419-8796-8EA44ACBCB7E}" presName="spacer" presStyleCnt="0"/>
      <dgm:spPr/>
    </dgm:pt>
    <dgm:pt modelId="{D11614A4-7F36-4B6C-9C45-2901F9FB1CE5}" type="pres">
      <dgm:prSet presAssocID="{B9937755-BFF9-4DFD-884B-7A88AD612AD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E4CBC1-5CF1-4914-A10F-DD981FD67CDF}" srcId="{C0538EFA-5E3E-445F-AFAB-320AAF6DDCDA}" destId="{D63C9A48-7D94-4BD6-B754-9C47CA32F216}" srcOrd="2" destOrd="0" parTransId="{C6638FEB-C982-4E71-8425-8A3C0743C8A7}" sibTransId="{20B4187F-A3EC-4419-8796-8EA44ACBCB7E}"/>
    <dgm:cxn modelId="{EB28A64C-84AC-49D0-A4BB-DBBB6A5B0E0C}" srcId="{C0538EFA-5E3E-445F-AFAB-320AAF6DDCDA}" destId="{B9937755-BFF9-4DFD-884B-7A88AD612ADA}" srcOrd="3" destOrd="0" parTransId="{9893E411-4E60-4A02-A340-58BCB2360C88}" sibTransId="{3E49FA87-6536-4523-9C0C-A10297E526DA}"/>
    <dgm:cxn modelId="{67E484E0-F35B-4BBA-B9B3-4DD9A8C0A06E}" srcId="{C0538EFA-5E3E-445F-AFAB-320AAF6DDCDA}" destId="{DEEC58D9-2B77-4710-A2DE-A9F4ED5DC55C}" srcOrd="0" destOrd="0" parTransId="{A009D0B0-2A16-4D32-A533-DF09853BEF85}" sibTransId="{34AC86E0-7E2F-42E7-AD05-148F1E490C31}"/>
    <dgm:cxn modelId="{0B55E2CD-3EBE-4FAC-8274-1A149B48A4F9}" type="presOf" srcId="{D63C9A48-7D94-4BD6-B754-9C47CA32F216}" destId="{72FA7CA3-7859-4DE2-ACCD-24E8D09AC0C1}" srcOrd="0" destOrd="0" presId="urn:microsoft.com/office/officeart/2005/8/layout/vList2"/>
    <dgm:cxn modelId="{BFCF4475-1EE9-4944-B5D0-0BBC7B791A19}" srcId="{C0538EFA-5E3E-445F-AFAB-320AAF6DDCDA}" destId="{52B5DF52-2107-4A3B-8000-E2228DD8E902}" srcOrd="1" destOrd="0" parTransId="{B0637BE6-5FEE-444B-8AEA-4A176FA091B3}" sibTransId="{3A5F4627-8A21-40C3-A504-A23474F2A42C}"/>
    <dgm:cxn modelId="{5236CC8B-B465-425A-81CB-4A0DE6B34A1E}" type="presOf" srcId="{DEEC58D9-2B77-4710-A2DE-A9F4ED5DC55C}" destId="{57D2BD7C-F65B-475E-9665-A2AB3F9AB983}" srcOrd="0" destOrd="0" presId="urn:microsoft.com/office/officeart/2005/8/layout/vList2"/>
    <dgm:cxn modelId="{2C3D7F58-AFD3-4116-909E-9B0CE4A65EBE}" type="presOf" srcId="{52B5DF52-2107-4A3B-8000-E2228DD8E902}" destId="{4093542B-2B40-4B1B-BEC6-C058E5C6B003}" srcOrd="0" destOrd="0" presId="urn:microsoft.com/office/officeart/2005/8/layout/vList2"/>
    <dgm:cxn modelId="{98136D90-5639-4C5A-8AFA-AFDA01021D7C}" type="presOf" srcId="{C0538EFA-5E3E-445F-AFAB-320AAF6DDCDA}" destId="{8F0404EE-3404-4C42-9C17-B048D5E0DE39}" srcOrd="0" destOrd="0" presId="urn:microsoft.com/office/officeart/2005/8/layout/vList2"/>
    <dgm:cxn modelId="{705CF7C7-6842-4BAB-8732-8224BB036F77}" type="presOf" srcId="{B9937755-BFF9-4DFD-884B-7A88AD612ADA}" destId="{D11614A4-7F36-4B6C-9C45-2901F9FB1CE5}" srcOrd="0" destOrd="0" presId="urn:microsoft.com/office/officeart/2005/8/layout/vList2"/>
    <dgm:cxn modelId="{CE9EAE92-DE76-4B87-94FA-3E6697AF99B9}" type="presParOf" srcId="{8F0404EE-3404-4C42-9C17-B048D5E0DE39}" destId="{57D2BD7C-F65B-475E-9665-A2AB3F9AB983}" srcOrd="0" destOrd="0" presId="urn:microsoft.com/office/officeart/2005/8/layout/vList2"/>
    <dgm:cxn modelId="{F7BF2573-50BF-4927-8647-F386F39E0D41}" type="presParOf" srcId="{8F0404EE-3404-4C42-9C17-B048D5E0DE39}" destId="{40389022-9C04-4505-A075-00ADA142D109}" srcOrd="1" destOrd="0" presId="urn:microsoft.com/office/officeart/2005/8/layout/vList2"/>
    <dgm:cxn modelId="{97238957-10C2-40C0-8B1B-8D1FCD29F535}" type="presParOf" srcId="{8F0404EE-3404-4C42-9C17-B048D5E0DE39}" destId="{4093542B-2B40-4B1B-BEC6-C058E5C6B003}" srcOrd="2" destOrd="0" presId="urn:microsoft.com/office/officeart/2005/8/layout/vList2"/>
    <dgm:cxn modelId="{C11815B7-97CB-4EA7-9DCD-E510DCC1BE58}" type="presParOf" srcId="{8F0404EE-3404-4C42-9C17-B048D5E0DE39}" destId="{28E02196-A62C-4BD4-9470-8986BB37A632}" srcOrd="3" destOrd="0" presId="urn:microsoft.com/office/officeart/2005/8/layout/vList2"/>
    <dgm:cxn modelId="{33C3EB72-4B4C-4D90-BA9D-71CCF95282DA}" type="presParOf" srcId="{8F0404EE-3404-4C42-9C17-B048D5E0DE39}" destId="{72FA7CA3-7859-4DE2-ACCD-24E8D09AC0C1}" srcOrd="4" destOrd="0" presId="urn:microsoft.com/office/officeart/2005/8/layout/vList2"/>
    <dgm:cxn modelId="{7FD03D49-15AA-43EB-B6D0-8D7B27318FF9}" type="presParOf" srcId="{8F0404EE-3404-4C42-9C17-B048D5E0DE39}" destId="{FA83EA40-AA2E-417A-B755-D1795BECDF17}" srcOrd="5" destOrd="0" presId="urn:microsoft.com/office/officeart/2005/8/layout/vList2"/>
    <dgm:cxn modelId="{431F90EE-BA68-4F8C-9DDE-53BF2977A51F}" type="presParOf" srcId="{8F0404EE-3404-4C42-9C17-B048D5E0DE39}" destId="{D11614A4-7F36-4B6C-9C45-2901F9FB1CE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A847EB3-A314-45D9-9310-C1E88887F8F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F3B55943-3239-4916-8DAB-51A76635AD79}">
      <dgm:prSet/>
      <dgm:spPr/>
      <dgm:t>
        <a:bodyPr/>
        <a:lstStyle/>
        <a:p>
          <a:pPr rtl="0"/>
          <a:r>
            <a:rPr lang="ru-RU" smtClean="0"/>
            <a:t>різноманітні форми й засоби пропаганди, інформації, культурної політики, які використовують ся державою у відносинах з іншими державами передусім з метою формування позитивного зовнішнього іміджу і міжнародного прес тижу даної держави</a:t>
          </a:r>
          <a:endParaRPr lang="ru-RU"/>
        </a:p>
      </dgm:t>
    </dgm:pt>
    <dgm:pt modelId="{11DF4B80-4FDF-4614-A351-F233D2133DC2}" type="parTrans" cxnId="{B53970DE-3BD5-4F28-B336-55E23DE2F1DF}">
      <dgm:prSet/>
      <dgm:spPr/>
      <dgm:t>
        <a:bodyPr/>
        <a:lstStyle/>
        <a:p>
          <a:endParaRPr lang="ru-RU"/>
        </a:p>
      </dgm:t>
    </dgm:pt>
    <dgm:pt modelId="{75BE2242-4331-4887-B390-F57939938EFB}" type="sibTrans" cxnId="{B53970DE-3BD5-4F28-B336-55E23DE2F1DF}">
      <dgm:prSet/>
      <dgm:spPr/>
      <dgm:t>
        <a:bodyPr/>
        <a:lstStyle/>
        <a:p>
          <a:endParaRPr lang="ru-RU"/>
        </a:p>
      </dgm:t>
    </dgm:pt>
    <dgm:pt modelId="{A3A6EED8-43FC-43A5-9F20-9FB38B077083}">
      <dgm:prSet/>
      <dgm:spPr/>
      <dgm:t>
        <a:bodyPr/>
        <a:lstStyle/>
        <a:p>
          <a:pPr rtl="0"/>
          <a:r>
            <a:rPr lang="ru-RU" smtClean="0"/>
            <a:t>З цією метою в зарубіжних країнах відкрива ються культурні центри, влаштовуються різноманітні виставки, презентації</a:t>
          </a:r>
          <a:endParaRPr lang="ru-RU"/>
        </a:p>
      </dgm:t>
    </dgm:pt>
    <dgm:pt modelId="{A242EE37-7D26-4028-A986-7DFB10D57B90}" type="parTrans" cxnId="{5D291E6C-5DC9-4DCD-9794-72C89863A633}">
      <dgm:prSet/>
      <dgm:spPr/>
      <dgm:t>
        <a:bodyPr/>
        <a:lstStyle/>
        <a:p>
          <a:endParaRPr lang="ru-RU"/>
        </a:p>
      </dgm:t>
    </dgm:pt>
    <dgm:pt modelId="{1EAEF1F6-48E2-4939-93BA-807531993309}" type="sibTrans" cxnId="{5D291E6C-5DC9-4DCD-9794-72C89863A633}">
      <dgm:prSet/>
      <dgm:spPr/>
      <dgm:t>
        <a:bodyPr/>
        <a:lstStyle/>
        <a:p>
          <a:endParaRPr lang="ru-RU"/>
        </a:p>
      </dgm:t>
    </dgm:pt>
    <dgm:pt modelId="{BC9BC52E-66E4-4574-BF9A-66FA2E018F3D}" type="pres">
      <dgm:prSet presAssocID="{6A847EB3-A314-45D9-9310-C1E88887F8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A516A8-65E9-41EC-BAB8-8B358C50B230}" type="pres">
      <dgm:prSet presAssocID="{F3B55943-3239-4916-8DAB-51A76635AD79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0CD412-A003-4626-9C84-CA66F1EFED0A}" type="pres">
      <dgm:prSet presAssocID="{75BE2242-4331-4887-B390-F57939938EFB}" presName="spacer" presStyleCnt="0"/>
      <dgm:spPr/>
    </dgm:pt>
    <dgm:pt modelId="{2C3E6831-3914-4F5A-9E89-059334E049B6}" type="pres">
      <dgm:prSet presAssocID="{A3A6EED8-43FC-43A5-9F20-9FB38B07708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36586C-E42C-4E9A-AA84-709EE473A393}" type="presOf" srcId="{F3B55943-3239-4916-8DAB-51A76635AD79}" destId="{42A516A8-65E9-41EC-BAB8-8B358C50B230}" srcOrd="0" destOrd="0" presId="urn:microsoft.com/office/officeart/2005/8/layout/vList2"/>
    <dgm:cxn modelId="{33FFCB10-5364-405A-B771-87934D4855BB}" type="presOf" srcId="{A3A6EED8-43FC-43A5-9F20-9FB38B077083}" destId="{2C3E6831-3914-4F5A-9E89-059334E049B6}" srcOrd="0" destOrd="0" presId="urn:microsoft.com/office/officeart/2005/8/layout/vList2"/>
    <dgm:cxn modelId="{BCEA002F-4742-46B4-B34D-2CC6E2FB090E}" type="presOf" srcId="{6A847EB3-A314-45D9-9310-C1E88887F8FB}" destId="{BC9BC52E-66E4-4574-BF9A-66FA2E018F3D}" srcOrd="0" destOrd="0" presId="urn:microsoft.com/office/officeart/2005/8/layout/vList2"/>
    <dgm:cxn modelId="{5D291E6C-5DC9-4DCD-9794-72C89863A633}" srcId="{6A847EB3-A314-45D9-9310-C1E88887F8FB}" destId="{A3A6EED8-43FC-43A5-9F20-9FB38B077083}" srcOrd="1" destOrd="0" parTransId="{A242EE37-7D26-4028-A986-7DFB10D57B90}" sibTransId="{1EAEF1F6-48E2-4939-93BA-807531993309}"/>
    <dgm:cxn modelId="{B53970DE-3BD5-4F28-B336-55E23DE2F1DF}" srcId="{6A847EB3-A314-45D9-9310-C1E88887F8FB}" destId="{F3B55943-3239-4916-8DAB-51A76635AD79}" srcOrd="0" destOrd="0" parTransId="{11DF4B80-4FDF-4614-A351-F233D2133DC2}" sibTransId="{75BE2242-4331-4887-B390-F57939938EFB}"/>
    <dgm:cxn modelId="{CE78C882-925D-41F4-9570-871D4DEFF4A7}" type="presParOf" srcId="{BC9BC52E-66E4-4574-BF9A-66FA2E018F3D}" destId="{42A516A8-65E9-41EC-BAB8-8B358C50B230}" srcOrd="0" destOrd="0" presId="urn:microsoft.com/office/officeart/2005/8/layout/vList2"/>
    <dgm:cxn modelId="{0AD359B1-3BCD-4D5C-8131-52CBB5688A09}" type="presParOf" srcId="{BC9BC52E-66E4-4574-BF9A-66FA2E018F3D}" destId="{7A0CD412-A003-4626-9C84-CA66F1EFED0A}" srcOrd="1" destOrd="0" presId="urn:microsoft.com/office/officeart/2005/8/layout/vList2"/>
    <dgm:cxn modelId="{31CE0097-FD59-44DA-8975-F81E9546FEF7}" type="presParOf" srcId="{BC9BC52E-66E4-4574-BF9A-66FA2E018F3D}" destId="{2C3E6831-3914-4F5A-9E89-059334E049B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A413309-FB13-450E-BA3B-3763A23F0A5E}" type="doc">
      <dgm:prSet loTypeId="urn:microsoft.com/office/officeart/2005/8/layout/matrix3" loCatId="matrix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74A5F868-0412-4B96-99EA-41244EF92CAA}">
      <dgm:prSet/>
      <dgm:spPr/>
      <dgm:t>
        <a:bodyPr/>
        <a:lstStyle/>
        <a:p>
          <a:pPr rtl="0"/>
          <a:r>
            <a:rPr lang="uk-UA" smtClean="0"/>
            <a:t>АГРЕСИВНА</a:t>
          </a:r>
          <a:endParaRPr lang="ru-RU"/>
        </a:p>
      </dgm:t>
    </dgm:pt>
    <dgm:pt modelId="{47584600-9BDA-4C69-8004-8E5388DC96A3}" type="parTrans" cxnId="{523ED5D6-BDFC-403B-BD19-B2A60FC563D0}">
      <dgm:prSet/>
      <dgm:spPr/>
      <dgm:t>
        <a:bodyPr/>
        <a:lstStyle/>
        <a:p>
          <a:endParaRPr lang="ru-RU"/>
        </a:p>
      </dgm:t>
    </dgm:pt>
    <dgm:pt modelId="{E0E66A07-A40F-4B25-981D-960E1C16BCF5}" type="sibTrans" cxnId="{523ED5D6-BDFC-403B-BD19-B2A60FC563D0}">
      <dgm:prSet/>
      <dgm:spPr/>
      <dgm:t>
        <a:bodyPr/>
        <a:lstStyle/>
        <a:p>
          <a:endParaRPr lang="ru-RU"/>
        </a:p>
      </dgm:t>
    </dgm:pt>
    <dgm:pt modelId="{0B755CF8-4E7F-4A0B-AC7E-48E73F663D2A}">
      <dgm:prSet/>
      <dgm:spPr/>
      <dgm:t>
        <a:bodyPr/>
        <a:lstStyle/>
        <a:p>
          <a:pPr rtl="0"/>
          <a:r>
            <a:rPr lang="uk-UA" smtClean="0"/>
            <a:t>АКТИВНА</a:t>
          </a:r>
          <a:endParaRPr lang="ru-RU"/>
        </a:p>
      </dgm:t>
    </dgm:pt>
    <dgm:pt modelId="{9A937F79-42A2-455A-A3DA-D9AC74477B0F}" type="parTrans" cxnId="{2A73D016-400F-4717-9269-74D450532C2D}">
      <dgm:prSet/>
      <dgm:spPr/>
      <dgm:t>
        <a:bodyPr/>
        <a:lstStyle/>
        <a:p>
          <a:endParaRPr lang="ru-RU"/>
        </a:p>
      </dgm:t>
    </dgm:pt>
    <dgm:pt modelId="{C8401B24-FFB2-452F-A34E-C0FAA7CFEA13}" type="sibTrans" cxnId="{2A73D016-400F-4717-9269-74D450532C2D}">
      <dgm:prSet/>
      <dgm:spPr/>
      <dgm:t>
        <a:bodyPr/>
        <a:lstStyle/>
        <a:p>
          <a:endParaRPr lang="ru-RU"/>
        </a:p>
      </dgm:t>
    </dgm:pt>
    <dgm:pt modelId="{A4B8050F-7731-4CCC-A62F-AC4BDBCBD5B1}">
      <dgm:prSet/>
      <dgm:spPr/>
      <dgm:t>
        <a:bodyPr/>
        <a:lstStyle/>
        <a:p>
          <a:pPr rtl="0"/>
          <a:r>
            <a:rPr lang="uk-UA" smtClean="0"/>
            <a:t>ПАСИВНА</a:t>
          </a:r>
          <a:endParaRPr lang="ru-RU"/>
        </a:p>
      </dgm:t>
    </dgm:pt>
    <dgm:pt modelId="{CEBDDA7D-3DB4-4A32-B3CB-16CE8E6945D3}" type="parTrans" cxnId="{7AA3B075-9C35-4153-9D2F-750E848EF137}">
      <dgm:prSet/>
      <dgm:spPr/>
      <dgm:t>
        <a:bodyPr/>
        <a:lstStyle/>
        <a:p>
          <a:endParaRPr lang="ru-RU"/>
        </a:p>
      </dgm:t>
    </dgm:pt>
    <dgm:pt modelId="{7ABDB5B9-86DF-4CE3-9D17-9D43A08CCDDC}" type="sibTrans" cxnId="{7AA3B075-9C35-4153-9D2F-750E848EF137}">
      <dgm:prSet/>
      <dgm:spPr/>
      <dgm:t>
        <a:bodyPr/>
        <a:lstStyle/>
        <a:p>
          <a:endParaRPr lang="ru-RU"/>
        </a:p>
      </dgm:t>
    </dgm:pt>
    <dgm:pt modelId="{F67B1F1B-6FB8-4166-BB79-C9866B6023BC}">
      <dgm:prSet/>
      <dgm:spPr/>
      <dgm:t>
        <a:bodyPr/>
        <a:lstStyle/>
        <a:p>
          <a:pPr rtl="0"/>
          <a:r>
            <a:rPr lang="uk-UA" smtClean="0"/>
            <a:t>КОНСЕРВАТИВНА</a:t>
          </a:r>
          <a:endParaRPr lang="ru-RU"/>
        </a:p>
      </dgm:t>
    </dgm:pt>
    <dgm:pt modelId="{ED6C02C5-8E08-49F2-B800-9B1124A9DC8D}" type="parTrans" cxnId="{ACD21BDE-86D7-48ED-B9F4-2A42568B214E}">
      <dgm:prSet/>
      <dgm:spPr/>
      <dgm:t>
        <a:bodyPr/>
        <a:lstStyle/>
        <a:p>
          <a:endParaRPr lang="ru-RU"/>
        </a:p>
      </dgm:t>
    </dgm:pt>
    <dgm:pt modelId="{C50EBBEC-BA53-4541-A896-58A331136B4B}" type="sibTrans" cxnId="{ACD21BDE-86D7-48ED-B9F4-2A42568B214E}">
      <dgm:prSet/>
      <dgm:spPr/>
      <dgm:t>
        <a:bodyPr/>
        <a:lstStyle/>
        <a:p>
          <a:endParaRPr lang="ru-RU"/>
        </a:p>
      </dgm:t>
    </dgm:pt>
    <dgm:pt modelId="{EEA092D3-17A0-4F58-9FFD-6D0F5EC1A75A}" type="pres">
      <dgm:prSet presAssocID="{8A413309-FB13-450E-BA3B-3763A23F0A5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56DC2B-0BEB-43E0-BD9A-599BFB1BD671}" type="pres">
      <dgm:prSet presAssocID="{8A413309-FB13-450E-BA3B-3763A23F0A5E}" presName="diamond" presStyleLbl="bgShp" presStyleIdx="0" presStyleCnt="1"/>
      <dgm:spPr/>
    </dgm:pt>
    <dgm:pt modelId="{070062F0-2B5B-41F7-B403-68302605CA7E}" type="pres">
      <dgm:prSet presAssocID="{8A413309-FB13-450E-BA3B-3763A23F0A5E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594F1B-F41E-407B-BA8F-AAE464345166}" type="pres">
      <dgm:prSet presAssocID="{8A413309-FB13-450E-BA3B-3763A23F0A5E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A4154-10D2-47C3-9BC7-84C6F842FB9D}" type="pres">
      <dgm:prSet presAssocID="{8A413309-FB13-450E-BA3B-3763A23F0A5E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F7C9D3-DF97-4F25-977F-3C385E560F1A}" type="pres">
      <dgm:prSet presAssocID="{8A413309-FB13-450E-BA3B-3763A23F0A5E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922F56-9CAE-422D-9FE7-ADE218755786}" type="presOf" srcId="{A4B8050F-7731-4CCC-A62F-AC4BDBCBD5B1}" destId="{5EDA4154-10D2-47C3-9BC7-84C6F842FB9D}" srcOrd="0" destOrd="0" presId="urn:microsoft.com/office/officeart/2005/8/layout/matrix3"/>
    <dgm:cxn modelId="{2A73D016-400F-4717-9269-74D450532C2D}" srcId="{8A413309-FB13-450E-BA3B-3763A23F0A5E}" destId="{0B755CF8-4E7F-4A0B-AC7E-48E73F663D2A}" srcOrd="1" destOrd="0" parTransId="{9A937F79-42A2-455A-A3DA-D9AC74477B0F}" sibTransId="{C8401B24-FFB2-452F-A34E-C0FAA7CFEA13}"/>
    <dgm:cxn modelId="{DA53DAFC-CB86-4055-932B-82F526540725}" type="presOf" srcId="{F67B1F1B-6FB8-4166-BB79-C9866B6023BC}" destId="{47F7C9D3-DF97-4F25-977F-3C385E560F1A}" srcOrd="0" destOrd="0" presId="urn:microsoft.com/office/officeart/2005/8/layout/matrix3"/>
    <dgm:cxn modelId="{82D68659-0CA0-4B63-B0EB-85A054F7038A}" type="presOf" srcId="{8A413309-FB13-450E-BA3B-3763A23F0A5E}" destId="{EEA092D3-17A0-4F58-9FFD-6D0F5EC1A75A}" srcOrd="0" destOrd="0" presId="urn:microsoft.com/office/officeart/2005/8/layout/matrix3"/>
    <dgm:cxn modelId="{7AA3B075-9C35-4153-9D2F-750E848EF137}" srcId="{8A413309-FB13-450E-BA3B-3763A23F0A5E}" destId="{A4B8050F-7731-4CCC-A62F-AC4BDBCBD5B1}" srcOrd="2" destOrd="0" parTransId="{CEBDDA7D-3DB4-4A32-B3CB-16CE8E6945D3}" sibTransId="{7ABDB5B9-86DF-4CE3-9D17-9D43A08CCDDC}"/>
    <dgm:cxn modelId="{2CFE0DD3-B82A-4240-93F7-F5B7ACB7D266}" type="presOf" srcId="{74A5F868-0412-4B96-99EA-41244EF92CAA}" destId="{070062F0-2B5B-41F7-B403-68302605CA7E}" srcOrd="0" destOrd="0" presId="urn:microsoft.com/office/officeart/2005/8/layout/matrix3"/>
    <dgm:cxn modelId="{0890602A-8090-4D62-9F8C-C949F3926974}" type="presOf" srcId="{0B755CF8-4E7F-4A0B-AC7E-48E73F663D2A}" destId="{8F594F1B-F41E-407B-BA8F-AAE464345166}" srcOrd="0" destOrd="0" presId="urn:microsoft.com/office/officeart/2005/8/layout/matrix3"/>
    <dgm:cxn modelId="{523ED5D6-BDFC-403B-BD19-B2A60FC563D0}" srcId="{8A413309-FB13-450E-BA3B-3763A23F0A5E}" destId="{74A5F868-0412-4B96-99EA-41244EF92CAA}" srcOrd="0" destOrd="0" parTransId="{47584600-9BDA-4C69-8004-8E5388DC96A3}" sibTransId="{E0E66A07-A40F-4B25-981D-960E1C16BCF5}"/>
    <dgm:cxn modelId="{ACD21BDE-86D7-48ED-B9F4-2A42568B214E}" srcId="{8A413309-FB13-450E-BA3B-3763A23F0A5E}" destId="{F67B1F1B-6FB8-4166-BB79-C9866B6023BC}" srcOrd="3" destOrd="0" parTransId="{ED6C02C5-8E08-49F2-B800-9B1124A9DC8D}" sibTransId="{C50EBBEC-BA53-4541-A896-58A331136B4B}"/>
    <dgm:cxn modelId="{32D51E3A-EAA6-49AE-868D-E35B3EE3B734}" type="presParOf" srcId="{EEA092D3-17A0-4F58-9FFD-6D0F5EC1A75A}" destId="{1956DC2B-0BEB-43E0-BD9A-599BFB1BD671}" srcOrd="0" destOrd="0" presId="urn:microsoft.com/office/officeart/2005/8/layout/matrix3"/>
    <dgm:cxn modelId="{E83F6BD5-EB5A-40D1-84C1-7A77A75C84A7}" type="presParOf" srcId="{EEA092D3-17A0-4F58-9FFD-6D0F5EC1A75A}" destId="{070062F0-2B5B-41F7-B403-68302605CA7E}" srcOrd="1" destOrd="0" presId="urn:microsoft.com/office/officeart/2005/8/layout/matrix3"/>
    <dgm:cxn modelId="{801934C3-C649-4D99-B38C-0EFBA8169965}" type="presParOf" srcId="{EEA092D3-17A0-4F58-9FFD-6D0F5EC1A75A}" destId="{8F594F1B-F41E-407B-BA8F-AAE464345166}" srcOrd="2" destOrd="0" presId="urn:microsoft.com/office/officeart/2005/8/layout/matrix3"/>
    <dgm:cxn modelId="{7FFC1866-4FDC-4E23-BD0F-EEC60C4A86C4}" type="presParOf" srcId="{EEA092D3-17A0-4F58-9FFD-6D0F5EC1A75A}" destId="{5EDA4154-10D2-47C3-9BC7-84C6F842FB9D}" srcOrd="3" destOrd="0" presId="urn:microsoft.com/office/officeart/2005/8/layout/matrix3"/>
    <dgm:cxn modelId="{B1AFED80-5F1B-48E2-B2B7-77A6D0D27530}" type="presParOf" srcId="{EEA092D3-17A0-4F58-9FFD-6D0F5EC1A75A}" destId="{47F7C9D3-DF97-4F25-977F-3C385E560F1A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682BA8-240B-4A52-80F1-4B3754424A4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306D6A-30BE-40E9-8F77-E310755E0FCB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ru-RU" sz="2400" dirty="0" err="1" smtClean="0"/>
            <a:t>загальний</a:t>
          </a:r>
          <a:r>
            <a:rPr lang="ru-RU" sz="2400" dirty="0" smtClean="0"/>
            <a:t> курс </a:t>
          </a:r>
          <a:r>
            <a:rPr lang="ru-RU" sz="2400" dirty="0" err="1" smtClean="0"/>
            <a:t>держави</a:t>
          </a:r>
          <a:r>
            <a:rPr lang="ru-RU" sz="2400" dirty="0" smtClean="0"/>
            <a:t> в </a:t>
          </a:r>
          <a:r>
            <a:rPr lang="ru-RU" sz="2400" dirty="0" err="1" smtClean="0"/>
            <a:t>міжнародних</a:t>
          </a:r>
          <a:r>
            <a:rPr lang="ru-RU" sz="2400" dirty="0" smtClean="0"/>
            <a:t> справах, </a:t>
          </a:r>
          <a:r>
            <a:rPr lang="ru-RU" sz="2400" dirty="0" err="1" smtClean="0"/>
            <a:t>який</a:t>
          </a:r>
          <a:r>
            <a:rPr lang="ru-RU" sz="2400" dirty="0" smtClean="0"/>
            <a:t> </a:t>
          </a:r>
          <a:r>
            <a:rPr lang="ru-RU" sz="2400" dirty="0" err="1" smtClean="0"/>
            <a:t>регулює</a:t>
          </a:r>
          <a:r>
            <a:rPr lang="ru-RU" sz="2400" dirty="0" smtClean="0"/>
            <a:t> </a:t>
          </a:r>
          <a:r>
            <a:rPr lang="ru-RU" sz="2400" dirty="0" err="1" smtClean="0"/>
            <a:t>взаємовідносини</a:t>
          </a:r>
          <a:r>
            <a:rPr lang="ru-RU" sz="2400" dirty="0" smtClean="0"/>
            <a:t> з </a:t>
          </a:r>
          <a:r>
            <a:rPr lang="ru-RU" sz="2400" dirty="0" err="1" smtClean="0"/>
            <a:t>іншими</a:t>
          </a:r>
          <a:r>
            <a:rPr lang="ru-RU" sz="2400" dirty="0" smtClean="0"/>
            <a:t> державами та </a:t>
          </a:r>
          <a:r>
            <a:rPr lang="ru-RU" sz="2400" dirty="0" err="1" smtClean="0"/>
            <a:t>інституціями</a:t>
          </a:r>
          <a:r>
            <a:rPr lang="ru-RU" sz="2400" dirty="0" smtClean="0"/>
            <a:t> </a:t>
          </a:r>
          <a:r>
            <a:rPr lang="ru-RU" sz="2400" dirty="0" err="1" smtClean="0"/>
            <a:t>відповідно</a:t>
          </a:r>
          <a:r>
            <a:rPr lang="ru-RU" sz="2400" dirty="0" smtClean="0"/>
            <a:t> до потреб, </a:t>
          </a:r>
          <a:r>
            <a:rPr lang="ru-RU" sz="2400" dirty="0" err="1" smtClean="0"/>
            <a:t>принципів</a:t>
          </a:r>
          <a:r>
            <a:rPr lang="ru-RU" sz="2400" dirty="0" smtClean="0"/>
            <a:t> і </a:t>
          </a:r>
          <a:r>
            <a:rPr lang="ru-RU" sz="2400" dirty="0" err="1" smtClean="0"/>
            <a:t>цілей</a:t>
          </a:r>
          <a:r>
            <a:rPr lang="ru-RU" sz="2400" dirty="0" smtClean="0"/>
            <a:t> </a:t>
          </a:r>
          <a:r>
            <a:rPr lang="ru-RU" sz="2400" dirty="0" err="1" smtClean="0"/>
            <a:t>внутрішньої</a:t>
          </a:r>
          <a:r>
            <a:rPr lang="ru-RU" sz="2400" dirty="0" smtClean="0"/>
            <a:t> </a:t>
          </a:r>
          <a:r>
            <a:rPr lang="ru-RU" sz="2400" dirty="0" err="1" smtClean="0"/>
            <a:t>політики</a:t>
          </a:r>
          <a:endParaRPr lang="ru-RU" sz="2400" dirty="0"/>
        </a:p>
      </dgm:t>
    </dgm:pt>
    <dgm:pt modelId="{118689A8-4D84-456B-896E-E44C399213A2}" type="parTrans" cxnId="{DEF0EAC3-D94F-484A-B700-36E8CC0304CF}">
      <dgm:prSet/>
      <dgm:spPr/>
      <dgm:t>
        <a:bodyPr/>
        <a:lstStyle/>
        <a:p>
          <a:endParaRPr lang="ru-RU"/>
        </a:p>
      </dgm:t>
    </dgm:pt>
    <dgm:pt modelId="{BF783C09-54B1-48B1-833D-692C12FBBA30}" type="sibTrans" cxnId="{DEF0EAC3-D94F-484A-B700-36E8CC0304CF}">
      <dgm:prSet/>
      <dgm:spPr/>
      <dgm:t>
        <a:bodyPr/>
        <a:lstStyle/>
        <a:p>
          <a:endParaRPr lang="ru-RU"/>
        </a:p>
      </dgm:t>
    </dgm:pt>
    <dgm:pt modelId="{32D8B487-16B6-4465-830A-243FEA60F3C4}">
      <dgm:prSet custT="1"/>
      <dgm:spPr/>
      <dgm:t>
        <a:bodyPr/>
        <a:lstStyle/>
        <a:p>
          <a:pPr rtl="0"/>
          <a:r>
            <a:rPr lang="ru-RU" sz="2000" dirty="0" err="1" smtClean="0"/>
            <a:t>діяльність</a:t>
          </a:r>
          <a:r>
            <a:rPr lang="ru-RU" sz="2000" dirty="0" smtClean="0"/>
            <a:t> </a:t>
          </a:r>
          <a:r>
            <a:rPr lang="ru-RU" sz="2000" dirty="0" err="1" smtClean="0"/>
            <a:t>держави</a:t>
          </a:r>
          <a:r>
            <a:rPr lang="ru-RU" sz="2000" dirty="0" smtClean="0"/>
            <a:t> та </a:t>
          </a:r>
          <a:r>
            <a:rPr lang="ru-RU" sz="2000" dirty="0" err="1" smtClean="0"/>
            <a:t>інших</a:t>
          </a:r>
          <a:r>
            <a:rPr lang="ru-RU" sz="2000" dirty="0" smtClean="0"/>
            <a:t> </a:t>
          </a:r>
          <a:r>
            <a:rPr lang="ru-RU" sz="2000" dirty="0" err="1" smtClean="0"/>
            <a:t>політичних</a:t>
          </a:r>
          <a:r>
            <a:rPr lang="ru-RU" sz="2000" dirty="0" smtClean="0"/>
            <a:t> </a:t>
          </a:r>
          <a:r>
            <a:rPr lang="ru-RU" sz="2000" dirty="0" err="1" smtClean="0"/>
            <a:t>інститутів</a:t>
          </a:r>
          <a:r>
            <a:rPr lang="ru-RU" sz="2000" dirty="0" smtClean="0"/>
            <a:t>, </a:t>
          </a:r>
          <a:r>
            <a:rPr lang="ru-RU" sz="2000" dirty="0" err="1" smtClean="0"/>
            <a:t>що</a:t>
          </a:r>
          <a:r>
            <a:rPr lang="ru-RU" sz="2000" dirty="0" smtClean="0"/>
            <a:t> </a:t>
          </a:r>
          <a:r>
            <a:rPr lang="ru-RU" sz="2000" dirty="0" err="1" smtClean="0"/>
            <a:t>здійнюється</a:t>
          </a:r>
          <a:r>
            <a:rPr lang="ru-RU" sz="2000" dirty="0" smtClean="0"/>
            <a:t> на </a:t>
          </a:r>
          <a:r>
            <a:rPr lang="ru-RU" sz="2000" dirty="0" err="1" smtClean="0"/>
            <a:t>міжнародній</a:t>
          </a:r>
          <a:r>
            <a:rPr lang="ru-RU" sz="2000" dirty="0" smtClean="0"/>
            <a:t> </a:t>
          </a:r>
          <a:r>
            <a:rPr lang="ru-RU" sz="2000" dirty="0" err="1" smtClean="0"/>
            <a:t>арені</a:t>
          </a:r>
          <a:r>
            <a:rPr lang="ru-RU" sz="2000" dirty="0" smtClean="0"/>
            <a:t>; комплекс </a:t>
          </a:r>
          <a:r>
            <a:rPr lang="ru-RU" sz="2000" dirty="0" err="1" smtClean="0"/>
            <a:t>дій</a:t>
          </a:r>
          <a:r>
            <a:rPr lang="ru-RU" sz="2000" dirty="0" smtClean="0"/>
            <a:t>, </a:t>
          </a:r>
          <a:r>
            <a:rPr lang="ru-RU" sz="2000" dirty="0" err="1" smtClean="0"/>
            <a:t>спрямованих</a:t>
          </a:r>
          <a:r>
            <a:rPr lang="ru-RU" sz="2000" dirty="0" smtClean="0"/>
            <a:t> на </a:t>
          </a:r>
          <a:r>
            <a:rPr lang="ru-RU" sz="2000" dirty="0" err="1" smtClean="0"/>
            <a:t>встановлення</a:t>
          </a:r>
          <a:r>
            <a:rPr lang="ru-RU" sz="2000" dirty="0" smtClean="0"/>
            <a:t> і </a:t>
          </a:r>
          <a:r>
            <a:rPr lang="ru-RU" sz="2000" dirty="0" err="1" smtClean="0"/>
            <a:t>підтримку</a:t>
          </a:r>
          <a:r>
            <a:rPr lang="ru-RU" sz="2000" dirty="0" smtClean="0"/>
            <a:t> </a:t>
          </a:r>
          <a:r>
            <a:rPr lang="ru-RU" sz="2000" dirty="0" err="1" smtClean="0"/>
            <a:t>відносин</a:t>
          </a:r>
          <a:r>
            <a:rPr lang="ru-RU" sz="2000" dirty="0" smtClean="0"/>
            <a:t> </a:t>
          </a:r>
          <a:r>
            <a:rPr lang="ru-RU" sz="2000" dirty="0" err="1" smtClean="0"/>
            <a:t>із</a:t>
          </a:r>
          <a:r>
            <a:rPr lang="ru-RU" sz="2000" dirty="0" smtClean="0"/>
            <a:t> </a:t>
          </a:r>
          <a:r>
            <a:rPr lang="ru-RU" sz="2000" dirty="0" err="1" smtClean="0"/>
            <a:t>міжнародним</a:t>
          </a:r>
          <a:r>
            <a:rPr lang="ru-RU" sz="2000" dirty="0" smtClean="0"/>
            <a:t> </a:t>
          </a:r>
          <a:r>
            <a:rPr lang="ru-RU" sz="2000" dirty="0" err="1" smtClean="0"/>
            <a:t>співтовариством</a:t>
          </a:r>
          <a:r>
            <a:rPr lang="ru-RU" sz="2000" dirty="0" smtClean="0"/>
            <a:t>, </a:t>
          </a:r>
          <a:r>
            <a:rPr lang="ru-RU" sz="2000" dirty="0" err="1" smtClean="0"/>
            <a:t>захист</a:t>
          </a:r>
          <a:r>
            <a:rPr lang="ru-RU" sz="2000" dirty="0" smtClean="0"/>
            <a:t> </a:t>
          </a:r>
          <a:r>
            <a:rPr lang="ru-RU" sz="2000" dirty="0" err="1" smtClean="0"/>
            <a:t>власного</a:t>
          </a:r>
          <a:r>
            <a:rPr lang="ru-RU" sz="2000" dirty="0" smtClean="0"/>
            <a:t> </a:t>
          </a:r>
          <a:r>
            <a:rPr lang="ru-RU" sz="2000" dirty="0" err="1" smtClean="0"/>
            <a:t>національного</a:t>
          </a:r>
          <a:r>
            <a:rPr lang="ru-RU" sz="2000" dirty="0" smtClean="0"/>
            <a:t> </a:t>
          </a:r>
          <a:r>
            <a:rPr lang="ru-RU" sz="2000" dirty="0" err="1" smtClean="0"/>
            <a:t>інтересу</a:t>
          </a:r>
          <a:r>
            <a:rPr lang="ru-RU" sz="2000" dirty="0" smtClean="0"/>
            <a:t> й </a:t>
          </a:r>
          <a:r>
            <a:rPr lang="ru-RU" sz="2000" dirty="0" err="1" smtClean="0"/>
            <a:t>поширення</a:t>
          </a:r>
          <a:r>
            <a:rPr lang="ru-RU" sz="2000" dirty="0" smtClean="0"/>
            <a:t> </a:t>
          </a:r>
          <a:r>
            <a:rPr lang="ru-RU" sz="2000" dirty="0" err="1" smtClean="0"/>
            <a:t>свого</a:t>
          </a:r>
          <a:r>
            <a:rPr lang="ru-RU" sz="2000" dirty="0" smtClean="0"/>
            <a:t> </a:t>
          </a:r>
          <a:r>
            <a:rPr lang="ru-RU" sz="2000" dirty="0" err="1" smtClean="0"/>
            <a:t>впливу</a:t>
          </a:r>
          <a:r>
            <a:rPr lang="ru-RU" sz="2000" dirty="0" smtClean="0"/>
            <a:t> на </a:t>
          </a:r>
          <a:r>
            <a:rPr lang="ru-RU" sz="2000" dirty="0" err="1" smtClean="0"/>
            <a:t>інші</a:t>
          </a:r>
          <a:r>
            <a:rPr lang="ru-RU" sz="2000" dirty="0" smtClean="0"/>
            <a:t> </a:t>
          </a:r>
          <a:r>
            <a:rPr lang="ru-RU" sz="2000" dirty="0" err="1" smtClean="0"/>
            <a:t>суб’єкти</a:t>
          </a:r>
          <a:r>
            <a:rPr lang="ru-RU" sz="2000" dirty="0" smtClean="0"/>
            <a:t> </a:t>
          </a:r>
          <a:r>
            <a:rPr lang="ru-RU" sz="2000" dirty="0" err="1" smtClean="0"/>
            <a:t>міжнародних</a:t>
          </a:r>
          <a:r>
            <a:rPr lang="ru-RU" sz="2000" dirty="0" smtClean="0"/>
            <a:t> </a:t>
          </a:r>
          <a:r>
            <a:rPr lang="ru-RU" sz="2000" dirty="0" err="1" smtClean="0"/>
            <a:t>відносин</a:t>
          </a:r>
          <a:endParaRPr lang="ru-RU" sz="2000" dirty="0"/>
        </a:p>
      </dgm:t>
    </dgm:pt>
    <dgm:pt modelId="{8A4ACB95-156E-4021-BE9A-568947B766D9}" type="parTrans" cxnId="{B19305F8-005C-4481-89B3-07D2949F86EE}">
      <dgm:prSet/>
      <dgm:spPr/>
      <dgm:t>
        <a:bodyPr/>
        <a:lstStyle/>
        <a:p>
          <a:endParaRPr lang="ru-RU"/>
        </a:p>
      </dgm:t>
    </dgm:pt>
    <dgm:pt modelId="{DD88CDCC-8783-4B9A-B014-9B3044BDC6C5}" type="sibTrans" cxnId="{B19305F8-005C-4481-89B3-07D2949F86EE}">
      <dgm:prSet/>
      <dgm:spPr/>
      <dgm:t>
        <a:bodyPr/>
        <a:lstStyle/>
        <a:p>
          <a:endParaRPr lang="ru-RU"/>
        </a:p>
      </dgm:t>
    </dgm:pt>
    <dgm:pt modelId="{52B9EDAD-26BD-44CE-81FA-6D1F9F927A28}" type="pres">
      <dgm:prSet presAssocID="{A0682BA8-240B-4A52-80F1-4B3754424A4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33E2A8-15C3-46E3-97BD-1DA8233AAB4E}" type="pres">
      <dgm:prSet presAssocID="{0F306D6A-30BE-40E9-8F77-E310755E0FCB}" presName="circle1" presStyleLbl="node1" presStyleIdx="0" presStyleCnt="2"/>
      <dgm:spPr/>
    </dgm:pt>
    <dgm:pt modelId="{793B91A9-8937-4040-8FA3-88B8C4E06B84}" type="pres">
      <dgm:prSet presAssocID="{0F306D6A-30BE-40E9-8F77-E310755E0FCB}" presName="space" presStyleCnt="0"/>
      <dgm:spPr/>
    </dgm:pt>
    <dgm:pt modelId="{C75215BF-1FF9-4171-BAF2-C49E5E349089}" type="pres">
      <dgm:prSet presAssocID="{0F306D6A-30BE-40E9-8F77-E310755E0FCB}" presName="rect1" presStyleLbl="alignAcc1" presStyleIdx="0" presStyleCnt="2"/>
      <dgm:spPr/>
      <dgm:t>
        <a:bodyPr/>
        <a:lstStyle/>
        <a:p>
          <a:endParaRPr lang="ru-RU"/>
        </a:p>
      </dgm:t>
    </dgm:pt>
    <dgm:pt modelId="{38958DB7-CBB1-4036-A3FC-09AB5F49C088}" type="pres">
      <dgm:prSet presAssocID="{32D8B487-16B6-4465-830A-243FEA60F3C4}" presName="vertSpace2" presStyleLbl="node1" presStyleIdx="0" presStyleCnt="2"/>
      <dgm:spPr/>
    </dgm:pt>
    <dgm:pt modelId="{72EF967A-9AF1-45D9-B74F-E17A59744652}" type="pres">
      <dgm:prSet presAssocID="{32D8B487-16B6-4465-830A-243FEA60F3C4}" presName="circle2" presStyleLbl="node1" presStyleIdx="1" presStyleCnt="2"/>
      <dgm:spPr>
        <a:solidFill>
          <a:srgbClr val="FFC000"/>
        </a:solidFill>
      </dgm:spPr>
    </dgm:pt>
    <dgm:pt modelId="{0CFAEDB5-FFE4-4BD5-BC90-387B713FC3FD}" type="pres">
      <dgm:prSet presAssocID="{32D8B487-16B6-4465-830A-243FEA60F3C4}" presName="rect2" presStyleLbl="alignAcc1" presStyleIdx="1" presStyleCnt="2"/>
      <dgm:spPr/>
      <dgm:t>
        <a:bodyPr/>
        <a:lstStyle/>
        <a:p>
          <a:endParaRPr lang="ru-RU"/>
        </a:p>
      </dgm:t>
    </dgm:pt>
    <dgm:pt modelId="{899DCAB9-F59F-4D42-8E3B-70C1A48C6C6E}" type="pres">
      <dgm:prSet presAssocID="{0F306D6A-30BE-40E9-8F77-E310755E0FCB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F1E028-EDF1-4D75-8160-5653F302590B}" type="pres">
      <dgm:prSet presAssocID="{32D8B487-16B6-4465-830A-243FEA60F3C4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A7B3F8-0835-4040-B4CB-CB405BEBB6CC}" type="presOf" srcId="{32D8B487-16B6-4465-830A-243FEA60F3C4}" destId="{E7F1E028-EDF1-4D75-8160-5653F302590B}" srcOrd="1" destOrd="0" presId="urn:microsoft.com/office/officeart/2005/8/layout/target3"/>
    <dgm:cxn modelId="{DEF0EAC3-D94F-484A-B700-36E8CC0304CF}" srcId="{A0682BA8-240B-4A52-80F1-4B3754424A49}" destId="{0F306D6A-30BE-40E9-8F77-E310755E0FCB}" srcOrd="0" destOrd="0" parTransId="{118689A8-4D84-456B-896E-E44C399213A2}" sibTransId="{BF783C09-54B1-48B1-833D-692C12FBBA30}"/>
    <dgm:cxn modelId="{D0A1F1A7-9891-4498-96BE-5BE0EB8FDE61}" type="presOf" srcId="{0F306D6A-30BE-40E9-8F77-E310755E0FCB}" destId="{899DCAB9-F59F-4D42-8E3B-70C1A48C6C6E}" srcOrd="1" destOrd="0" presId="urn:microsoft.com/office/officeart/2005/8/layout/target3"/>
    <dgm:cxn modelId="{875CA800-E20D-4575-9015-25E90041BEF0}" type="presOf" srcId="{0F306D6A-30BE-40E9-8F77-E310755E0FCB}" destId="{C75215BF-1FF9-4171-BAF2-C49E5E349089}" srcOrd="0" destOrd="0" presId="urn:microsoft.com/office/officeart/2005/8/layout/target3"/>
    <dgm:cxn modelId="{B19305F8-005C-4481-89B3-07D2949F86EE}" srcId="{A0682BA8-240B-4A52-80F1-4B3754424A49}" destId="{32D8B487-16B6-4465-830A-243FEA60F3C4}" srcOrd="1" destOrd="0" parTransId="{8A4ACB95-156E-4021-BE9A-568947B766D9}" sibTransId="{DD88CDCC-8783-4B9A-B014-9B3044BDC6C5}"/>
    <dgm:cxn modelId="{3D68EC67-8B26-4AA4-86E6-206CC2080FDD}" type="presOf" srcId="{32D8B487-16B6-4465-830A-243FEA60F3C4}" destId="{0CFAEDB5-FFE4-4BD5-BC90-387B713FC3FD}" srcOrd="0" destOrd="0" presId="urn:microsoft.com/office/officeart/2005/8/layout/target3"/>
    <dgm:cxn modelId="{A977FE2E-B91C-4D20-BFE3-05058DCA5A55}" type="presOf" srcId="{A0682BA8-240B-4A52-80F1-4B3754424A49}" destId="{52B9EDAD-26BD-44CE-81FA-6D1F9F927A28}" srcOrd="0" destOrd="0" presId="urn:microsoft.com/office/officeart/2005/8/layout/target3"/>
    <dgm:cxn modelId="{23D494C8-691A-4A92-9978-1C3E95E1E28C}" type="presParOf" srcId="{52B9EDAD-26BD-44CE-81FA-6D1F9F927A28}" destId="{9433E2A8-15C3-46E3-97BD-1DA8233AAB4E}" srcOrd="0" destOrd="0" presId="urn:microsoft.com/office/officeart/2005/8/layout/target3"/>
    <dgm:cxn modelId="{1D06C712-77E4-480C-AB4D-9C5D4021CF79}" type="presParOf" srcId="{52B9EDAD-26BD-44CE-81FA-6D1F9F927A28}" destId="{793B91A9-8937-4040-8FA3-88B8C4E06B84}" srcOrd="1" destOrd="0" presId="urn:microsoft.com/office/officeart/2005/8/layout/target3"/>
    <dgm:cxn modelId="{353B45E7-499C-40C4-A8DA-3A43C16774B8}" type="presParOf" srcId="{52B9EDAD-26BD-44CE-81FA-6D1F9F927A28}" destId="{C75215BF-1FF9-4171-BAF2-C49E5E349089}" srcOrd="2" destOrd="0" presId="urn:microsoft.com/office/officeart/2005/8/layout/target3"/>
    <dgm:cxn modelId="{CEBF117F-F3E4-4486-9773-A8BDB81E9E45}" type="presParOf" srcId="{52B9EDAD-26BD-44CE-81FA-6D1F9F927A28}" destId="{38958DB7-CBB1-4036-A3FC-09AB5F49C088}" srcOrd="3" destOrd="0" presId="urn:microsoft.com/office/officeart/2005/8/layout/target3"/>
    <dgm:cxn modelId="{6F7D2C40-9692-4323-B1BC-2D4153091914}" type="presParOf" srcId="{52B9EDAD-26BD-44CE-81FA-6D1F9F927A28}" destId="{72EF967A-9AF1-45D9-B74F-E17A59744652}" srcOrd="4" destOrd="0" presId="urn:microsoft.com/office/officeart/2005/8/layout/target3"/>
    <dgm:cxn modelId="{51B0AB3B-2AEF-4F7D-A5F9-5F0C0AADD5A1}" type="presParOf" srcId="{52B9EDAD-26BD-44CE-81FA-6D1F9F927A28}" destId="{0CFAEDB5-FFE4-4BD5-BC90-387B713FC3FD}" srcOrd="5" destOrd="0" presId="urn:microsoft.com/office/officeart/2005/8/layout/target3"/>
    <dgm:cxn modelId="{48A74150-5900-4FEA-A99F-88F22CC8957A}" type="presParOf" srcId="{52B9EDAD-26BD-44CE-81FA-6D1F9F927A28}" destId="{899DCAB9-F59F-4D42-8E3B-70C1A48C6C6E}" srcOrd="6" destOrd="0" presId="urn:microsoft.com/office/officeart/2005/8/layout/target3"/>
    <dgm:cxn modelId="{28F96BEC-9FEF-47F1-A2A9-B7352D0B6774}" type="presParOf" srcId="{52B9EDAD-26BD-44CE-81FA-6D1F9F927A28}" destId="{E7F1E028-EDF1-4D75-8160-5653F302590B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C31E97-5E79-4CDA-A210-D95ECF8EFE75}" type="doc">
      <dgm:prSet loTypeId="urn:microsoft.com/office/officeart/2005/8/layout/cycle2" loCatId="cycle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EF8EB45-F133-440C-90CF-9C0F85924B9C}">
      <dgm:prSet custT="1"/>
      <dgm:spPr/>
      <dgm:t>
        <a:bodyPr/>
        <a:lstStyle/>
        <a:p>
          <a:pPr rtl="0"/>
          <a:r>
            <a:rPr lang="ru-RU" sz="2400" dirty="0" err="1" smtClean="0"/>
            <a:t>Внутрішня</a:t>
          </a:r>
          <a:r>
            <a:rPr lang="ru-RU" sz="2400" dirty="0" smtClean="0"/>
            <a:t> </a:t>
          </a:r>
          <a:r>
            <a:rPr lang="ru-RU" sz="2400" dirty="0" err="1" smtClean="0"/>
            <a:t>політика</a:t>
          </a:r>
          <a:r>
            <a:rPr lang="ru-RU" sz="2400" dirty="0" smtClean="0"/>
            <a:t> </a:t>
          </a:r>
          <a:r>
            <a:rPr lang="ru-RU" sz="2400" dirty="0" err="1" smtClean="0"/>
            <a:t>визначає</a:t>
          </a:r>
          <a:r>
            <a:rPr lang="ru-RU" sz="2400" dirty="0" smtClean="0"/>
            <a:t> вектор ЗП, </a:t>
          </a:r>
          <a:r>
            <a:rPr lang="ru-RU" sz="2400" dirty="0" err="1" smtClean="0"/>
            <a:t>зумовлює</a:t>
          </a:r>
          <a:r>
            <a:rPr lang="ru-RU" sz="2400" dirty="0" smtClean="0"/>
            <a:t> </a:t>
          </a:r>
          <a:r>
            <a:rPr lang="ru-RU" sz="2400" dirty="0" err="1" smtClean="0"/>
            <a:t>напрями</a:t>
          </a:r>
          <a:r>
            <a:rPr lang="ru-RU" sz="2400" dirty="0" smtClean="0"/>
            <a:t> і </a:t>
          </a:r>
          <a:r>
            <a:rPr lang="ru-RU" sz="2400" dirty="0" err="1" smtClean="0"/>
            <a:t>засоби</a:t>
          </a:r>
          <a:r>
            <a:rPr lang="ru-RU" sz="2400" dirty="0" smtClean="0"/>
            <a:t> </a:t>
          </a:r>
          <a:r>
            <a:rPr lang="ru-RU" sz="2400" dirty="0" err="1" smtClean="0"/>
            <a:t>зовнішньої</a:t>
          </a:r>
          <a:r>
            <a:rPr lang="ru-RU" sz="2400" dirty="0" smtClean="0"/>
            <a:t> </a:t>
          </a:r>
          <a:r>
            <a:rPr lang="ru-RU" sz="2400" dirty="0" err="1" smtClean="0"/>
            <a:t>політики</a:t>
          </a:r>
          <a:r>
            <a:rPr lang="ru-RU" sz="2400" dirty="0" smtClean="0"/>
            <a:t> </a:t>
          </a:r>
          <a:r>
            <a:rPr lang="ru-RU" sz="2400" dirty="0" err="1" smtClean="0"/>
            <a:t>держави</a:t>
          </a:r>
          <a:endParaRPr lang="ru-RU" sz="2400" dirty="0"/>
        </a:p>
      </dgm:t>
    </dgm:pt>
    <dgm:pt modelId="{06BF736D-D17A-4671-B8F2-8702A4C90EB8}" type="parTrans" cxnId="{2DCAC5AB-61B3-4A78-BE99-FF22DBC0FD1D}">
      <dgm:prSet/>
      <dgm:spPr/>
      <dgm:t>
        <a:bodyPr/>
        <a:lstStyle/>
        <a:p>
          <a:endParaRPr lang="ru-RU"/>
        </a:p>
      </dgm:t>
    </dgm:pt>
    <dgm:pt modelId="{9ED11CBF-1093-43B7-B918-3885B746E070}" type="sibTrans" cxnId="{2DCAC5AB-61B3-4A78-BE99-FF22DBC0FD1D}">
      <dgm:prSet/>
      <dgm:spPr/>
      <dgm:t>
        <a:bodyPr/>
        <a:lstStyle/>
        <a:p>
          <a:endParaRPr lang="ru-RU"/>
        </a:p>
      </dgm:t>
    </dgm:pt>
    <dgm:pt modelId="{A1FE4B03-B025-4822-B89F-BB05F9935502}">
      <dgm:prSet custT="1"/>
      <dgm:spPr/>
      <dgm:t>
        <a:bodyPr/>
        <a:lstStyle/>
        <a:p>
          <a:pPr rtl="0"/>
          <a:r>
            <a:rPr lang="ru-RU" sz="2000" dirty="0" smtClean="0"/>
            <a:t>ЗП не </a:t>
          </a:r>
          <a:r>
            <a:rPr lang="ru-RU" sz="2000" dirty="0" err="1" smtClean="0"/>
            <a:t>лише</a:t>
          </a:r>
          <a:r>
            <a:rPr lang="ru-RU" sz="2000" dirty="0" smtClean="0"/>
            <a:t> </a:t>
          </a:r>
          <a:r>
            <a:rPr lang="ru-RU" sz="2000" dirty="0" err="1" smtClean="0"/>
            <a:t>задовольняє</a:t>
          </a:r>
          <a:r>
            <a:rPr lang="ru-RU" sz="2000" dirty="0" smtClean="0"/>
            <a:t> </a:t>
          </a:r>
          <a:r>
            <a:rPr lang="ru-RU" sz="2000" dirty="0" err="1" smtClean="0"/>
            <a:t>інтереси</a:t>
          </a:r>
          <a:r>
            <a:rPr lang="ru-RU" sz="2000" dirty="0" smtClean="0"/>
            <a:t> </a:t>
          </a:r>
          <a:r>
            <a:rPr lang="ru-RU" sz="2000" dirty="0" err="1" smtClean="0"/>
            <a:t>внутрішнього</a:t>
          </a:r>
          <a:r>
            <a:rPr lang="ru-RU" sz="2000" dirty="0" smtClean="0"/>
            <a:t> </a:t>
          </a:r>
          <a:r>
            <a:rPr lang="ru-RU" sz="2000" dirty="0" err="1" smtClean="0"/>
            <a:t>життя</a:t>
          </a:r>
          <a:r>
            <a:rPr lang="ru-RU" sz="2000" dirty="0" smtClean="0"/>
            <a:t>, а й вносить </a:t>
          </a:r>
          <a:r>
            <a:rPr lang="ru-RU" sz="2000" dirty="0" err="1" smtClean="0"/>
            <a:t>певні</a:t>
          </a:r>
          <a:r>
            <a:rPr lang="ru-RU" sz="2000" dirty="0" smtClean="0"/>
            <a:t> </a:t>
          </a:r>
          <a:r>
            <a:rPr lang="ru-RU" sz="2000" dirty="0" err="1" smtClean="0"/>
            <a:t>корективи</a:t>
          </a:r>
          <a:r>
            <a:rPr lang="ru-RU" sz="2000" dirty="0" smtClean="0"/>
            <a:t> до </a:t>
          </a:r>
          <a:r>
            <a:rPr lang="ru-RU" sz="2000" dirty="0" err="1" smtClean="0"/>
            <a:t>внутрішньополітичних</a:t>
          </a:r>
          <a:r>
            <a:rPr lang="ru-RU" sz="2000" dirty="0" smtClean="0"/>
            <a:t> </a:t>
          </a:r>
          <a:r>
            <a:rPr lang="ru-RU" sz="2000" dirty="0" err="1" smtClean="0"/>
            <a:t>курсів</a:t>
          </a:r>
          <a:r>
            <a:rPr lang="ru-RU" sz="2000" dirty="0" smtClean="0"/>
            <a:t> та </a:t>
          </a:r>
          <a:r>
            <a:rPr lang="ru-RU" sz="2000" dirty="0" err="1" smtClean="0"/>
            <a:t>впливає</a:t>
          </a:r>
          <a:r>
            <a:rPr lang="ru-RU" sz="2000" dirty="0" smtClean="0"/>
            <a:t> на </a:t>
          </a:r>
          <a:r>
            <a:rPr lang="ru-RU" sz="2000" dirty="0" err="1" smtClean="0"/>
            <a:t>зміну</a:t>
          </a:r>
          <a:r>
            <a:rPr lang="ru-RU" sz="2000" dirty="0" smtClean="0"/>
            <a:t> </a:t>
          </a:r>
          <a:r>
            <a:rPr lang="ru-RU" sz="2000" dirty="0" err="1" smtClean="0"/>
            <a:t>загальнополітичної</a:t>
          </a:r>
          <a:r>
            <a:rPr lang="ru-RU" sz="2000" dirty="0" smtClean="0"/>
            <a:t> </a:t>
          </a:r>
          <a:r>
            <a:rPr lang="ru-RU" sz="2000" dirty="0" err="1" smtClean="0"/>
            <a:t>ситуації</a:t>
          </a:r>
          <a:r>
            <a:rPr lang="ru-RU" sz="2000" dirty="0" smtClean="0"/>
            <a:t> в </a:t>
          </a:r>
          <a:r>
            <a:rPr lang="ru-RU" sz="2000" dirty="0" err="1" smtClean="0"/>
            <a:t>країні</a:t>
          </a:r>
          <a:endParaRPr lang="ru-RU" sz="2000" dirty="0"/>
        </a:p>
      </dgm:t>
    </dgm:pt>
    <dgm:pt modelId="{54877BAC-47AA-4EFA-8B42-D41A4FCD6486}" type="parTrans" cxnId="{EE89E270-7261-44B5-A952-D43C73E56232}">
      <dgm:prSet/>
      <dgm:spPr/>
      <dgm:t>
        <a:bodyPr/>
        <a:lstStyle/>
        <a:p>
          <a:endParaRPr lang="ru-RU"/>
        </a:p>
      </dgm:t>
    </dgm:pt>
    <dgm:pt modelId="{A31A86C2-D61C-40BE-91E6-5100F38B8410}" type="sibTrans" cxnId="{EE89E270-7261-44B5-A952-D43C73E56232}">
      <dgm:prSet/>
      <dgm:spPr/>
      <dgm:t>
        <a:bodyPr/>
        <a:lstStyle/>
        <a:p>
          <a:endParaRPr lang="ru-RU"/>
        </a:p>
      </dgm:t>
    </dgm:pt>
    <dgm:pt modelId="{44CC2D3D-083F-4C15-AE75-E112D3E40191}" type="pres">
      <dgm:prSet presAssocID="{4BC31E97-5E79-4CDA-A210-D95ECF8EFE7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BF997B-28C8-43BD-92FD-1E14FA8FE831}" type="pres">
      <dgm:prSet presAssocID="{2EF8EB45-F133-440C-90CF-9C0F85924B9C}" presName="node" presStyleLbl="node1" presStyleIdx="0" presStyleCnt="2" custScaleY="112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AD8BD9-48C5-4E04-98B4-6E48D024C21C}" type="pres">
      <dgm:prSet presAssocID="{9ED11CBF-1093-43B7-B918-3885B746E070}" presName="sibTrans" presStyleLbl="sibTrans2D1" presStyleIdx="0" presStyleCnt="2"/>
      <dgm:spPr/>
      <dgm:t>
        <a:bodyPr/>
        <a:lstStyle/>
        <a:p>
          <a:endParaRPr lang="ru-RU"/>
        </a:p>
      </dgm:t>
    </dgm:pt>
    <dgm:pt modelId="{2081E7DD-45D8-4B27-9049-B97F3592A9B7}" type="pres">
      <dgm:prSet presAssocID="{9ED11CBF-1093-43B7-B918-3885B746E070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859EAA85-CFBE-43F5-B12A-561C41D2B246}" type="pres">
      <dgm:prSet presAssocID="{A1FE4B03-B025-4822-B89F-BB05F9935502}" presName="node" presStyleLbl="node1" presStyleIdx="1" presStyleCnt="2" custScaleY="117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3B0BA5-4928-4CEC-BBCC-825B8379264A}" type="pres">
      <dgm:prSet presAssocID="{A31A86C2-D61C-40BE-91E6-5100F38B8410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0F2A03E-BFCC-4147-94AB-16C47FC6FECF}" type="pres">
      <dgm:prSet presAssocID="{A31A86C2-D61C-40BE-91E6-5100F38B8410}" presName="connectorText" presStyleLbl="sibTrans2D1" presStyleIdx="1" presStyleCnt="2"/>
      <dgm:spPr/>
      <dgm:t>
        <a:bodyPr/>
        <a:lstStyle/>
        <a:p>
          <a:endParaRPr lang="ru-RU"/>
        </a:p>
      </dgm:t>
    </dgm:pt>
  </dgm:ptLst>
  <dgm:cxnLst>
    <dgm:cxn modelId="{28ECAFC7-AF55-4483-B457-587B46E1C94B}" type="presOf" srcId="{9ED11CBF-1093-43B7-B918-3885B746E070}" destId="{9BAD8BD9-48C5-4E04-98B4-6E48D024C21C}" srcOrd="0" destOrd="0" presId="urn:microsoft.com/office/officeart/2005/8/layout/cycle2"/>
    <dgm:cxn modelId="{E368D516-25D4-4E03-9DD3-872D382C50E5}" type="presOf" srcId="{A31A86C2-D61C-40BE-91E6-5100F38B8410}" destId="{70F2A03E-BFCC-4147-94AB-16C47FC6FECF}" srcOrd="1" destOrd="0" presId="urn:microsoft.com/office/officeart/2005/8/layout/cycle2"/>
    <dgm:cxn modelId="{2DCAC5AB-61B3-4A78-BE99-FF22DBC0FD1D}" srcId="{4BC31E97-5E79-4CDA-A210-D95ECF8EFE75}" destId="{2EF8EB45-F133-440C-90CF-9C0F85924B9C}" srcOrd="0" destOrd="0" parTransId="{06BF736D-D17A-4671-B8F2-8702A4C90EB8}" sibTransId="{9ED11CBF-1093-43B7-B918-3885B746E070}"/>
    <dgm:cxn modelId="{EDD3DFB4-737E-429A-8FF9-E8BE3A0D1F1F}" type="presOf" srcId="{A31A86C2-D61C-40BE-91E6-5100F38B8410}" destId="{D43B0BA5-4928-4CEC-BBCC-825B8379264A}" srcOrd="0" destOrd="0" presId="urn:microsoft.com/office/officeart/2005/8/layout/cycle2"/>
    <dgm:cxn modelId="{1C4DE2AF-232F-466D-B348-7233161F68BC}" type="presOf" srcId="{4BC31E97-5E79-4CDA-A210-D95ECF8EFE75}" destId="{44CC2D3D-083F-4C15-AE75-E112D3E40191}" srcOrd="0" destOrd="0" presId="urn:microsoft.com/office/officeart/2005/8/layout/cycle2"/>
    <dgm:cxn modelId="{EE89E270-7261-44B5-A952-D43C73E56232}" srcId="{4BC31E97-5E79-4CDA-A210-D95ECF8EFE75}" destId="{A1FE4B03-B025-4822-B89F-BB05F9935502}" srcOrd="1" destOrd="0" parTransId="{54877BAC-47AA-4EFA-8B42-D41A4FCD6486}" sibTransId="{A31A86C2-D61C-40BE-91E6-5100F38B8410}"/>
    <dgm:cxn modelId="{7984F006-21BA-4E42-9847-8F0072352DEF}" type="presOf" srcId="{2EF8EB45-F133-440C-90CF-9C0F85924B9C}" destId="{D1BF997B-28C8-43BD-92FD-1E14FA8FE831}" srcOrd="0" destOrd="0" presId="urn:microsoft.com/office/officeart/2005/8/layout/cycle2"/>
    <dgm:cxn modelId="{46128FF7-B274-4A65-8D00-B6513D3B3779}" type="presOf" srcId="{9ED11CBF-1093-43B7-B918-3885B746E070}" destId="{2081E7DD-45D8-4B27-9049-B97F3592A9B7}" srcOrd="1" destOrd="0" presId="urn:microsoft.com/office/officeart/2005/8/layout/cycle2"/>
    <dgm:cxn modelId="{EA595452-3400-4567-8E96-F8931CF147E9}" type="presOf" srcId="{A1FE4B03-B025-4822-B89F-BB05F9935502}" destId="{859EAA85-CFBE-43F5-B12A-561C41D2B246}" srcOrd="0" destOrd="0" presId="urn:microsoft.com/office/officeart/2005/8/layout/cycle2"/>
    <dgm:cxn modelId="{EA63F306-CD43-4130-84C5-5163DE0CBE2B}" type="presParOf" srcId="{44CC2D3D-083F-4C15-AE75-E112D3E40191}" destId="{D1BF997B-28C8-43BD-92FD-1E14FA8FE831}" srcOrd="0" destOrd="0" presId="urn:microsoft.com/office/officeart/2005/8/layout/cycle2"/>
    <dgm:cxn modelId="{C7340E74-C4F8-44E6-B8EE-FD5DD157BE99}" type="presParOf" srcId="{44CC2D3D-083F-4C15-AE75-E112D3E40191}" destId="{9BAD8BD9-48C5-4E04-98B4-6E48D024C21C}" srcOrd="1" destOrd="0" presId="urn:microsoft.com/office/officeart/2005/8/layout/cycle2"/>
    <dgm:cxn modelId="{8243976E-6404-49F9-A04A-23B72B711966}" type="presParOf" srcId="{9BAD8BD9-48C5-4E04-98B4-6E48D024C21C}" destId="{2081E7DD-45D8-4B27-9049-B97F3592A9B7}" srcOrd="0" destOrd="0" presId="urn:microsoft.com/office/officeart/2005/8/layout/cycle2"/>
    <dgm:cxn modelId="{C078D0D5-DDF1-4D7D-813A-2A67264EAB56}" type="presParOf" srcId="{44CC2D3D-083F-4C15-AE75-E112D3E40191}" destId="{859EAA85-CFBE-43F5-B12A-561C41D2B246}" srcOrd="2" destOrd="0" presId="urn:microsoft.com/office/officeart/2005/8/layout/cycle2"/>
    <dgm:cxn modelId="{2C46416D-70F3-4C0C-A7A8-CEC761CFFA55}" type="presParOf" srcId="{44CC2D3D-083F-4C15-AE75-E112D3E40191}" destId="{D43B0BA5-4928-4CEC-BBCC-825B8379264A}" srcOrd="3" destOrd="0" presId="urn:microsoft.com/office/officeart/2005/8/layout/cycle2"/>
    <dgm:cxn modelId="{68CC04F8-205C-4A52-B0F1-0716DB6F9E3E}" type="presParOf" srcId="{D43B0BA5-4928-4CEC-BBCC-825B8379264A}" destId="{70F2A03E-BFCC-4147-94AB-16C47FC6FEC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153166-A67A-47F9-8EAE-602FAA3207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033C11B-D5D1-4586-AA38-B734BAFFC651}">
      <dgm:prSet/>
      <dgm:spPr/>
      <dgm:t>
        <a:bodyPr/>
        <a:lstStyle/>
        <a:p>
          <a:pPr rtl="0"/>
          <a:r>
            <a:rPr lang="ru-RU" smtClean="0"/>
            <a:t>захисна – пов’язана із захистом прав та інтересів держави і її громадян за кордоном</a:t>
          </a:r>
          <a:endParaRPr lang="ru-RU"/>
        </a:p>
      </dgm:t>
    </dgm:pt>
    <dgm:pt modelId="{D6E78499-5FC9-49A4-9262-B0EB981CC830}" type="parTrans" cxnId="{CCEE860A-F558-407A-866A-4CCE01FBC672}">
      <dgm:prSet/>
      <dgm:spPr/>
      <dgm:t>
        <a:bodyPr/>
        <a:lstStyle/>
        <a:p>
          <a:endParaRPr lang="ru-RU"/>
        </a:p>
      </dgm:t>
    </dgm:pt>
    <dgm:pt modelId="{5A0373DA-B386-4946-9141-F22D9F107C22}" type="sibTrans" cxnId="{CCEE860A-F558-407A-866A-4CCE01FBC672}">
      <dgm:prSet/>
      <dgm:spPr/>
      <dgm:t>
        <a:bodyPr/>
        <a:lstStyle/>
        <a:p>
          <a:endParaRPr lang="ru-RU"/>
        </a:p>
      </dgm:t>
    </dgm:pt>
    <dgm:pt modelId="{0C6509BF-21D4-433D-9BDB-473FCC64B5D5}">
      <dgm:prSet/>
      <dgm:spPr/>
      <dgm:t>
        <a:bodyPr/>
        <a:lstStyle/>
        <a:p>
          <a:pPr rtl="0"/>
          <a:r>
            <a:rPr lang="ru-RU" smtClean="0"/>
            <a:t>інформаційно-представницька – реалізується через відповідні органи, що представляють погляди уряду, позицію держави, і покликана інформувати керівні органи держави про справи й наміри урядів інших держав</a:t>
          </a:r>
          <a:endParaRPr lang="ru-RU"/>
        </a:p>
      </dgm:t>
    </dgm:pt>
    <dgm:pt modelId="{BD4BFECB-D99D-4EF2-9B4D-5F2B70DFD117}" type="parTrans" cxnId="{0713573A-723D-4CC4-9C9A-30587E9E584E}">
      <dgm:prSet/>
      <dgm:spPr/>
      <dgm:t>
        <a:bodyPr/>
        <a:lstStyle/>
        <a:p>
          <a:endParaRPr lang="ru-RU"/>
        </a:p>
      </dgm:t>
    </dgm:pt>
    <dgm:pt modelId="{C941705D-A55F-4BBB-BD4F-FD6852969EC9}" type="sibTrans" cxnId="{0713573A-723D-4CC4-9C9A-30587E9E584E}">
      <dgm:prSet/>
      <dgm:spPr/>
      <dgm:t>
        <a:bodyPr/>
        <a:lstStyle/>
        <a:p>
          <a:endParaRPr lang="ru-RU"/>
        </a:p>
      </dgm:t>
    </dgm:pt>
    <dgm:pt modelId="{BE052D79-7FDE-4290-9CFB-294D41153357}">
      <dgm:prSet/>
      <dgm:spPr/>
      <dgm:t>
        <a:bodyPr/>
        <a:lstStyle/>
        <a:p>
          <a:pPr rtl="0"/>
          <a:r>
            <a:rPr lang="ru-RU" smtClean="0"/>
            <a:t>організаційно-посередницька – базується на втіленні в життя зовнішньо та внутрішньополітичних концепцій, доктрин і програм держави</a:t>
          </a:r>
          <a:endParaRPr lang="ru-RU"/>
        </a:p>
      </dgm:t>
    </dgm:pt>
    <dgm:pt modelId="{5A8D1FAE-476A-427E-B35C-038D9ECF6BD1}" type="parTrans" cxnId="{DAF13C91-4BBE-4F02-BBDD-B239DDD9E2B0}">
      <dgm:prSet/>
      <dgm:spPr/>
      <dgm:t>
        <a:bodyPr/>
        <a:lstStyle/>
        <a:p>
          <a:endParaRPr lang="ru-RU"/>
        </a:p>
      </dgm:t>
    </dgm:pt>
    <dgm:pt modelId="{E42AB484-2DD3-41E2-A814-CBED24085E3F}" type="sibTrans" cxnId="{DAF13C91-4BBE-4F02-BBDD-B239DDD9E2B0}">
      <dgm:prSet/>
      <dgm:spPr/>
      <dgm:t>
        <a:bodyPr/>
        <a:lstStyle/>
        <a:p>
          <a:endParaRPr lang="ru-RU"/>
        </a:p>
      </dgm:t>
    </dgm:pt>
    <dgm:pt modelId="{CEF566EE-A5C7-4D66-BDE1-7A2A40DD4FD0}" type="pres">
      <dgm:prSet presAssocID="{5E153166-A67A-47F9-8EAE-602FAA3207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744EFC-C632-4795-B890-7823AEB0150A}" type="pres">
      <dgm:prSet presAssocID="{C033C11B-D5D1-4586-AA38-B734BAFFC65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EDB1D-7D60-4B8F-916F-8233C17D1C2D}" type="pres">
      <dgm:prSet presAssocID="{5A0373DA-B386-4946-9141-F22D9F107C22}" presName="spacer" presStyleCnt="0"/>
      <dgm:spPr/>
    </dgm:pt>
    <dgm:pt modelId="{ECB4D46B-F270-428B-BC19-F2C26CB36C55}" type="pres">
      <dgm:prSet presAssocID="{0C6509BF-21D4-433D-9BDB-473FCC64B5D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647B4-AB96-477C-9183-7F89D42FB5D1}" type="pres">
      <dgm:prSet presAssocID="{C941705D-A55F-4BBB-BD4F-FD6852969EC9}" presName="spacer" presStyleCnt="0"/>
      <dgm:spPr/>
    </dgm:pt>
    <dgm:pt modelId="{F8617C55-EB7E-48C9-A8A6-4ADD43E7AE31}" type="pres">
      <dgm:prSet presAssocID="{BE052D79-7FDE-4290-9CFB-294D4115335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F13C91-4BBE-4F02-BBDD-B239DDD9E2B0}" srcId="{5E153166-A67A-47F9-8EAE-602FAA32074D}" destId="{BE052D79-7FDE-4290-9CFB-294D41153357}" srcOrd="2" destOrd="0" parTransId="{5A8D1FAE-476A-427E-B35C-038D9ECF6BD1}" sibTransId="{E42AB484-2DD3-41E2-A814-CBED24085E3F}"/>
    <dgm:cxn modelId="{CCEE860A-F558-407A-866A-4CCE01FBC672}" srcId="{5E153166-A67A-47F9-8EAE-602FAA32074D}" destId="{C033C11B-D5D1-4586-AA38-B734BAFFC651}" srcOrd="0" destOrd="0" parTransId="{D6E78499-5FC9-49A4-9262-B0EB981CC830}" sibTransId="{5A0373DA-B386-4946-9141-F22D9F107C22}"/>
    <dgm:cxn modelId="{0713573A-723D-4CC4-9C9A-30587E9E584E}" srcId="{5E153166-A67A-47F9-8EAE-602FAA32074D}" destId="{0C6509BF-21D4-433D-9BDB-473FCC64B5D5}" srcOrd="1" destOrd="0" parTransId="{BD4BFECB-D99D-4EF2-9B4D-5F2B70DFD117}" sibTransId="{C941705D-A55F-4BBB-BD4F-FD6852969EC9}"/>
    <dgm:cxn modelId="{AEADFE9A-3B52-42CE-96DE-E8E66C3EABCA}" type="presOf" srcId="{0C6509BF-21D4-433D-9BDB-473FCC64B5D5}" destId="{ECB4D46B-F270-428B-BC19-F2C26CB36C55}" srcOrd="0" destOrd="0" presId="urn:microsoft.com/office/officeart/2005/8/layout/vList2"/>
    <dgm:cxn modelId="{339B5A9E-5849-4CF4-8690-7A934FCFB943}" type="presOf" srcId="{C033C11B-D5D1-4586-AA38-B734BAFFC651}" destId="{D5744EFC-C632-4795-B890-7823AEB0150A}" srcOrd="0" destOrd="0" presId="urn:microsoft.com/office/officeart/2005/8/layout/vList2"/>
    <dgm:cxn modelId="{B911153A-20AC-4763-AFA6-0EEE99EB69FE}" type="presOf" srcId="{BE052D79-7FDE-4290-9CFB-294D41153357}" destId="{F8617C55-EB7E-48C9-A8A6-4ADD43E7AE31}" srcOrd="0" destOrd="0" presId="urn:microsoft.com/office/officeart/2005/8/layout/vList2"/>
    <dgm:cxn modelId="{2ADFD8AD-D7EC-4401-846B-1C551BF90056}" type="presOf" srcId="{5E153166-A67A-47F9-8EAE-602FAA32074D}" destId="{CEF566EE-A5C7-4D66-BDE1-7A2A40DD4FD0}" srcOrd="0" destOrd="0" presId="urn:microsoft.com/office/officeart/2005/8/layout/vList2"/>
    <dgm:cxn modelId="{E50A798F-908B-4864-8AA4-3585EA1115BC}" type="presParOf" srcId="{CEF566EE-A5C7-4D66-BDE1-7A2A40DD4FD0}" destId="{D5744EFC-C632-4795-B890-7823AEB0150A}" srcOrd="0" destOrd="0" presId="urn:microsoft.com/office/officeart/2005/8/layout/vList2"/>
    <dgm:cxn modelId="{6F92D351-E5BF-4C0A-93CA-DC64135BC886}" type="presParOf" srcId="{CEF566EE-A5C7-4D66-BDE1-7A2A40DD4FD0}" destId="{ACDEDB1D-7D60-4B8F-916F-8233C17D1C2D}" srcOrd="1" destOrd="0" presId="urn:microsoft.com/office/officeart/2005/8/layout/vList2"/>
    <dgm:cxn modelId="{C08EAE46-B5A8-448B-B6CF-54E8A642852F}" type="presParOf" srcId="{CEF566EE-A5C7-4D66-BDE1-7A2A40DD4FD0}" destId="{ECB4D46B-F270-428B-BC19-F2C26CB36C55}" srcOrd="2" destOrd="0" presId="urn:microsoft.com/office/officeart/2005/8/layout/vList2"/>
    <dgm:cxn modelId="{B1727E6A-10E4-46B5-9E0D-01A95DC1A258}" type="presParOf" srcId="{CEF566EE-A5C7-4D66-BDE1-7A2A40DD4FD0}" destId="{C93647B4-AB96-477C-9183-7F89D42FB5D1}" srcOrd="3" destOrd="0" presId="urn:microsoft.com/office/officeart/2005/8/layout/vList2"/>
    <dgm:cxn modelId="{4DF384AB-2603-47E8-9FFC-AB56DFB1BEAC}" type="presParOf" srcId="{CEF566EE-A5C7-4D66-BDE1-7A2A40DD4FD0}" destId="{F8617C55-EB7E-48C9-A8A6-4ADD43E7AE3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FAE624-453D-4501-8689-77068682648D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6C9C5F5-D601-40FD-B464-9753554FA177}">
      <dgm:prSet/>
      <dgm:spPr/>
      <dgm:t>
        <a:bodyPr/>
        <a:lstStyle/>
        <a:p>
          <a:pPr rtl="0"/>
          <a:r>
            <a:rPr lang="ru-RU" smtClean="0"/>
            <a:t>забезпечення національної безпеки держави</a:t>
          </a:r>
          <a:endParaRPr lang="ru-RU"/>
        </a:p>
      </dgm:t>
    </dgm:pt>
    <dgm:pt modelId="{5BF0E0AB-F578-494B-A529-1B5A3A8CA87F}" type="parTrans" cxnId="{972F0D33-B04F-426A-AD4A-4D73AE2C8E7A}">
      <dgm:prSet/>
      <dgm:spPr/>
      <dgm:t>
        <a:bodyPr/>
        <a:lstStyle/>
        <a:p>
          <a:endParaRPr lang="ru-RU"/>
        </a:p>
      </dgm:t>
    </dgm:pt>
    <dgm:pt modelId="{5EEAD485-46DF-44CC-A479-7B3DE78E25F4}" type="sibTrans" cxnId="{972F0D33-B04F-426A-AD4A-4D73AE2C8E7A}">
      <dgm:prSet/>
      <dgm:spPr/>
      <dgm:t>
        <a:bodyPr/>
        <a:lstStyle/>
        <a:p>
          <a:endParaRPr lang="ru-RU"/>
        </a:p>
      </dgm:t>
    </dgm:pt>
    <dgm:pt modelId="{B14A9EF9-E932-406B-924C-76804F36C1C9}">
      <dgm:prSet/>
      <dgm:spPr/>
      <dgm:t>
        <a:bodyPr/>
        <a:lstStyle/>
        <a:p>
          <a:pPr rtl="0"/>
          <a:r>
            <a:rPr lang="ru-RU" smtClean="0"/>
            <a:t>збільшення сили держави</a:t>
          </a:r>
          <a:endParaRPr lang="ru-RU"/>
        </a:p>
      </dgm:t>
    </dgm:pt>
    <dgm:pt modelId="{1D32B080-D45B-455E-B1A2-1397AAA41B69}" type="parTrans" cxnId="{E0343CBD-2049-4809-8E3E-61B1F6664E3B}">
      <dgm:prSet/>
      <dgm:spPr/>
      <dgm:t>
        <a:bodyPr/>
        <a:lstStyle/>
        <a:p>
          <a:endParaRPr lang="ru-RU"/>
        </a:p>
      </dgm:t>
    </dgm:pt>
    <dgm:pt modelId="{6A917A04-29C8-4E8C-883B-58B398F46320}" type="sibTrans" cxnId="{E0343CBD-2049-4809-8E3E-61B1F6664E3B}">
      <dgm:prSet/>
      <dgm:spPr/>
      <dgm:t>
        <a:bodyPr/>
        <a:lstStyle/>
        <a:p>
          <a:endParaRPr lang="ru-RU"/>
        </a:p>
      </dgm:t>
    </dgm:pt>
    <dgm:pt modelId="{15F172B7-E8CD-4815-8A41-4798C83A1903}">
      <dgm:prSet/>
      <dgm:spPr/>
      <dgm:t>
        <a:bodyPr/>
        <a:lstStyle/>
        <a:p>
          <a:pPr rtl="0"/>
          <a:r>
            <a:rPr lang="ru-RU" smtClean="0"/>
            <a:t>зростання престижу та зміцнення міжнародних позицій держави</a:t>
          </a:r>
          <a:endParaRPr lang="ru-RU"/>
        </a:p>
      </dgm:t>
    </dgm:pt>
    <dgm:pt modelId="{5E5EA0B2-2EEB-4E30-B2F9-F84802971185}" type="parTrans" cxnId="{1717289C-6C23-4A65-93F1-846DB3FC3CE7}">
      <dgm:prSet/>
      <dgm:spPr/>
      <dgm:t>
        <a:bodyPr/>
        <a:lstStyle/>
        <a:p>
          <a:endParaRPr lang="ru-RU"/>
        </a:p>
      </dgm:t>
    </dgm:pt>
    <dgm:pt modelId="{A2A6D9EB-BD7A-4709-A5B9-B10D26DC5FB2}" type="sibTrans" cxnId="{1717289C-6C23-4A65-93F1-846DB3FC3CE7}">
      <dgm:prSet/>
      <dgm:spPr/>
      <dgm:t>
        <a:bodyPr/>
        <a:lstStyle/>
        <a:p>
          <a:endParaRPr lang="ru-RU"/>
        </a:p>
      </dgm:t>
    </dgm:pt>
    <dgm:pt modelId="{9659A5CF-9F1F-425C-A2F2-565CF06555EB}" type="pres">
      <dgm:prSet presAssocID="{C5FAE624-453D-4501-8689-77068682648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164535-1A83-4E7A-B08F-A7AD35415AC0}" type="pres">
      <dgm:prSet presAssocID="{C5FAE624-453D-4501-8689-77068682648D}" presName="fgShape" presStyleLbl="fgShp" presStyleIdx="0" presStyleCnt="1"/>
      <dgm:spPr/>
    </dgm:pt>
    <dgm:pt modelId="{02349FDC-A148-4806-8BEB-5775F78F314B}" type="pres">
      <dgm:prSet presAssocID="{C5FAE624-453D-4501-8689-77068682648D}" presName="linComp" presStyleCnt="0"/>
      <dgm:spPr/>
    </dgm:pt>
    <dgm:pt modelId="{ED92936C-41C9-4D3D-9992-FAADCC525BB8}" type="pres">
      <dgm:prSet presAssocID="{06C9C5F5-D601-40FD-B464-9753554FA177}" presName="compNode" presStyleCnt="0"/>
      <dgm:spPr/>
    </dgm:pt>
    <dgm:pt modelId="{E7F31B78-5521-4272-B040-9E4919A78B36}" type="pres">
      <dgm:prSet presAssocID="{06C9C5F5-D601-40FD-B464-9753554FA177}" presName="bkgdShape" presStyleLbl="node1" presStyleIdx="0" presStyleCnt="3"/>
      <dgm:spPr/>
      <dgm:t>
        <a:bodyPr/>
        <a:lstStyle/>
        <a:p>
          <a:endParaRPr lang="ru-RU"/>
        </a:p>
      </dgm:t>
    </dgm:pt>
    <dgm:pt modelId="{3FE06767-D1FA-4B83-99AD-4973708B4590}" type="pres">
      <dgm:prSet presAssocID="{06C9C5F5-D601-40FD-B464-9753554FA177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49683D-1524-4F59-9C8D-8968A5BA0A2F}" type="pres">
      <dgm:prSet presAssocID="{06C9C5F5-D601-40FD-B464-9753554FA177}" presName="invisiNode" presStyleLbl="node1" presStyleIdx="0" presStyleCnt="3"/>
      <dgm:spPr/>
    </dgm:pt>
    <dgm:pt modelId="{9E5F75A0-B353-40A8-BED5-8D2D3FE69EB0}" type="pres">
      <dgm:prSet presAssocID="{06C9C5F5-D601-40FD-B464-9753554FA177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  <dgm:t>
        <a:bodyPr/>
        <a:lstStyle/>
        <a:p>
          <a:endParaRPr lang="ru-RU"/>
        </a:p>
      </dgm:t>
    </dgm:pt>
    <dgm:pt modelId="{FEE7F80E-EA40-4462-96F7-3C77F7008234}" type="pres">
      <dgm:prSet presAssocID="{5EEAD485-46DF-44CC-A479-7B3DE78E25F4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6A14930-3208-4A5D-9DB2-A7183FC1B079}" type="pres">
      <dgm:prSet presAssocID="{B14A9EF9-E932-406B-924C-76804F36C1C9}" presName="compNode" presStyleCnt="0"/>
      <dgm:spPr/>
    </dgm:pt>
    <dgm:pt modelId="{5BD83320-2ACB-413A-A091-5B7998E96C49}" type="pres">
      <dgm:prSet presAssocID="{B14A9EF9-E932-406B-924C-76804F36C1C9}" presName="bkgdShape" presStyleLbl="node1" presStyleIdx="1" presStyleCnt="3"/>
      <dgm:spPr/>
      <dgm:t>
        <a:bodyPr/>
        <a:lstStyle/>
        <a:p>
          <a:endParaRPr lang="ru-RU"/>
        </a:p>
      </dgm:t>
    </dgm:pt>
    <dgm:pt modelId="{1DCF99C6-9F02-452D-A7B7-F378AF2DFE95}" type="pres">
      <dgm:prSet presAssocID="{B14A9EF9-E932-406B-924C-76804F36C1C9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73B53-CBF8-49E3-ADF5-C5037E94AD50}" type="pres">
      <dgm:prSet presAssocID="{B14A9EF9-E932-406B-924C-76804F36C1C9}" presName="invisiNode" presStyleLbl="node1" presStyleIdx="1" presStyleCnt="3"/>
      <dgm:spPr/>
    </dgm:pt>
    <dgm:pt modelId="{98BDBA63-5580-4B70-97CB-CF7454C9EE4B}" type="pres">
      <dgm:prSet presAssocID="{B14A9EF9-E932-406B-924C-76804F36C1C9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8000" r="-48000"/>
          </a:stretch>
        </a:blipFill>
      </dgm:spPr>
      <dgm:t>
        <a:bodyPr/>
        <a:lstStyle/>
        <a:p>
          <a:endParaRPr lang="ru-RU"/>
        </a:p>
      </dgm:t>
    </dgm:pt>
    <dgm:pt modelId="{006CC133-052E-4706-A6C1-8AC64B832482}" type="pres">
      <dgm:prSet presAssocID="{6A917A04-29C8-4E8C-883B-58B398F46320}" presName="sibTrans" presStyleLbl="sibTrans2D1" presStyleIdx="0" presStyleCnt="0"/>
      <dgm:spPr/>
      <dgm:t>
        <a:bodyPr/>
        <a:lstStyle/>
        <a:p>
          <a:endParaRPr lang="ru-RU"/>
        </a:p>
      </dgm:t>
    </dgm:pt>
    <dgm:pt modelId="{D8D8E469-0C5A-4244-941F-7B50BA388244}" type="pres">
      <dgm:prSet presAssocID="{15F172B7-E8CD-4815-8A41-4798C83A1903}" presName="compNode" presStyleCnt="0"/>
      <dgm:spPr/>
    </dgm:pt>
    <dgm:pt modelId="{8DB42C4F-97B2-4639-A073-6BD2A9F8169E}" type="pres">
      <dgm:prSet presAssocID="{15F172B7-E8CD-4815-8A41-4798C83A1903}" presName="bkgdShape" presStyleLbl="node1" presStyleIdx="2" presStyleCnt="3"/>
      <dgm:spPr/>
      <dgm:t>
        <a:bodyPr/>
        <a:lstStyle/>
        <a:p>
          <a:endParaRPr lang="ru-RU"/>
        </a:p>
      </dgm:t>
    </dgm:pt>
    <dgm:pt modelId="{27DA6785-E850-415C-A86E-532587D11E46}" type="pres">
      <dgm:prSet presAssocID="{15F172B7-E8CD-4815-8A41-4798C83A1903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D32C60-F2F1-4C5A-9D34-FCA54B29689B}" type="pres">
      <dgm:prSet presAssocID="{15F172B7-E8CD-4815-8A41-4798C83A1903}" presName="invisiNode" presStyleLbl="node1" presStyleIdx="2" presStyleCnt="3"/>
      <dgm:spPr/>
    </dgm:pt>
    <dgm:pt modelId="{A8A476FA-FDF7-4191-ABE9-11BB428C307A}" type="pres">
      <dgm:prSet presAssocID="{15F172B7-E8CD-4815-8A41-4798C83A1903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</dgm:ptLst>
  <dgm:cxnLst>
    <dgm:cxn modelId="{DE20ED93-E2D9-4A73-9EE6-681DD10319B8}" type="presOf" srcId="{15F172B7-E8CD-4815-8A41-4798C83A1903}" destId="{8DB42C4F-97B2-4639-A073-6BD2A9F8169E}" srcOrd="0" destOrd="0" presId="urn:microsoft.com/office/officeart/2005/8/layout/hList7"/>
    <dgm:cxn modelId="{5DA2B522-D587-4435-A443-574336D41EAE}" type="presOf" srcId="{C5FAE624-453D-4501-8689-77068682648D}" destId="{9659A5CF-9F1F-425C-A2F2-565CF06555EB}" srcOrd="0" destOrd="0" presId="urn:microsoft.com/office/officeart/2005/8/layout/hList7"/>
    <dgm:cxn modelId="{C26C94DF-8816-4D91-9C5F-E121B7E78682}" type="presOf" srcId="{06C9C5F5-D601-40FD-B464-9753554FA177}" destId="{E7F31B78-5521-4272-B040-9E4919A78B36}" srcOrd="0" destOrd="0" presId="urn:microsoft.com/office/officeart/2005/8/layout/hList7"/>
    <dgm:cxn modelId="{C6C10AA0-E1BE-4E24-B9B9-ACB9365B832B}" type="presOf" srcId="{15F172B7-E8CD-4815-8A41-4798C83A1903}" destId="{27DA6785-E850-415C-A86E-532587D11E46}" srcOrd="1" destOrd="0" presId="urn:microsoft.com/office/officeart/2005/8/layout/hList7"/>
    <dgm:cxn modelId="{B16DA6A8-CB75-4D17-A532-5042E81E108D}" type="presOf" srcId="{B14A9EF9-E932-406B-924C-76804F36C1C9}" destId="{5BD83320-2ACB-413A-A091-5B7998E96C49}" srcOrd="0" destOrd="0" presId="urn:microsoft.com/office/officeart/2005/8/layout/hList7"/>
    <dgm:cxn modelId="{B867E92A-B932-44BD-BB0A-01D21FF91DFC}" type="presOf" srcId="{6A917A04-29C8-4E8C-883B-58B398F46320}" destId="{006CC133-052E-4706-A6C1-8AC64B832482}" srcOrd="0" destOrd="0" presId="urn:microsoft.com/office/officeart/2005/8/layout/hList7"/>
    <dgm:cxn modelId="{C35ACCD5-F967-4867-AC59-35C25EEEBF63}" type="presOf" srcId="{B14A9EF9-E932-406B-924C-76804F36C1C9}" destId="{1DCF99C6-9F02-452D-A7B7-F378AF2DFE95}" srcOrd="1" destOrd="0" presId="urn:microsoft.com/office/officeart/2005/8/layout/hList7"/>
    <dgm:cxn modelId="{1717289C-6C23-4A65-93F1-846DB3FC3CE7}" srcId="{C5FAE624-453D-4501-8689-77068682648D}" destId="{15F172B7-E8CD-4815-8A41-4798C83A1903}" srcOrd="2" destOrd="0" parTransId="{5E5EA0B2-2EEB-4E30-B2F9-F84802971185}" sibTransId="{A2A6D9EB-BD7A-4709-A5B9-B10D26DC5FB2}"/>
    <dgm:cxn modelId="{46A3B6D6-8002-426D-997E-E330BB316547}" type="presOf" srcId="{06C9C5F5-D601-40FD-B464-9753554FA177}" destId="{3FE06767-D1FA-4B83-99AD-4973708B4590}" srcOrd="1" destOrd="0" presId="urn:microsoft.com/office/officeart/2005/8/layout/hList7"/>
    <dgm:cxn modelId="{E0343CBD-2049-4809-8E3E-61B1F6664E3B}" srcId="{C5FAE624-453D-4501-8689-77068682648D}" destId="{B14A9EF9-E932-406B-924C-76804F36C1C9}" srcOrd="1" destOrd="0" parTransId="{1D32B080-D45B-455E-B1A2-1397AAA41B69}" sibTransId="{6A917A04-29C8-4E8C-883B-58B398F46320}"/>
    <dgm:cxn modelId="{37B30B7D-C689-4845-A1C7-9F73D8660C63}" type="presOf" srcId="{5EEAD485-46DF-44CC-A479-7B3DE78E25F4}" destId="{FEE7F80E-EA40-4462-96F7-3C77F7008234}" srcOrd="0" destOrd="0" presId="urn:microsoft.com/office/officeart/2005/8/layout/hList7"/>
    <dgm:cxn modelId="{972F0D33-B04F-426A-AD4A-4D73AE2C8E7A}" srcId="{C5FAE624-453D-4501-8689-77068682648D}" destId="{06C9C5F5-D601-40FD-B464-9753554FA177}" srcOrd="0" destOrd="0" parTransId="{5BF0E0AB-F578-494B-A529-1B5A3A8CA87F}" sibTransId="{5EEAD485-46DF-44CC-A479-7B3DE78E25F4}"/>
    <dgm:cxn modelId="{99D798E2-ED77-4044-A17E-FCC70BE1AFA7}" type="presParOf" srcId="{9659A5CF-9F1F-425C-A2F2-565CF06555EB}" destId="{FA164535-1A83-4E7A-B08F-A7AD35415AC0}" srcOrd="0" destOrd="0" presId="urn:microsoft.com/office/officeart/2005/8/layout/hList7"/>
    <dgm:cxn modelId="{A10117B2-F79A-447E-A872-9CA6E5E2ADDA}" type="presParOf" srcId="{9659A5CF-9F1F-425C-A2F2-565CF06555EB}" destId="{02349FDC-A148-4806-8BEB-5775F78F314B}" srcOrd="1" destOrd="0" presId="urn:microsoft.com/office/officeart/2005/8/layout/hList7"/>
    <dgm:cxn modelId="{D00AC2F5-8F64-4BA5-B645-08703DE7D337}" type="presParOf" srcId="{02349FDC-A148-4806-8BEB-5775F78F314B}" destId="{ED92936C-41C9-4D3D-9992-FAADCC525BB8}" srcOrd="0" destOrd="0" presId="urn:microsoft.com/office/officeart/2005/8/layout/hList7"/>
    <dgm:cxn modelId="{82994CD3-2CFD-4766-A689-47FE60225FEF}" type="presParOf" srcId="{ED92936C-41C9-4D3D-9992-FAADCC525BB8}" destId="{E7F31B78-5521-4272-B040-9E4919A78B36}" srcOrd="0" destOrd="0" presId="urn:microsoft.com/office/officeart/2005/8/layout/hList7"/>
    <dgm:cxn modelId="{AE387C55-E2E5-4D4B-A135-353DB8BB4208}" type="presParOf" srcId="{ED92936C-41C9-4D3D-9992-FAADCC525BB8}" destId="{3FE06767-D1FA-4B83-99AD-4973708B4590}" srcOrd="1" destOrd="0" presId="urn:microsoft.com/office/officeart/2005/8/layout/hList7"/>
    <dgm:cxn modelId="{651D3E6A-44A3-4C57-AAA2-7017B950B307}" type="presParOf" srcId="{ED92936C-41C9-4D3D-9992-FAADCC525BB8}" destId="{8E49683D-1524-4F59-9C8D-8968A5BA0A2F}" srcOrd="2" destOrd="0" presId="urn:microsoft.com/office/officeart/2005/8/layout/hList7"/>
    <dgm:cxn modelId="{545D613C-0100-40E8-A329-08BCA4B7BE8B}" type="presParOf" srcId="{ED92936C-41C9-4D3D-9992-FAADCC525BB8}" destId="{9E5F75A0-B353-40A8-BED5-8D2D3FE69EB0}" srcOrd="3" destOrd="0" presId="urn:microsoft.com/office/officeart/2005/8/layout/hList7"/>
    <dgm:cxn modelId="{9DBAF16D-F710-4B21-9566-A45516F67163}" type="presParOf" srcId="{02349FDC-A148-4806-8BEB-5775F78F314B}" destId="{FEE7F80E-EA40-4462-96F7-3C77F7008234}" srcOrd="1" destOrd="0" presId="urn:microsoft.com/office/officeart/2005/8/layout/hList7"/>
    <dgm:cxn modelId="{7EE5095A-C861-42A8-B46D-8F38FE329FEE}" type="presParOf" srcId="{02349FDC-A148-4806-8BEB-5775F78F314B}" destId="{C6A14930-3208-4A5D-9DB2-A7183FC1B079}" srcOrd="2" destOrd="0" presId="urn:microsoft.com/office/officeart/2005/8/layout/hList7"/>
    <dgm:cxn modelId="{EF4559D9-21F5-46FA-972F-BE70EF74D56B}" type="presParOf" srcId="{C6A14930-3208-4A5D-9DB2-A7183FC1B079}" destId="{5BD83320-2ACB-413A-A091-5B7998E96C49}" srcOrd="0" destOrd="0" presId="urn:microsoft.com/office/officeart/2005/8/layout/hList7"/>
    <dgm:cxn modelId="{17CB2EC9-8049-4BDE-8269-3C127AE0064B}" type="presParOf" srcId="{C6A14930-3208-4A5D-9DB2-A7183FC1B079}" destId="{1DCF99C6-9F02-452D-A7B7-F378AF2DFE95}" srcOrd="1" destOrd="0" presId="urn:microsoft.com/office/officeart/2005/8/layout/hList7"/>
    <dgm:cxn modelId="{20215821-7099-440B-B60F-5460D863E99B}" type="presParOf" srcId="{C6A14930-3208-4A5D-9DB2-A7183FC1B079}" destId="{38C73B53-CBF8-49E3-ADF5-C5037E94AD50}" srcOrd="2" destOrd="0" presId="urn:microsoft.com/office/officeart/2005/8/layout/hList7"/>
    <dgm:cxn modelId="{55C2EC6D-3892-449F-B48D-AF86892EC85B}" type="presParOf" srcId="{C6A14930-3208-4A5D-9DB2-A7183FC1B079}" destId="{98BDBA63-5580-4B70-97CB-CF7454C9EE4B}" srcOrd="3" destOrd="0" presId="urn:microsoft.com/office/officeart/2005/8/layout/hList7"/>
    <dgm:cxn modelId="{9965ADB0-07A2-4D01-8722-752B265F519B}" type="presParOf" srcId="{02349FDC-A148-4806-8BEB-5775F78F314B}" destId="{006CC133-052E-4706-A6C1-8AC64B832482}" srcOrd="3" destOrd="0" presId="urn:microsoft.com/office/officeart/2005/8/layout/hList7"/>
    <dgm:cxn modelId="{15774F40-6BF8-442D-AF86-F25C905056BC}" type="presParOf" srcId="{02349FDC-A148-4806-8BEB-5775F78F314B}" destId="{D8D8E469-0C5A-4244-941F-7B50BA388244}" srcOrd="4" destOrd="0" presId="urn:microsoft.com/office/officeart/2005/8/layout/hList7"/>
    <dgm:cxn modelId="{36338D03-C3B4-458B-BC45-82B05B7694B7}" type="presParOf" srcId="{D8D8E469-0C5A-4244-941F-7B50BA388244}" destId="{8DB42C4F-97B2-4639-A073-6BD2A9F8169E}" srcOrd="0" destOrd="0" presId="urn:microsoft.com/office/officeart/2005/8/layout/hList7"/>
    <dgm:cxn modelId="{545DA46A-58BD-4FF0-BB5A-54AB12305027}" type="presParOf" srcId="{D8D8E469-0C5A-4244-941F-7B50BA388244}" destId="{27DA6785-E850-415C-A86E-532587D11E46}" srcOrd="1" destOrd="0" presId="urn:microsoft.com/office/officeart/2005/8/layout/hList7"/>
    <dgm:cxn modelId="{36EFE5EE-828E-4850-8D7F-6504A1923EF0}" type="presParOf" srcId="{D8D8E469-0C5A-4244-941F-7B50BA388244}" destId="{3FD32C60-F2F1-4C5A-9D34-FCA54B29689B}" srcOrd="2" destOrd="0" presId="urn:microsoft.com/office/officeart/2005/8/layout/hList7"/>
    <dgm:cxn modelId="{36F88208-272A-4E8A-9275-08B089304012}" type="presParOf" srcId="{D8D8E469-0C5A-4244-941F-7B50BA388244}" destId="{A8A476FA-FDF7-4191-ABE9-11BB428C307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6BA726-B7B4-4584-B989-86FDD10E41E8}" type="doc">
      <dgm:prSet loTypeId="urn:microsoft.com/office/officeart/2005/8/layout/hProcess9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A42F5A79-91F3-4E94-9E88-E6695C862C34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ru-RU" dirty="0" smtClean="0"/>
            <a:t>особа</a:t>
          </a:r>
          <a:endParaRPr lang="ru-RU" dirty="0"/>
        </a:p>
      </dgm:t>
    </dgm:pt>
    <dgm:pt modelId="{32E35053-5A36-4468-95B0-BC213A9F9EA3}" type="parTrans" cxnId="{4DACD4EB-D419-46A8-8DE5-88A8CED24EA9}">
      <dgm:prSet/>
      <dgm:spPr/>
      <dgm:t>
        <a:bodyPr/>
        <a:lstStyle/>
        <a:p>
          <a:endParaRPr lang="ru-RU"/>
        </a:p>
      </dgm:t>
    </dgm:pt>
    <dgm:pt modelId="{8B2BFF2D-93D4-45DC-A0E7-5AD6BD44F0A1}" type="sibTrans" cxnId="{4DACD4EB-D419-46A8-8DE5-88A8CED24EA9}">
      <dgm:prSet/>
      <dgm:spPr/>
      <dgm:t>
        <a:bodyPr/>
        <a:lstStyle/>
        <a:p>
          <a:endParaRPr lang="ru-RU"/>
        </a:p>
      </dgm:t>
    </dgm:pt>
    <dgm:pt modelId="{F9A272E3-15F3-483B-BF9B-83F407D78B07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pPr rtl="0"/>
          <a:r>
            <a:rPr lang="ru-RU" dirty="0" err="1" smtClean="0"/>
            <a:t>суспільство</a:t>
          </a:r>
          <a:endParaRPr lang="ru-RU" dirty="0"/>
        </a:p>
      </dgm:t>
    </dgm:pt>
    <dgm:pt modelId="{C2006EFF-E7AA-4EC2-89EE-0EF8B54E3686}" type="parTrans" cxnId="{F49522DC-A69E-493F-A366-47B6FC2E8653}">
      <dgm:prSet/>
      <dgm:spPr/>
      <dgm:t>
        <a:bodyPr/>
        <a:lstStyle/>
        <a:p>
          <a:endParaRPr lang="ru-RU"/>
        </a:p>
      </dgm:t>
    </dgm:pt>
    <dgm:pt modelId="{C5341F43-4B1D-4DE2-BDDB-5D2FD70BE480}" type="sibTrans" cxnId="{F49522DC-A69E-493F-A366-47B6FC2E8653}">
      <dgm:prSet/>
      <dgm:spPr/>
      <dgm:t>
        <a:bodyPr/>
        <a:lstStyle/>
        <a:p>
          <a:endParaRPr lang="ru-RU"/>
        </a:p>
      </dgm:t>
    </dgm:pt>
    <dgm:pt modelId="{BC8C904F-5D67-4AB1-9AA1-9ACF159D954B}">
      <dgm:prSet/>
      <dgm:spPr>
        <a:solidFill>
          <a:srgbClr val="FF0000"/>
        </a:solidFill>
      </dgm:spPr>
      <dgm:t>
        <a:bodyPr/>
        <a:lstStyle/>
        <a:p>
          <a:pPr rtl="0"/>
          <a:r>
            <a:rPr lang="ru-RU" smtClean="0"/>
            <a:t>держава</a:t>
          </a:r>
          <a:endParaRPr lang="ru-RU"/>
        </a:p>
      </dgm:t>
    </dgm:pt>
    <dgm:pt modelId="{4923F44E-23DD-4800-8A4B-DD82EC48E9A4}" type="parTrans" cxnId="{31AD5B7E-7B98-4BF7-A971-7822BDF465E7}">
      <dgm:prSet/>
      <dgm:spPr/>
      <dgm:t>
        <a:bodyPr/>
        <a:lstStyle/>
        <a:p>
          <a:endParaRPr lang="ru-RU"/>
        </a:p>
      </dgm:t>
    </dgm:pt>
    <dgm:pt modelId="{82EF731D-B60E-49F8-87C8-5385A286A625}" type="sibTrans" cxnId="{31AD5B7E-7B98-4BF7-A971-7822BDF465E7}">
      <dgm:prSet/>
      <dgm:spPr/>
      <dgm:t>
        <a:bodyPr/>
        <a:lstStyle/>
        <a:p>
          <a:endParaRPr lang="ru-RU"/>
        </a:p>
      </dgm:t>
    </dgm:pt>
    <dgm:pt modelId="{D222E0F7-F189-4286-8D7E-2AB2D8BFAD24}" type="pres">
      <dgm:prSet presAssocID="{3E6BA726-B7B4-4584-B989-86FDD10E41E8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0AAE1C-39F2-41F6-BC8F-D9E027DE8C86}" type="pres">
      <dgm:prSet presAssocID="{3E6BA726-B7B4-4584-B989-86FDD10E41E8}" presName="arrow" presStyleLbl="bgShp" presStyleIdx="0" presStyleCnt="1"/>
      <dgm:spPr/>
    </dgm:pt>
    <dgm:pt modelId="{3495DEFF-595B-4791-9F0E-7F49B5ED54D0}" type="pres">
      <dgm:prSet presAssocID="{3E6BA726-B7B4-4584-B989-86FDD10E41E8}" presName="linearProcess" presStyleCnt="0"/>
      <dgm:spPr/>
    </dgm:pt>
    <dgm:pt modelId="{2E36D5CE-0AB9-47F3-BCD1-4ACEFF120FC8}" type="pres">
      <dgm:prSet presAssocID="{A42F5A79-91F3-4E94-9E88-E6695C862C3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E6A718-2C45-46E6-B6B4-8C5529406B08}" type="pres">
      <dgm:prSet presAssocID="{8B2BFF2D-93D4-45DC-A0E7-5AD6BD44F0A1}" presName="sibTrans" presStyleCnt="0"/>
      <dgm:spPr/>
    </dgm:pt>
    <dgm:pt modelId="{2991C44C-0D96-4A2C-930D-530133683D6E}" type="pres">
      <dgm:prSet presAssocID="{F9A272E3-15F3-483B-BF9B-83F407D78B0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E88A43-BA3C-47EB-BD7C-D01607D7F23F}" type="pres">
      <dgm:prSet presAssocID="{C5341F43-4B1D-4DE2-BDDB-5D2FD70BE480}" presName="sibTrans" presStyleCnt="0"/>
      <dgm:spPr/>
    </dgm:pt>
    <dgm:pt modelId="{0F16720D-94B4-4BB9-9B7D-6194FE9AD793}" type="pres">
      <dgm:prSet presAssocID="{BC8C904F-5D67-4AB1-9AA1-9ACF159D954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685F22-8554-4853-A834-231CC7FF00A8}" type="presOf" srcId="{BC8C904F-5D67-4AB1-9AA1-9ACF159D954B}" destId="{0F16720D-94B4-4BB9-9B7D-6194FE9AD793}" srcOrd="0" destOrd="0" presId="urn:microsoft.com/office/officeart/2005/8/layout/hProcess9"/>
    <dgm:cxn modelId="{EFF295DC-285F-4E78-A519-7CCCADF5B8CE}" type="presOf" srcId="{A42F5A79-91F3-4E94-9E88-E6695C862C34}" destId="{2E36D5CE-0AB9-47F3-BCD1-4ACEFF120FC8}" srcOrd="0" destOrd="0" presId="urn:microsoft.com/office/officeart/2005/8/layout/hProcess9"/>
    <dgm:cxn modelId="{43A7B686-031B-4333-B6C4-3570B580CE42}" type="presOf" srcId="{3E6BA726-B7B4-4584-B989-86FDD10E41E8}" destId="{D222E0F7-F189-4286-8D7E-2AB2D8BFAD24}" srcOrd="0" destOrd="0" presId="urn:microsoft.com/office/officeart/2005/8/layout/hProcess9"/>
    <dgm:cxn modelId="{41BA4BEE-905C-41FD-A3F4-7116E27F6300}" type="presOf" srcId="{F9A272E3-15F3-483B-BF9B-83F407D78B07}" destId="{2991C44C-0D96-4A2C-930D-530133683D6E}" srcOrd="0" destOrd="0" presId="urn:microsoft.com/office/officeart/2005/8/layout/hProcess9"/>
    <dgm:cxn modelId="{F49522DC-A69E-493F-A366-47B6FC2E8653}" srcId="{3E6BA726-B7B4-4584-B989-86FDD10E41E8}" destId="{F9A272E3-15F3-483B-BF9B-83F407D78B07}" srcOrd="1" destOrd="0" parTransId="{C2006EFF-E7AA-4EC2-89EE-0EF8B54E3686}" sibTransId="{C5341F43-4B1D-4DE2-BDDB-5D2FD70BE480}"/>
    <dgm:cxn modelId="{31AD5B7E-7B98-4BF7-A971-7822BDF465E7}" srcId="{3E6BA726-B7B4-4584-B989-86FDD10E41E8}" destId="{BC8C904F-5D67-4AB1-9AA1-9ACF159D954B}" srcOrd="2" destOrd="0" parTransId="{4923F44E-23DD-4800-8A4B-DD82EC48E9A4}" sibTransId="{82EF731D-B60E-49F8-87C8-5385A286A625}"/>
    <dgm:cxn modelId="{4DACD4EB-D419-46A8-8DE5-88A8CED24EA9}" srcId="{3E6BA726-B7B4-4584-B989-86FDD10E41E8}" destId="{A42F5A79-91F3-4E94-9E88-E6695C862C34}" srcOrd="0" destOrd="0" parTransId="{32E35053-5A36-4468-95B0-BC213A9F9EA3}" sibTransId="{8B2BFF2D-93D4-45DC-A0E7-5AD6BD44F0A1}"/>
    <dgm:cxn modelId="{F8C871B0-32D6-4517-8109-0DB04804B217}" type="presParOf" srcId="{D222E0F7-F189-4286-8D7E-2AB2D8BFAD24}" destId="{760AAE1C-39F2-41F6-BC8F-D9E027DE8C86}" srcOrd="0" destOrd="0" presId="urn:microsoft.com/office/officeart/2005/8/layout/hProcess9"/>
    <dgm:cxn modelId="{4BC77184-21A8-474B-8ABF-AF65FA119892}" type="presParOf" srcId="{D222E0F7-F189-4286-8D7E-2AB2D8BFAD24}" destId="{3495DEFF-595B-4791-9F0E-7F49B5ED54D0}" srcOrd="1" destOrd="0" presId="urn:microsoft.com/office/officeart/2005/8/layout/hProcess9"/>
    <dgm:cxn modelId="{5EBE6A36-D2EC-426C-A9F8-E943D6E562EB}" type="presParOf" srcId="{3495DEFF-595B-4791-9F0E-7F49B5ED54D0}" destId="{2E36D5CE-0AB9-47F3-BCD1-4ACEFF120FC8}" srcOrd="0" destOrd="0" presId="urn:microsoft.com/office/officeart/2005/8/layout/hProcess9"/>
    <dgm:cxn modelId="{63B9E8D1-7962-48EF-9F97-1D063B01711C}" type="presParOf" srcId="{3495DEFF-595B-4791-9F0E-7F49B5ED54D0}" destId="{1FE6A718-2C45-46E6-B6B4-8C5529406B08}" srcOrd="1" destOrd="0" presId="urn:microsoft.com/office/officeart/2005/8/layout/hProcess9"/>
    <dgm:cxn modelId="{8259749B-1259-41E9-8B51-4E7590C8FA32}" type="presParOf" srcId="{3495DEFF-595B-4791-9F0E-7F49B5ED54D0}" destId="{2991C44C-0D96-4A2C-930D-530133683D6E}" srcOrd="2" destOrd="0" presId="urn:microsoft.com/office/officeart/2005/8/layout/hProcess9"/>
    <dgm:cxn modelId="{0999B237-A0E9-49B4-8C0F-33E5CA21633A}" type="presParOf" srcId="{3495DEFF-595B-4791-9F0E-7F49B5ED54D0}" destId="{58E88A43-BA3C-47EB-BD7C-D01607D7F23F}" srcOrd="3" destOrd="0" presId="urn:microsoft.com/office/officeart/2005/8/layout/hProcess9"/>
    <dgm:cxn modelId="{1E492F90-70C3-4EBF-9D1A-F8A31296CA36}" type="presParOf" srcId="{3495DEFF-595B-4791-9F0E-7F49B5ED54D0}" destId="{0F16720D-94B4-4BB9-9B7D-6194FE9AD79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101072-521F-4DB3-A018-503BD3804EDB}" type="doc">
      <dgm:prSet loTypeId="urn:microsoft.com/office/officeart/2005/8/layout/venn1" loCatId="relationship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B91F0FE8-D3FF-4F61-B0B4-BC03047CB81A}">
      <dgm:prSet/>
      <dgm:spPr>
        <a:solidFill>
          <a:srgbClr val="92D050"/>
        </a:solidFill>
      </dgm:spPr>
      <dgm:t>
        <a:bodyPr/>
        <a:lstStyle/>
        <a:p>
          <a:pPr rtl="0"/>
          <a:r>
            <a:rPr lang="uk-UA" smtClean="0"/>
            <a:t>Економічні</a:t>
          </a:r>
          <a:endParaRPr lang="ru-RU"/>
        </a:p>
      </dgm:t>
    </dgm:pt>
    <dgm:pt modelId="{379C304B-E6C2-40A0-AD10-DD02E8CCC2F4}" type="parTrans" cxnId="{11E28C52-F3EB-4422-BCEA-ED2D52130FC7}">
      <dgm:prSet/>
      <dgm:spPr/>
      <dgm:t>
        <a:bodyPr/>
        <a:lstStyle/>
        <a:p>
          <a:endParaRPr lang="ru-RU"/>
        </a:p>
      </dgm:t>
    </dgm:pt>
    <dgm:pt modelId="{3A05E320-BFA0-4036-AEB1-9C4DAEC63F98}" type="sibTrans" cxnId="{11E28C52-F3EB-4422-BCEA-ED2D52130FC7}">
      <dgm:prSet/>
      <dgm:spPr/>
      <dgm:t>
        <a:bodyPr/>
        <a:lstStyle/>
        <a:p>
          <a:endParaRPr lang="ru-RU"/>
        </a:p>
      </dgm:t>
    </dgm:pt>
    <dgm:pt modelId="{53FD0A4E-CF76-4608-AA68-E078B1B9F843}">
      <dgm:prSet/>
      <dgm:spPr>
        <a:solidFill>
          <a:srgbClr val="C00000">
            <a:alpha val="50000"/>
          </a:srgbClr>
        </a:solidFill>
      </dgm:spPr>
      <dgm:t>
        <a:bodyPr/>
        <a:lstStyle/>
        <a:p>
          <a:pPr rtl="0"/>
          <a:r>
            <a:rPr lang="uk-UA" smtClean="0"/>
            <a:t>Політичні</a:t>
          </a:r>
          <a:endParaRPr lang="ru-RU"/>
        </a:p>
      </dgm:t>
    </dgm:pt>
    <dgm:pt modelId="{FCFBAC1C-0F79-4B6A-BBCE-2A4293090707}" type="parTrans" cxnId="{178B3473-789E-48F9-AB69-86FE00A75AC1}">
      <dgm:prSet/>
      <dgm:spPr/>
      <dgm:t>
        <a:bodyPr/>
        <a:lstStyle/>
        <a:p>
          <a:endParaRPr lang="ru-RU"/>
        </a:p>
      </dgm:t>
    </dgm:pt>
    <dgm:pt modelId="{9ABFEA20-19EA-43E9-AAB7-1660210550D4}" type="sibTrans" cxnId="{178B3473-789E-48F9-AB69-86FE00A75AC1}">
      <dgm:prSet/>
      <dgm:spPr/>
      <dgm:t>
        <a:bodyPr/>
        <a:lstStyle/>
        <a:p>
          <a:endParaRPr lang="ru-RU"/>
        </a:p>
      </dgm:t>
    </dgm:pt>
    <dgm:pt modelId="{09DDD501-D717-414F-800F-00053F181ECA}">
      <dgm:prSet/>
      <dgm:spPr>
        <a:solidFill>
          <a:srgbClr val="FFC000"/>
        </a:solidFill>
      </dgm:spPr>
      <dgm:t>
        <a:bodyPr/>
        <a:lstStyle/>
        <a:p>
          <a:pPr rtl="0"/>
          <a:r>
            <a:rPr lang="uk-UA" dirty="0" smtClean="0"/>
            <a:t>Ідеологічні </a:t>
          </a:r>
          <a:endParaRPr lang="ru-RU" dirty="0"/>
        </a:p>
      </dgm:t>
    </dgm:pt>
    <dgm:pt modelId="{6B063C49-EDF8-4225-A464-0BA6E9CDEC06}" type="parTrans" cxnId="{A83D3094-FE33-4795-9481-C1D0DBE58CD3}">
      <dgm:prSet/>
      <dgm:spPr/>
      <dgm:t>
        <a:bodyPr/>
        <a:lstStyle/>
        <a:p>
          <a:endParaRPr lang="ru-RU"/>
        </a:p>
      </dgm:t>
    </dgm:pt>
    <dgm:pt modelId="{F93DA9D4-B9B2-4F51-97DF-487F75DC941C}" type="sibTrans" cxnId="{A83D3094-FE33-4795-9481-C1D0DBE58CD3}">
      <dgm:prSet/>
      <dgm:spPr/>
      <dgm:t>
        <a:bodyPr/>
        <a:lstStyle/>
        <a:p>
          <a:endParaRPr lang="ru-RU"/>
        </a:p>
      </dgm:t>
    </dgm:pt>
    <dgm:pt modelId="{D284EBF8-AB36-424D-A623-90FD19D46031}" type="pres">
      <dgm:prSet presAssocID="{D3101072-521F-4DB3-A018-503BD3804ED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113792-3EB2-4E1E-B9DA-1FFD47518529}" type="pres">
      <dgm:prSet presAssocID="{B91F0FE8-D3FF-4F61-B0B4-BC03047CB81A}" presName="circ1" presStyleLbl="vennNode1" presStyleIdx="0" presStyleCnt="3"/>
      <dgm:spPr/>
      <dgm:t>
        <a:bodyPr/>
        <a:lstStyle/>
        <a:p>
          <a:endParaRPr lang="ru-RU"/>
        </a:p>
      </dgm:t>
    </dgm:pt>
    <dgm:pt modelId="{96EE828C-F1B5-4332-A817-EAEB6B602DE8}" type="pres">
      <dgm:prSet presAssocID="{B91F0FE8-D3FF-4F61-B0B4-BC03047CB81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2BC23B-DA0D-4583-B327-41F27AC7D370}" type="pres">
      <dgm:prSet presAssocID="{53FD0A4E-CF76-4608-AA68-E078B1B9F843}" presName="circ2" presStyleLbl="vennNode1" presStyleIdx="1" presStyleCnt="3"/>
      <dgm:spPr/>
      <dgm:t>
        <a:bodyPr/>
        <a:lstStyle/>
        <a:p>
          <a:endParaRPr lang="ru-RU"/>
        </a:p>
      </dgm:t>
    </dgm:pt>
    <dgm:pt modelId="{7FE69301-2212-465A-A0DF-7D73943D3365}" type="pres">
      <dgm:prSet presAssocID="{53FD0A4E-CF76-4608-AA68-E078B1B9F84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BCB372-54A1-489D-99B2-08D31CE0C780}" type="pres">
      <dgm:prSet presAssocID="{09DDD501-D717-414F-800F-00053F181ECA}" presName="circ3" presStyleLbl="vennNode1" presStyleIdx="2" presStyleCnt="3"/>
      <dgm:spPr/>
      <dgm:t>
        <a:bodyPr/>
        <a:lstStyle/>
        <a:p>
          <a:endParaRPr lang="ru-RU"/>
        </a:p>
      </dgm:t>
    </dgm:pt>
    <dgm:pt modelId="{883BA896-F185-4D7D-A245-25F807198AE9}" type="pres">
      <dgm:prSet presAssocID="{09DDD501-D717-414F-800F-00053F181EC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E28C52-F3EB-4422-BCEA-ED2D52130FC7}" srcId="{D3101072-521F-4DB3-A018-503BD3804EDB}" destId="{B91F0FE8-D3FF-4F61-B0B4-BC03047CB81A}" srcOrd="0" destOrd="0" parTransId="{379C304B-E6C2-40A0-AD10-DD02E8CCC2F4}" sibTransId="{3A05E320-BFA0-4036-AEB1-9C4DAEC63F98}"/>
    <dgm:cxn modelId="{A83D3094-FE33-4795-9481-C1D0DBE58CD3}" srcId="{D3101072-521F-4DB3-A018-503BD3804EDB}" destId="{09DDD501-D717-414F-800F-00053F181ECA}" srcOrd="2" destOrd="0" parTransId="{6B063C49-EDF8-4225-A464-0BA6E9CDEC06}" sibTransId="{F93DA9D4-B9B2-4F51-97DF-487F75DC941C}"/>
    <dgm:cxn modelId="{2DCF8AA4-3608-4D9A-A0D3-E608687EFA0C}" type="presOf" srcId="{09DDD501-D717-414F-800F-00053F181ECA}" destId="{883BA896-F185-4D7D-A245-25F807198AE9}" srcOrd="1" destOrd="0" presId="urn:microsoft.com/office/officeart/2005/8/layout/venn1"/>
    <dgm:cxn modelId="{EE9D5F82-4FA0-4D06-B87A-52E697B96279}" type="presOf" srcId="{53FD0A4E-CF76-4608-AA68-E078B1B9F843}" destId="{7FE69301-2212-465A-A0DF-7D73943D3365}" srcOrd="1" destOrd="0" presId="urn:microsoft.com/office/officeart/2005/8/layout/venn1"/>
    <dgm:cxn modelId="{8FB4E130-EB4C-4F04-9398-4961B604EC4B}" type="presOf" srcId="{B91F0FE8-D3FF-4F61-B0B4-BC03047CB81A}" destId="{56113792-3EB2-4E1E-B9DA-1FFD47518529}" srcOrd="0" destOrd="0" presId="urn:microsoft.com/office/officeart/2005/8/layout/venn1"/>
    <dgm:cxn modelId="{178B3473-789E-48F9-AB69-86FE00A75AC1}" srcId="{D3101072-521F-4DB3-A018-503BD3804EDB}" destId="{53FD0A4E-CF76-4608-AA68-E078B1B9F843}" srcOrd="1" destOrd="0" parTransId="{FCFBAC1C-0F79-4B6A-BBCE-2A4293090707}" sibTransId="{9ABFEA20-19EA-43E9-AAB7-1660210550D4}"/>
    <dgm:cxn modelId="{7888FA36-472F-4BD8-82CE-9BDD17C4E2A7}" type="presOf" srcId="{D3101072-521F-4DB3-A018-503BD3804EDB}" destId="{D284EBF8-AB36-424D-A623-90FD19D46031}" srcOrd="0" destOrd="0" presId="urn:microsoft.com/office/officeart/2005/8/layout/venn1"/>
    <dgm:cxn modelId="{8E9CBB4C-2886-44BB-A4D1-9F0DA00B6652}" type="presOf" srcId="{B91F0FE8-D3FF-4F61-B0B4-BC03047CB81A}" destId="{96EE828C-F1B5-4332-A817-EAEB6B602DE8}" srcOrd="1" destOrd="0" presId="urn:microsoft.com/office/officeart/2005/8/layout/venn1"/>
    <dgm:cxn modelId="{B3E4FCD4-BCC0-4A42-AEFE-77F342CC06AD}" type="presOf" srcId="{09DDD501-D717-414F-800F-00053F181ECA}" destId="{C2BCB372-54A1-489D-99B2-08D31CE0C780}" srcOrd="0" destOrd="0" presId="urn:microsoft.com/office/officeart/2005/8/layout/venn1"/>
    <dgm:cxn modelId="{6EAD3AE6-10D1-44ED-A8C0-CEE71699F31A}" type="presOf" srcId="{53FD0A4E-CF76-4608-AA68-E078B1B9F843}" destId="{C52BC23B-DA0D-4583-B327-41F27AC7D370}" srcOrd="0" destOrd="0" presId="urn:microsoft.com/office/officeart/2005/8/layout/venn1"/>
    <dgm:cxn modelId="{49CD15D1-4057-468B-808D-8611CC266170}" type="presParOf" srcId="{D284EBF8-AB36-424D-A623-90FD19D46031}" destId="{56113792-3EB2-4E1E-B9DA-1FFD47518529}" srcOrd="0" destOrd="0" presId="urn:microsoft.com/office/officeart/2005/8/layout/venn1"/>
    <dgm:cxn modelId="{853BDFB8-478E-4D4C-8806-62A0BEE8DF02}" type="presParOf" srcId="{D284EBF8-AB36-424D-A623-90FD19D46031}" destId="{96EE828C-F1B5-4332-A817-EAEB6B602DE8}" srcOrd="1" destOrd="0" presId="urn:microsoft.com/office/officeart/2005/8/layout/venn1"/>
    <dgm:cxn modelId="{B98E68AA-7072-402F-AE28-3F44165B0ECA}" type="presParOf" srcId="{D284EBF8-AB36-424D-A623-90FD19D46031}" destId="{C52BC23B-DA0D-4583-B327-41F27AC7D370}" srcOrd="2" destOrd="0" presId="urn:microsoft.com/office/officeart/2005/8/layout/venn1"/>
    <dgm:cxn modelId="{9A279FAB-52C0-4E39-BD26-8FE44741907D}" type="presParOf" srcId="{D284EBF8-AB36-424D-A623-90FD19D46031}" destId="{7FE69301-2212-465A-A0DF-7D73943D3365}" srcOrd="3" destOrd="0" presId="urn:microsoft.com/office/officeart/2005/8/layout/venn1"/>
    <dgm:cxn modelId="{B8DB55B1-5CE9-4D97-A2F2-EF30EF2C1510}" type="presParOf" srcId="{D284EBF8-AB36-424D-A623-90FD19D46031}" destId="{C2BCB372-54A1-489D-99B2-08D31CE0C780}" srcOrd="4" destOrd="0" presId="urn:microsoft.com/office/officeart/2005/8/layout/venn1"/>
    <dgm:cxn modelId="{40C45B10-8F3F-48F3-8BF1-E6706F1306A9}" type="presParOf" srcId="{D284EBF8-AB36-424D-A623-90FD19D46031}" destId="{883BA896-F185-4D7D-A245-25F807198AE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20A53E4-A67F-42A1-ACBC-6E13E3815064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2226640-1058-473A-A94A-B1E8400A0567}">
      <dgm:prSet/>
      <dgm:spPr/>
      <dgm:t>
        <a:bodyPr/>
        <a:lstStyle/>
        <a:p>
          <a:pPr rtl="0"/>
          <a:r>
            <a:rPr lang="ru-RU" smtClean="0"/>
            <a:t>використання економічного потенціалу держави для впливу на економіку й політику інших держав (розвиток промисловості, сировинні ресурси, стан робочої сили)</a:t>
          </a:r>
          <a:endParaRPr lang="ru-RU"/>
        </a:p>
      </dgm:t>
    </dgm:pt>
    <dgm:pt modelId="{91ECB866-F7BE-48EF-83CA-AC2F29A2BB7D}" type="parTrans" cxnId="{15AB79F3-6D6E-47B8-8C92-D975C659B64E}">
      <dgm:prSet/>
      <dgm:spPr/>
      <dgm:t>
        <a:bodyPr/>
        <a:lstStyle/>
        <a:p>
          <a:endParaRPr lang="ru-RU"/>
        </a:p>
      </dgm:t>
    </dgm:pt>
    <dgm:pt modelId="{E3BF1D38-1731-48A8-B1B7-AD7510B736D6}" type="sibTrans" cxnId="{15AB79F3-6D6E-47B8-8C92-D975C659B64E}">
      <dgm:prSet/>
      <dgm:spPr/>
      <dgm:t>
        <a:bodyPr/>
        <a:lstStyle/>
        <a:p>
          <a:endParaRPr lang="ru-RU"/>
        </a:p>
      </dgm:t>
    </dgm:pt>
    <dgm:pt modelId="{839D976E-F3E9-4FF4-BCC2-6BB0B241AEE5}" type="pres">
      <dgm:prSet presAssocID="{020A53E4-A67F-42A1-ACBC-6E13E381506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07CBC9-AE9F-45D7-86E8-B33B49C7E62E}" type="pres">
      <dgm:prSet presAssocID="{E2226640-1058-473A-A94A-B1E8400A056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89761FE-CD4B-4DBB-B038-5F21FA4ADD33}" type="presOf" srcId="{E2226640-1058-473A-A94A-B1E8400A0567}" destId="{5407CBC9-AE9F-45D7-86E8-B33B49C7E62E}" srcOrd="0" destOrd="0" presId="urn:microsoft.com/office/officeart/2005/8/layout/vList2"/>
    <dgm:cxn modelId="{15AB79F3-6D6E-47B8-8C92-D975C659B64E}" srcId="{020A53E4-A67F-42A1-ACBC-6E13E3815064}" destId="{E2226640-1058-473A-A94A-B1E8400A0567}" srcOrd="0" destOrd="0" parTransId="{91ECB866-F7BE-48EF-83CA-AC2F29A2BB7D}" sibTransId="{E3BF1D38-1731-48A8-B1B7-AD7510B736D6}"/>
    <dgm:cxn modelId="{242A1B86-A56E-44D4-969B-104B8BBAE595}" type="presOf" srcId="{020A53E4-A67F-42A1-ACBC-6E13E3815064}" destId="{839D976E-F3E9-4FF4-BCC2-6BB0B241AEE5}" srcOrd="0" destOrd="0" presId="urn:microsoft.com/office/officeart/2005/8/layout/vList2"/>
    <dgm:cxn modelId="{80511035-2E50-46A8-BE55-CEAC888F7D79}" type="presParOf" srcId="{839D976E-F3E9-4FF4-BCC2-6BB0B241AEE5}" destId="{5407CBC9-AE9F-45D7-86E8-B33B49C7E62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BC3BF71-A1B1-46C7-A21D-37EB1585C12C}" type="doc">
      <dgm:prSet loTypeId="urn:microsoft.com/office/officeart/2005/8/layout/vList2" loCatId="list" qsTypeId="urn:microsoft.com/office/officeart/2005/8/quickstyle/3d3" qsCatId="3D" csTypeId="urn:microsoft.com/office/officeart/2005/8/colors/accent2_2" csCatId="accent2"/>
      <dgm:spPr/>
      <dgm:t>
        <a:bodyPr/>
        <a:lstStyle/>
        <a:p>
          <a:endParaRPr lang="ru-RU"/>
        </a:p>
      </dgm:t>
    </dgm:pt>
    <dgm:pt modelId="{A0E62160-F6D8-4020-B704-23131251FCB4}">
      <dgm:prSet/>
      <dgm:spPr/>
      <dgm:t>
        <a:bodyPr/>
        <a:lstStyle/>
        <a:p>
          <a:pPr rtl="0"/>
          <a:r>
            <a:rPr lang="ru-RU" smtClean="0"/>
            <a:t>зустрічі глав держав та урядів</a:t>
          </a:r>
          <a:endParaRPr lang="ru-RU"/>
        </a:p>
      </dgm:t>
    </dgm:pt>
    <dgm:pt modelId="{214A18CE-2F30-4BC6-9384-25D48F334FB9}" type="parTrans" cxnId="{DCE156E5-6FAF-41C2-8EB3-51679B830F65}">
      <dgm:prSet/>
      <dgm:spPr/>
      <dgm:t>
        <a:bodyPr/>
        <a:lstStyle/>
        <a:p>
          <a:endParaRPr lang="ru-RU"/>
        </a:p>
      </dgm:t>
    </dgm:pt>
    <dgm:pt modelId="{79F766B2-5260-4DBC-B80C-4B3184165EB7}" type="sibTrans" cxnId="{DCE156E5-6FAF-41C2-8EB3-51679B830F65}">
      <dgm:prSet/>
      <dgm:spPr/>
      <dgm:t>
        <a:bodyPr/>
        <a:lstStyle/>
        <a:p>
          <a:endParaRPr lang="ru-RU"/>
        </a:p>
      </dgm:t>
    </dgm:pt>
    <dgm:pt modelId="{CD6B67A4-1676-4C33-9A03-467AB6F6EA8A}">
      <dgm:prSet/>
      <dgm:spPr/>
      <dgm:t>
        <a:bodyPr/>
        <a:lstStyle/>
        <a:p>
          <a:pPr rtl="0"/>
          <a:r>
            <a:rPr lang="ru-RU" smtClean="0"/>
            <a:t>постійне представництво, здійснюване послами й місіями</a:t>
          </a:r>
          <a:endParaRPr lang="ru-RU"/>
        </a:p>
      </dgm:t>
    </dgm:pt>
    <dgm:pt modelId="{F948F49B-8CA6-4D46-AC67-3C83FF65759D}" type="parTrans" cxnId="{AD012EB3-EE03-448D-B3B2-59321E1E4D6C}">
      <dgm:prSet/>
      <dgm:spPr/>
      <dgm:t>
        <a:bodyPr/>
        <a:lstStyle/>
        <a:p>
          <a:endParaRPr lang="ru-RU"/>
        </a:p>
      </dgm:t>
    </dgm:pt>
    <dgm:pt modelId="{FE987E40-65C4-4463-8F94-2C4AA2698C4E}" type="sibTrans" cxnId="{AD012EB3-EE03-448D-B3B2-59321E1E4D6C}">
      <dgm:prSet/>
      <dgm:spPr/>
      <dgm:t>
        <a:bodyPr/>
        <a:lstStyle/>
        <a:p>
          <a:endParaRPr lang="ru-RU"/>
        </a:p>
      </dgm:t>
    </dgm:pt>
    <dgm:pt modelId="{A1679F41-6F3A-4A41-B169-704740BFFD4C}">
      <dgm:prSet/>
      <dgm:spPr/>
      <dgm:t>
        <a:bodyPr/>
        <a:lstStyle/>
        <a:p>
          <a:pPr rtl="0"/>
          <a:r>
            <a:rPr lang="ru-RU" smtClean="0"/>
            <a:t>участь представників держав у роботі міжнародних організацій</a:t>
          </a:r>
          <a:endParaRPr lang="ru-RU"/>
        </a:p>
      </dgm:t>
    </dgm:pt>
    <dgm:pt modelId="{1A97CEC0-D171-4086-8A71-549D0EE8A9AC}" type="parTrans" cxnId="{C89F045E-E683-4741-ABA4-2B098BE321FA}">
      <dgm:prSet/>
      <dgm:spPr/>
      <dgm:t>
        <a:bodyPr/>
        <a:lstStyle/>
        <a:p>
          <a:endParaRPr lang="ru-RU"/>
        </a:p>
      </dgm:t>
    </dgm:pt>
    <dgm:pt modelId="{C8AF48E5-A21B-42D0-97B2-CEB0A763A5AE}" type="sibTrans" cxnId="{C89F045E-E683-4741-ABA4-2B098BE321FA}">
      <dgm:prSet/>
      <dgm:spPr/>
      <dgm:t>
        <a:bodyPr/>
        <a:lstStyle/>
        <a:p>
          <a:endParaRPr lang="ru-RU"/>
        </a:p>
      </dgm:t>
    </dgm:pt>
    <dgm:pt modelId="{D9019AFB-AA37-49F4-97A4-82C3951888CB}">
      <dgm:prSet/>
      <dgm:spPr/>
      <dgm:t>
        <a:bodyPr/>
        <a:lstStyle/>
        <a:p>
          <a:pPr rtl="0"/>
          <a:r>
            <a:rPr lang="ru-RU" smtClean="0"/>
            <a:t>дипломатичні конгреси, наради, конференції</a:t>
          </a:r>
          <a:endParaRPr lang="ru-RU"/>
        </a:p>
      </dgm:t>
    </dgm:pt>
    <dgm:pt modelId="{7CEBE7AC-9CDC-4B07-9AE8-42AE418048BB}" type="parTrans" cxnId="{10AA60AD-3EC4-486D-9D44-FD0F638B1BAF}">
      <dgm:prSet/>
      <dgm:spPr/>
      <dgm:t>
        <a:bodyPr/>
        <a:lstStyle/>
        <a:p>
          <a:endParaRPr lang="ru-RU"/>
        </a:p>
      </dgm:t>
    </dgm:pt>
    <dgm:pt modelId="{BA9DF84A-F9DA-4289-825F-51C1400319C5}" type="sibTrans" cxnId="{10AA60AD-3EC4-486D-9D44-FD0F638B1BAF}">
      <dgm:prSet/>
      <dgm:spPr/>
      <dgm:t>
        <a:bodyPr/>
        <a:lstStyle/>
        <a:p>
          <a:endParaRPr lang="ru-RU"/>
        </a:p>
      </dgm:t>
    </dgm:pt>
    <dgm:pt modelId="{EEDA1C1F-D0E2-4684-BD8E-D0147834E920}">
      <dgm:prSet/>
      <dgm:spPr/>
      <dgm:t>
        <a:bodyPr/>
        <a:lstStyle/>
        <a:p>
          <a:pPr rtl="0"/>
          <a:r>
            <a:rPr lang="ru-RU" smtClean="0"/>
            <a:t>підготовка та укладання міжнародних угод</a:t>
          </a:r>
          <a:endParaRPr lang="ru-RU"/>
        </a:p>
      </dgm:t>
    </dgm:pt>
    <dgm:pt modelId="{9B9C3122-AA92-4BAB-835A-398B659075D1}" type="parTrans" cxnId="{1434420C-DE3E-4FD4-8F05-B42E8BE39774}">
      <dgm:prSet/>
      <dgm:spPr/>
      <dgm:t>
        <a:bodyPr/>
        <a:lstStyle/>
        <a:p>
          <a:endParaRPr lang="ru-RU"/>
        </a:p>
      </dgm:t>
    </dgm:pt>
    <dgm:pt modelId="{679FC2FC-1395-499E-9727-76FB0E63B442}" type="sibTrans" cxnId="{1434420C-DE3E-4FD4-8F05-B42E8BE39774}">
      <dgm:prSet/>
      <dgm:spPr/>
      <dgm:t>
        <a:bodyPr/>
        <a:lstStyle/>
        <a:p>
          <a:endParaRPr lang="ru-RU"/>
        </a:p>
      </dgm:t>
    </dgm:pt>
    <dgm:pt modelId="{EF99D588-A67A-4689-BEBB-82AF0ED61E5B}">
      <dgm:prSet/>
      <dgm:spPr/>
      <dgm:t>
        <a:bodyPr/>
        <a:lstStyle/>
        <a:p>
          <a:pPr rtl="0"/>
          <a:r>
            <a:rPr lang="ru-RU" smtClean="0"/>
            <a:t>дипломатичне листування у формі послань, заяв, нот, меморандумів та ін. </a:t>
          </a:r>
          <a:endParaRPr lang="ru-RU"/>
        </a:p>
      </dgm:t>
    </dgm:pt>
    <dgm:pt modelId="{8CD9C396-D66E-4DB4-9A28-2ED11C766911}" type="parTrans" cxnId="{09FEAD81-FA94-43D8-92AF-0F59D711F9E6}">
      <dgm:prSet/>
      <dgm:spPr/>
      <dgm:t>
        <a:bodyPr/>
        <a:lstStyle/>
        <a:p>
          <a:endParaRPr lang="ru-RU"/>
        </a:p>
      </dgm:t>
    </dgm:pt>
    <dgm:pt modelId="{08E825D3-C9EC-4534-93E0-49CB40483E6F}" type="sibTrans" cxnId="{09FEAD81-FA94-43D8-92AF-0F59D711F9E6}">
      <dgm:prSet/>
      <dgm:spPr/>
      <dgm:t>
        <a:bodyPr/>
        <a:lstStyle/>
        <a:p>
          <a:endParaRPr lang="ru-RU"/>
        </a:p>
      </dgm:t>
    </dgm:pt>
    <dgm:pt modelId="{266AF606-9F6A-4879-A583-5ABBC2CD435A}" type="pres">
      <dgm:prSet presAssocID="{2BC3BF71-A1B1-46C7-A21D-37EB1585C1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BC02A4-3BF6-4D29-8C17-C1F9D7F12559}" type="pres">
      <dgm:prSet presAssocID="{A0E62160-F6D8-4020-B704-23131251FCB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BECBB-EB83-4E0D-916F-4AE8A56373A7}" type="pres">
      <dgm:prSet presAssocID="{79F766B2-5260-4DBC-B80C-4B3184165EB7}" presName="spacer" presStyleCnt="0"/>
      <dgm:spPr/>
    </dgm:pt>
    <dgm:pt modelId="{2C2B79FB-307A-478C-9DDA-AFEC539931AE}" type="pres">
      <dgm:prSet presAssocID="{CD6B67A4-1676-4C33-9A03-467AB6F6EA8A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651F08-FE67-4ECD-A825-B81FEBC1B1FB}" type="pres">
      <dgm:prSet presAssocID="{FE987E40-65C4-4463-8F94-2C4AA2698C4E}" presName="spacer" presStyleCnt="0"/>
      <dgm:spPr/>
    </dgm:pt>
    <dgm:pt modelId="{3384FD04-5021-481B-A068-31F046ADB575}" type="pres">
      <dgm:prSet presAssocID="{A1679F41-6F3A-4A41-B169-704740BFFD4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3311AA-2F73-4FDF-8085-DEF95F67DE86}" type="pres">
      <dgm:prSet presAssocID="{C8AF48E5-A21B-42D0-97B2-CEB0A763A5AE}" presName="spacer" presStyleCnt="0"/>
      <dgm:spPr/>
    </dgm:pt>
    <dgm:pt modelId="{B256EE8E-DF50-4EB9-A6BB-9D5BFB528D94}" type="pres">
      <dgm:prSet presAssocID="{D9019AFB-AA37-49F4-97A4-82C3951888C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99EA66-E44A-4C07-9F80-7923557C4213}" type="pres">
      <dgm:prSet presAssocID="{BA9DF84A-F9DA-4289-825F-51C1400319C5}" presName="spacer" presStyleCnt="0"/>
      <dgm:spPr/>
    </dgm:pt>
    <dgm:pt modelId="{8EE3555E-1E8F-458B-847D-6E78BA3DDD82}" type="pres">
      <dgm:prSet presAssocID="{EEDA1C1F-D0E2-4684-BD8E-D0147834E920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53E0BA-5ABC-44DD-8577-190E14780AF7}" type="pres">
      <dgm:prSet presAssocID="{679FC2FC-1395-499E-9727-76FB0E63B442}" presName="spacer" presStyleCnt="0"/>
      <dgm:spPr/>
    </dgm:pt>
    <dgm:pt modelId="{3F7288EE-0C69-4BEC-AADE-F23C4D4FE666}" type="pres">
      <dgm:prSet presAssocID="{EF99D588-A67A-4689-BEBB-82AF0ED61E5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5F9657-1D80-482D-8DF4-30DAB774F16D}" type="presOf" srcId="{A1679F41-6F3A-4A41-B169-704740BFFD4C}" destId="{3384FD04-5021-481B-A068-31F046ADB575}" srcOrd="0" destOrd="0" presId="urn:microsoft.com/office/officeart/2005/8/layout/vList2"/>
    <dgm:cxn modelId="{1434420C-DE3E-4FD4-8F05-B42E8BE39774}" srcId="{2BC3BF71-A1B1-46C7-A21D-37EB1585C12C}" destId="{EEDA1C1F-D0E2-4684-BD8E-D0147834E920}" srcOrd="4" destOrd="0" parTransId="{9B9C3122-AA92-4BAB-835A-398B659075D1}" sibTransId="{679FC2FC-1395-499E-9727-76FB0E63B442}"/>
    <dgm:cxn modelId="{DCE156E5-6FAF-41C2-8EB3-51679B830F65}" srcId="{2BC3BF71-A1B1-46C7-A21D-37EB1585C12C}" destId="{A0E62160-F6D8-4020-B704-23131251FCB4}" srcOrd="0" destOrd="0" parTransId="{214A18CE-2F30-4BC6-9384-25D48F334FB9}" sibTransId="{79F766B2-5260-4DBC-B80C-4B3184165EB7}"/>
    <dgm:cxn modelId="{10AA60AD-3EC4-486D-9D44-FD0F638B1BAF}" srcId="{2BC3BF71-A1B1-46C7-A21D-37EB1585C12C}" destId="{D9019AFB-AA37-49F4-97A4-82C3951888CB}" srcOrd="3" destOrd="0" parTransId="{7CEBE7AC-9CDC-4B07-9AE8-42AE418048BB}" sibTransId="{BA9DF84A-F9DA-4289-825F-51C1400319C5}"/>
    <dgm:cxn modelId="{7F90BC66-5AF9-4481-8419-2355254576AE}" type="presOf" srcId="{EEDA1C1F-D0E2-4684-BD8E-D0147834E920}" destId="{8EE3555E-1E8F-458B-847D-6E78BA3DDD82}" srcOrd="0" destOrd="0" presId="urn:microsoft.com/office/officeart/2005/8/layout/vList2"/>
    <dgm:cxn modelId="{803EB2FB-53FA-4579-9E88-461B9A2C8569}" type="presOf" srcId="{2BC3BF71-A1B1-46C7-A21D-37EB1585C12C}" destId="{266AF606-9F6A-4879-A583-5ABBC2CD435A}" srcOrd="0" destOrd="0" presId="urn:microsoft.com/office/officeart/2005/8/layout/vList2"/>
    <dgm:cxn modelId="{C89F045E-E683-4741-ABA4-2B098BE321FA}" srcId="{2BC3BF71-A1B1-46C7-A21D-37EB1585C12C}" destId="{A1679F41-6F3A-4A41-B169-704740BFFD4C}" srcOrd="2" destOrd="0" parTransId="{1A97CEC0-D171-4086-8A71-549D0EE8A9AC}" sibTransId="{C8AF48E5-A21B-42D0-97B2-CEB0A763A5AE}"/>
    <dgm:cxn modelId="{FDF64830-DAEB-4DB4-9D21-26AB1A517269}" type="presOf" srcId="{D9019AFB-AA37-49F4-97A4-82C3951888CB}" destId="{B256EE8E-DF50-4EB9-A6BB-9D5BFB528D94}" srcOrd="0" destOrd="0" presId="urn:microsoft.com/office/officeart/2005/8/layout/vList2"/>
    <dgm:cxn modelId="{2CE9B9FD-C1D5-481F-B614-5945AC96F3AA}" type="presOf" srcId="{EF99D588-A67A-4689-BEBB-82AF0ED61E5B}" destId="{3F7288EE-0C69-4BEC-AADE-F23C4D4FE666}" srcOrd="0" destOrd="0" presId="urn:microsoft.com/office/officeart/2005/8/layout/vList2"/>
    <dgm:cxn modelId="{CA47FFF1-A43F-46ED-A41D-835A26AC14ED}" type="presOf" srcId="{A0E62160-F6D8-4020-B704-23131251FCB4}" destId="{A8BC02A4-3BF6-4D29-8C17-C1F9D7F12559}" srcOrd="0" destOrd="0" presId="urn:microsoft.com/office/officeart/2005/8/layout/vList2"/>
    <dgm:cxn modelId="{4E93E7E8-7508-419A-9976-8B25EBC81D87}" type="presOf" srcId="{CD6B67A4-1676-4C33-9A03-467AB6F6EA8A}" destId="{2C2B79FB-307A-478C-9DDA-AFEC539931AE}" srcOrd="0" destOrd="0" presId="urn:microsoft.com/office/officeart/2005/8/layout/vList2"/>
    <dgm:cxn modelId="{09FEAD81-FA94-43D8-92AF-0F59D711F9E6}" srcId="{2BC3BF71-A1B1-46C7-A21D-37EB1585C12C}" destId="{EF99D588-A67A-4689-BEBB-82AF0ED61E5B}" srcOrd="5" destOrd="0" parTransId="{8CD9C396-D66E-4DB4-9A28-2ED11C766911}" sibTransId="{08E825D3-C9EC-4534-93E0-49CB40483E6F}"/>
    <dgm:cxn modelId="{AD012EB3-EE03-448D-B3B2-59321E1E4D6C}" srcId="{2BC3BF71-A1B1-46C7-A21D-37EB1585C12C}" destId="{CD6B67A4-1676-4C33-9A03-467AB6F6EA8A}" srcOrd="1" destOrd="0" parTransId="{F948F49B-8CA6-4D46-AC67-3C83FF65759D}" sibTransId="{FE987E40-65C4-4463-8F94-2C4AA2698C4E}"/>
    <dgm:cxn modelId="{63ADAE5F-8171-441D-81D7-56842AA6903D}" type="presParOf" srcId="{266AF606-9F6A-4879-A583-5ABBC2CD435A}" destId="{A8BC02A4-3BF6-4D29-8C17-C1F9D7F12559}" srcOrd="0" destOrd="0" presId="urn:microsoft.com/office/officeart/2005/8/layout/vList2"/>
    <dgm:cxn modelId="{9FF31DB6-07D2-41D1-AACE-6DC8E01F0A18}" type="presParOf" srcId="{266AF606-9F6A-4879-A583-5ABBC2CD435A}" destId="{365BECBB-EB83-4E0D-916F-4AE8A56373A7}" srcOrd="1" destOrd="0" presId="urn:microsoft.com/office/officeart/2005/8/layout/vList2"/>
    <dgm:cxn modelId="{BDAA7184-5E4F-4009-9ED2-E9F4CF84BA56}" type="presParOf" srcId="{266AF606-9F6A-4879-A583-5ABBC2CD435A}" destId="{2C2B79FB-307A-478C-9DDA-AFEC539931AE}" srcOrd="2" destOrd="0" presId="urn:microsoft.com/office/officeart/2005/8/layout/vList2"/>
    <dgm:cxn modelId="{AA73EFA5-60D7-4BD6-A497-074E06F8C9C3}" type="presParOf" srcId="{266AF606-9F6A-4879-A583-5ABBC2CD435A}" destId="{82651F08-FE67-4ECD-A825-B81FEBC1B1FB}" srcOrd="3" destOrd="0" presId="urn:microsoft.com/office/officeart/2005/8/layout/vList2"/>
    <dgm:cxn modelId="{4B6EA1FF-89CD-4AF8-8C41-C60B15F1D253}" type="presParOf" srcId="{266AF606-9F6A-4879-A583-5ABBC2CD435A}" destId="{3384FD04-5021-481B-A068-31F046ADB575}" srcOrd="4" destOrd="0" presId="urn:microsoft.com/office/officeart/2005/8/layout/vList2"/>
    <dgm:cxn modelId="{2ADA5394-051E-4C88-8F45-B486DC1393B5}" type="presParOf" srcId="{266AF606-9F6A-4879-A583-5ABBC2CD435A}" destId="{B43311AA-2F73-4FDF-8085-DEF95F67DE86}" srcOrd="5" destOrd="0" presId="urn:microsoft.com/office/officeart/2005/8/layout/vList2"/>
    <dgm:cxn modelId="{24A0413D-98B3-4A9E-BDCE-EA73F1FCD6BB}" type="presParOf" srcId="{266AF606-9F6A-4879-A583-5ABBC2CD435A}" destId="{B256EE8E-DF50-4EB9-A6BB-9D5BFB528D94}" srcOrd="6" destOrd="0" presId="urn:microsoft.com/office/officeart/2005/8/layout/vList2"/>
    <dgm:cxn modelId="{A7AF9800-F756-4C18-9509-BE9799A24A38}" type="presParOf" srcId="{266AF606-9F6A-4879-A583-5ABBC2CD435A}" destId="{D899EA66-E44A-4C07-9F80-7923557C4213}" srcOrd="7" destOrd="0" presId="urn:microsoft.com/office/officeart/2005/8/layout/vList2"/>
    <dgm:cxn modelId="{FC8E3E19-A293-49C7-B005-4772F17F1318}" type="presParOf" srcId="{266AF606-9F6A-4879-A583-5ABBC2CD435A}" destId="{8EE3555E-1E8F-458B-847D-6E78BA3DDD82}" srcOrd="8" destOrd="0" presId="urn:microsoft.com/office/officeart/2005/8/layout/vList2"/>
    <dgm:cxn modelId="{121F8DD9-9AEC-4DEE-BB88-F2C8A1E4F066}" type="presParOf" srcId="{266AF606-9F6A-4879-A583-5ABBC2CD435A}" destId="{5F53E0BA-5ABC-44DD-8577-190E14780AF7}" srcOrd="9" destOrd="0" presId="urn:microsoft.com/office/officeart/2005/8/layout/vList2"/>
    <dgm:cxn modelId="{84CA53F4-96E2-42C6-8A6F-96CAAB09BAF5}" type="presParOf" srcId="{266AF606-9F6A-4879-A583-5ABBC2CD435A}" destId="{3F7288EE-0C69-4BEC-AADE-F23C4D4FE66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2BD7C-F65B-475E-9665-A2AB3F9AB983}">
      <dsp:nvSpPr>
        <dsp:cNvPr id="0" name=""/>
        <dsp:cNvSpPr/>
      </dsp:nvSpPr>
      <dsp:spPr>
        <a:xfrm>
          <a:off x="0" y="97718"/>
          <a:ext cx="8229600" cy="994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1. Зміст поняття «зовнішня політика», її принципи. Співвідношення внутрішньої та зовнішньої політики. </a:t>
          </a:r>
          <a:endParaRPr lang="ru-RU" sz="2500" kern="1200"/>
        </a:p>
      </dsp:txBody>
      <dsp:txXfrm>
        <a:off x="48547" y="146265"/>
        <a:ext cx="8132506" cy="897406"/>
      </dsp:txXfrm>
    </dsp:sp>
    <dsp:sp modelId="{4093542B-2B40-4B1B-BEC6-C058E5C6B003}">
      <dsp:nvSpPr>
        <dsp:cNvPr id="0" name=""/>
        <dsp:cNvSpPr/>
      </dsp:nvSpPr>
      <dsp:spPr>
        <a:xfrm>
          <a:off x="0" y="1164218"/>
          <a:ext cx="8229600" cy="9945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2. Засоби здійснення зовнішньої політики. </a:t>
          </a:r>
          <a:endParaRPr lang="ru-RU" sz="2500" kern="1200"/>
        </a:p>
      </dsp:txBody>
      <dsp:txXfrm>
        <a:off x="48547" y="1212765"/>
        <a:ext cx="8132506" cy="897406"/>
      </dsp:txXfrm>
    </dsp:sp>
    <dsp:sp modelId="{72FA7CA3-7859-4DE2-ACCD-24E8D09AC0C1}">
      <dsp:nvSpPr>
        <dsp:cNvPr id="0" name=""/>
        <dsp:cNvSpPr/>
      </dsp:nvSpPr>
      <dsp:spPr>
        <a:xfrm>
          <a:off x="0" y="2230718"/>
          <a:ext cx="8229600" cy="9945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3. Види зовнішньої політики держави. </a:t>
          </a:r>
          <a:endParaRPr lang="ru-RU" sz="2500" kern="1200"/>
        </a:p>
      </dsp:txBody>
      <dsp:txXfrm>
        <a:off x="48547" y="2279265"/>
        <a:ext cx="8132506" cy="897406"/>
      </dsp:txXfrm>
    </dsp:sp>
    <dsp:sp modelId="{D11614A4-7F36-4B6C-9C45-2901F9FB1CE5}">
      <dsp:nvSpPr>
        <dsp:cNvPr id="0" name=""/>
        <dsp:cNvSpPr/>
      </dsp:nvSpPr>
      <dsp:spPr>
        <a:xfrm>
          <a:off x="0" y="3297218"/>
          <a:ext cx="8229600" cy="994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smtClean="0"/>
            <a:t>4. Геополітичний підхід до зовнішньої політики. </a:t>
          </a:r>
          <a:endParaRPr lang="ru-RU" sz="2500" kern="1200"/>
        </a:p>
      </dsp:txBody>
      <dsp:txXfrm>
        <a:off x="48547" y="3345765"/>
        <a:ext cx="8132506" cy="8974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3E2A8-15C3-46E3-97BD-1DA8233AAB4E}">
      <dsp:nvSpPr>
        <dsp:cNvPr id="0" name=""/>
        <dsp:cNvSpPr/>
      </dsp:nvSpPr>
      <dsp:spPr>
        <a:xfrm>
          <a:off x="0" y="0"/>
          <a:ext cx="4389437" cy="43894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5215BF-1FF9-4171-BAF2-C49E5E349089}">
      <dsp:nvSpPr>
        <dsp:cNvPr id="0" name=""/>
        <dsp:cNvSpPr/>
      </dsp:nvSpPr>
      <dsp:spPr>
        <a:xfrm>
          <a:off x="2194718" y="0"/>
          <a:ext cx="6034881" cy="438943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загальний</a:t>
          </a:r>
          <a:r>
            <a:rPr lang="ru-RU" sz="2400" kern="1200" dirty="0" smtClean="0"/>
            <a:t> курс </a:t>
          </a:r>
          <a:r>
            <a:rPr lang="ru-RU" sz="2400" kern="1200" dirty="0" err="1" smtClean="0"/>
            <a:t>держави</a:t>
          </a:r>
          <a:r>
            <a:rPr lang="ru-RU" sz="2400" kern="1200" dirty="0" smtClean="0"/>
            <a:t> в </a:t>
          </a:r>
          <a:r>
            <a:rPr lang="ru-RU" sz="2400" kern="1200" dirty="0" err="1" smtClean="0"/>
            <a:t>міжнародних</a:t>
          </a:r>
          <a:r>
            <a:rPr lang="ru-RU" sz="2400" kern="1200" dirty="0" smtClean="0"/>
            <a:t> справах, </a:t>
          </a:r>
          <a:r>
            <a:rPr lang="ru-RU" sz="2400" kern="1200" dirty="0" err="1" smtClean="0"/>
            <a:t>який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регулює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взаємовідносини</a:t>
          </a:r>
          <a:r>
            <a:rPr lang="ru-RU" sz="2400" kern="1200" dirty="0" smtClean="0"/>
            <a:t> з </a:t>
          </a:r>
          <a:r>
            <a:rPr lang="ru-RU" sz="2400" kern="1200" dirty="0" err="1" smtClean="0"/>
            <a:t>іншими</a:t>
          </a:r>
          <a:r>
            <a:rPr lang="ru-RU" sz="2400" kern="1200" dirty="0" smtClean="0"/>
            <a:t> державами та </a:t>
          </a:r>
          <a:r>
            <a:rPr lang="ru-RU" sz="2400" kern="1200" dirty="0" err="1" smtClean="0"/>
            <a:t>інституціями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відповідно</a:t>
          </a:r>
          <a:r>
            <a:rPr lang="ru-RU" sz="2400" kern="1200" dirty="0" smtClean="0"/>
            <a:t> до потреб, </a:t>
          </a:r>
          <a:r>
            <a:rPr lang="ru-RU" sz="2400" kern="1200" dirty="0" err="1" smtClean="0"/>
            <a:t>принципів</a:t>
          </a:r>
          <a:r>
            <a:rPr lang="ru-RU" sz="2400" kern="1200" dirty="0" smtClean="0"/>
            <a:t> і </a:t>
          </a:r>
          <a:r>
            <a:rPr lang="ru-RU" sz="2400" kern="1200" dirty="0" err="1" smtClean="0"/>
            <a:t>цілей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внутрішньої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політики</a:t>
          </a:r>
          <a:endParaRPr lang="ru-RU" sz="2400" kern="1200" dirty="0"/>
        </a:p>
      </dsp:txBody>
      <dsp:txXfrm>
        <a:off x="2194718" y="0"/>
        <a:ext cx="6034881" cy="2084982"/>
      </dsp:txXfrm>
    </dsp:sp>
    <dsp:sp modelId="{72EF967A-9AF1-45D9-B74F-E17A59744652}">
      <dsp:nvSpPr>
        <dsp:cNvPr id="0" name=""/>
        <dsp:cNvSpPr/>
      </dsp:nvSpPr>
      <dsp:spPr>
        <a:xfrm>
          <a:off x="1152227" y="2084982"/>
          <a:ext cx="2084982" cy="2084982"/>
        </a:xfrm>
        <a:prstGeom prst="pie">
          <a:avLst>
            <a:gd name="adj1" fmla="val 5400000"/>
            <a:gd name="adj2" fmla="val 1620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FAEDB5-FFE4-4BD5-BC90-387B713FC3FD}">
      <dsp:nvSpPr>
        <dsp:cNvPr id="0" name=""/>
        <dsp:cNvSpPr/>
      </dsp:nvSpPr>
      <dsp:spPr>
        <a:xfrm>
          <a:off x="2194718" y="2084982"/>
          <a:ext cx="6034881" cy="20849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діяльність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держави</a:t>
          </a:r>
          <a:r>
            <a:rPr lang="ru-RU" sz="2000" kern="1200" dirty="0" smtClean="0"/>
            <a:t> та </a:t>
          </a:r>
          <a:r>
            <a:rPr lang="ru-RU" sz="2000" kern="1200" dirty="0" err="1" smtClean="0"/>
            <a:t>інших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політичних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інститутів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що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здійнюється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міжнародній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арені</a:t>
          </a:r>
          <a:r>
            <a:rPr lang="ru-RU" sz="2000" kern="1200" dirty="0" smtClean="0"/>
            <a:t>; комплекс </a:t>
          </a:r>
          <a:r>
            <a:rPr lang="ru-RU" sz="2000" kern="1200" dirty="0" err="1" smtClean="0"/>
            <a:t>дій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спрямованих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встановлення</a:t>
          </a:r>
          <a:r>
            <a:rPr lang="ru-RU" sz="2000" kern="1200" dirty="0" smtClean="0"/>
            <a:t> і </a:t>
          </a:r>
          <a:r>
            <a:rPr lang="ru-RU" sz="2000" kern="1200" dirty="0" err="1" smtClean="0"/>
            <a:t>підтримку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відносин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із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міжнародним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співтовариством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захист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власного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національного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інтересу</a:t>
          </a:r>
          <a:r>
            <a:rPr lang="ru-RU" sz="2000" kern="1200" dirty="0" smtClean="0"/>
            <a:t> й </a:t>
          </a:r>
          <a:r>
            <a:rPr lang="ru-RU" sz="2000" kern="1200" dirty="0" err="1" smtClean="0"/>
            <a:t>поширення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свого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впливу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інші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суб’єкти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міжнародних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відносин</a:t>
          </a:r>
          <a:endParaRPr lang="ru-RU" sz="2000" kern="1200" dirty="0"/>
        </a:p>
      </dsp:txBody>
      <dsp:txXfrm>
        <a:off x="2194718" y="2084982"/>
        <a:ext cx="6034881" cy="20849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F997B-28C8-43BD-92FD-1E14FA8FE831}">
      <dsp:nvSpPr>
        <dsp:cNvPr id="0" name=""/>
        <dsp:cNvSpPr/>
      </dsp:nvSpPr>
      <dsp:spPr>
        <a:xfrm>
          <a:off x="1320" y="341711"/>
          <a:ext cx="3287017" cy="3706014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Внутрішня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політика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визначає</a:t>
          </a:r>
          <a:r>
            <a:rPr lang="ru-RU" sz="2400" kern="1200" dirty="0" smtClean="0"/>
            <a:t> вектор ЗП, </a:t>
          </a:r>
          <a:r>
            <a:rPr lang="ru-RU" sz="2400" kern="1200" dirty="0" err="1" smtClean="0"/>
            <a:t>зумовлює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напрями</a:t>
          </a:r>
          <a:r>
            <a:rPr lang="ru-RU" sz="2400" kern="1200" dirty="0" smtClean="0"/>
            <a:t> і </a:t>
          </a:r>
          <a:r>
            <a:rPr lang="ru-RU" sz="2400" kern="1200" dirty="0" err="1" smtClean="0"/>
            <a:t>засоби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зовнішньої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політики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держави</a:t>
          </a:r>
          <a:endParaRPr lang="ru-RU" sz="2400" kern="1200" dirty="0"/>
        </a:p>
      </dsp:txBody>
      <dsp:txXfrm>
        <a:off x="482692" y="884444"/>
        <a:ext cx="2324273" cy="2620548"/>
      </dsp:txXfrm>
    </dsp:sp>
    <dsp:sp modelId="{9BAD8BD9-48C5-4E04-98B4-6E48D024C21C}">
      <dsp:nvSpPr>
        <dsp:cNvPr id="0" name=""/>
        <dsp:cNvSpPr/>
      </dsp:nvSpPr>
      <dsp:spPr>
        <a:xfrm>
          <a:off x="3032202" y="86647"/>
          <a:ext cx="2049202" cy="1109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700" kern="1200"/>
        </a:p>
      </dsp:txBody>
      <dsp:txXfrm>
        <a:off x="3032202" y="308521"/>
        <a:ext cx="1716392" cy="665620"/>
      </dsp:txXfrm>
    </dsp:sp>
    <dsp:sp modelId="{859EAA85-CFBE-43F5-B12A-561C41D2B246}">
      <dsp:nvSpPr>
        <dsp:cNvPr id="0" name=""/>
        <dsp:cNvSpPr/>
      </dsp:nvSpPr>
      <dsp:spPr>
        <a:xfrm>
          <a:off x="4941261" y="269709"/>
          <a:ext cx="3287017" cy="3850018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ЗП не </a:t>
          </a:r>
          <a:r>
            <a:rPr lang="ru-RU" sz="2000" kern="1200" dirty="0" err="1" smtClean="0"/>
            <a:t>лише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задовольняє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інтереси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внутрішнього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життя</a:t>
          </a:r>
          <a:r>
            <a:rPr lang="ru-RU" sz="2000" kern="1200" dirty="0" smtClean="0"/>
            <a:t>, а й вносить </a:t>
          </a:r>
          <a:r>
            <a:rPr lang="ru-RU" sz="2000" kern="1200" dirty="0" err="1" smtClean="0"/>
            <a:t>певні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корективи</a:t>
          </a:r>
          <a:r>
            <a:rPr lang="ru-RU" sz="2000" kern="1200" dirty="0" smtClean="0"/>
            <a:t> до </a:t>
          </a:r>
          <a:r>
            <a:rPr lang="ru-RU" sz="2000" kern="1200" dirty="0" err="1" smtClean="0"/>
            <a:t>внутрішньополітичних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курсів</a:t>
          </a:r>
          <a:r>
            <a:rPr lang="ru-RU" sz="2000" kern="1200" dirty="0" smtClean="0"/>
            <a:t> та </a:t>
          </a:r>
          <a:r>
            <a:rPr lang="ru-RU" sz="2000" kern="1200" dirty="0" err="1" smtClean="0"/>
            <a:t>впливає</a:t>
          </a:r>
          <a:r>
            <a:rPr lang="ru-RU" sz="2000" kern="1200" dirty="0" smtClean="0"/>
            <a:t> на </a:t>
          </a:r>
          <a:r>
            <a:rPr lang="ru-RU" sz="2000" kern="1200" dirty="0" err="1" smtClean="0"/>
            <a:t>зміну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загальнополітичної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ситуації</a:t>
          </a:r>
          <a:r>
            <a:rPr lang="ru-RU" sz="2000" kern="1200" dirty="0" smtClean="0"/>
            <a:t> в </a:t>
          </a:r>
          <a:r>
            <a:rPr lang="ru-RU" sz="2000" kern="1200" dirty="0" err="1" smtClean="0"/>
            <a:t>країні</a:t>
          </a:r>
          <a:endParaRPr lang="ru-RU" sz="2000" kern="1200" dirty="0"/>
        </a:p>
      </dsp:txBody>
      <dsp:txXfrm>
        <a:off x="5422633" y="833531"/>
        <a:ext cx="2324273" cy="2722374"/>
      </dsp:txXfrm>
    </dsp:sp>
    <dsp:sp modelId="{D43B0BA5-4928-4CEC-BBCC-825B8379264A}">
      <dsp:nvSpPr>
        <dsp:cNvPr id="0" name=""/>
        <dsp:cNvSpPr/>
      </dsp:nvSpPr>
      <dsp:spPr>
        <a:xfrm rot="10800000">
          <a:off x="3148194" y="3193420"/>
          <a:ext cx="2049202" cy="1109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700" kern="1200"/>
        </a:p>
      </dsp:txBody>
      <dsp:txXfrm rot="10800000">
        <a:off x="3481004" y="3415294"/>
        <a:ext cx="1716392" cy="6656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744EFC-C632-4795-B890-7823AEB0150A}">
      <dsp:nvSpPr>
        <dsp:cNvPr id="0" name=""/>
        <dsp:cNvSpPr/>
      </dsp:nvSpPr>
      <dsp:spPr>
        <a:xfrm>
          <a:off x="0" y="11374"/>
          <a:ext cx="8229600" cy="1417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захисна – пов’язана із захистом прав та інтересів держави і її громадян за кордоном</a:t>
          </a:r>
          <a:endParaRPr lang="ru-RU" sz="2000" kern="1200"/>
        </a:p>
      </dsp:txBody>
      <dsp:txXfrm>
        <a:off x="69180" y="80554"/>
        <a:ext cx="8091240" cy="1278802"/>
      </dsp:txXfrm>
    </dsp:sp>
    <dsp:sp modelId="{ECB4D46B-F270-428B-BC19-F2C26CB36C55}">
      <dsp:nvSpPr>
        <dsp:cNvPr id="0" name=""/>
        <dsp:cNvSpPr/>
      </dsp:nvSpPr>
      <dsp:spPr>
        <a:xfrm>
          <a:off x="0" y="1486137"/>
          <a:ext cx="8229600" cy="1417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інформаційно-представницька – реалізується через відповідні органи, що представляють погляди уряду, позицію держави, і покликана інформувати керівні органи держави про справи й наміри урядів інших держав</a:t>
          </a:r>
          <a:endParaRPr lang="ru-RU" sz="2000" kern="1200"/>
        </a:p>
      </dsp:txBody>
      <dsp:txXfrm>
        <a:off x="69180" y="1555317"/>
        <a:ext cx="8091240" cy="1278802"/>
      </dsp:txXfrm>
    </dsp:sp>
    <dsp:sp modelId="{F8617C55-EB7E-48C9-A8A6-4ADD43E7AE31}">
      <dsp:nvSpPr>
        <dsp:cNvPr id="0" name=""/>
        <dsp:cNvSpPr/>
      </dsp:nvSpPr>
      <dsp:spPr>
        <a:xfrm>
          <a:off x="0" y="2960899"/>
          <a:ext cx="8229600" cy="14171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організаційно-посередницька – базується на втіленні в життя зовнішньо та внутрішньополітичних концепцій, доктрин і програм держави</a:t>
          </a:r>
          <a:endParaRPr lang="ru-RU" sz="2000" kern="1200"/>
        </a:p>
      </dsp:txBody>
      <dsp:txXfrm>
        <a:off x="69180" y="3030079"/>
        <a:ext cx="8091240" cy="12788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31B78-5521-4272-B040-9E4919A78B36}">
      <dsp:nvSpPr>
        <dsp:cNvPr id="0" name=""/>
        <dsp:cNvSpPr/>
      </dsp:nvSpPr>
      <dsp:spPr>
        <a:xfrm>
          <a:off x="1727" y="0"/>
          <a:ext cx="2688282" cy="438912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забезпечення національної безпеки держави</a:t>
          </a:r>
          <a:endParaRPr lang="ru-RU" sz="2000" kern="1200"/>
        </a:p>
      </dsp:txBody>
      <dsp:txXfrm>
        <a:off x="1727" y="1755648"/>
        <a:ext cx="2688282" cy="1755648"/>
      </dsp:txXfrm>
    </dsp:sp>
    <dsp:sp modelId="{9E5F75A0-B353-40A8-BED5-8D2D3FE69EB0}">
      <dsp:nvSpPr>
        <dsp:cNvPr id="0" name=""/>
        <dsp:cNvSpPr/>
      </dsp:nvSpPr>
      <dsp:spPr>
        <a:xfrm>
          <a:off x="615080" y="263347"/>
          <a:ext cx="1461576" cy="146157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D83320-2ACB-413A-A091-5B7998E96C49}">
      <dsp:nvSpPr>
        <dsp:cNvPr id="0" name=""/>
        <dsp:cNvSpPr/>
      </dsp:nvSpPr>
      <dsp:spPr>
        <a:xfrm>
          <a:off x="2770658" y="0"/>
          <a:ext cx="2688282" cy="4389120"/>
        </a:xfrm>
        <a:prstGeom prst="roundRect">
          <a:avLst>
            <a:gd name="adj" fmla="val 10000"/>
          </a:avLst>
        </a:prstGeom>
        <a:solidFill>
          <a:schemeClr val="accent5">
            <a:hueOff val="-918568"/>
            <a:satOff val="135"/>
            <a:lumOff val="-323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збільшення сили держави</a:t>
          </a:r>
          <a:endParaRPr lang="ru-RU" sz="2000" kern="1200"/>
        </a:p>
      </dsp:txBody>
      <dsp:txXfrm>
        <a:off x="2770658" y="1755648"/>
        <a:ext cx="2688282" cy="1755648"/>
      </dsp:txXfrm>
    </dsp:sp>
    <dsp:sp modelId="{98BDBA63-5580-4B70-97CB-CF7454C9EE4B}">
      <dsp:nvSpPr>
        <dsp:cNvPr id="0" name=""/>
        <dsp:cNvSpPr/>
      </dsp:nvSpPr>
      <dsp:spPr>
        <a:xfrm>
          <a:off x="3384011" y="263347"/>
          <a:ext cx="1461576" cy="1461576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8000" r="-4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B42C4F-97B2-4639-A073-6BD2A9F8169E}">
      <dsp:nvSpPr>
        <dsp:cNvPr id="0" name=""/>
        <dsp:cNvSpPr/>
      </dsp:nvSpPr>
      <dsp:spPr>
        <a:xfrm>
          <a:off x="5539589" y="0"/>
          <a:ext cx="2688282" cy="4389120"/>
        </a:xfrm>
        <a:prstGeom prst="roundRect">
          <a:avLst>
            <a:gd name="adj" fmla="val 10000"/>
          </a:avLst>
        </a:prstGeom>
        <a:solidFill>
          <a:schemeClr val="accent5">
            <a:hueOff val="-1837137"/>
            <a:satOff val="270"/>
            <a:lumOff val="-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зростання престижу та зміцнення міжнародних позицій держави</a:t>
          </a:r>
          <a:endParaRPr lang="ru-RU" sz="2000" kern="1200"/>
        </a:p>
      </dsp:txBody>
      <dsp:txXfrm>
        <a:off x="5539589" y="1755648"/>
        <a:ext cx="2688282" cy="1755648"/>
      </dsp:txXfrm>
    </dsp:sp>
    <dsp:sp modelId="{A8A476FA-FDF7-4191-ABE9-11BB428C307A}">
      <dsp:nvSpPr>
        <dsp:cNvPr id="0" name=""/>
        <dsp:cNvSpPr/>
      </dsp:nvSpPr>
      <dsp:spPr>
        <a:xfrm>
          <a:off x="6152942" y="263347"/>
          <a:ext cx="1461576" cy="1461576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164535-1A83-4E7A-B08F-A7AD35415AC0}">
      <dsp:nvSpPr>
        <dsp:cNvPr id="0" name=""/>
        <dsp:cNvSpPr/>
      </dsp:nvSpPr>
      <dsp:spPr>
        <a:xfrm>
          <a:off x="329183" y="3511296"/>
          <a:ext cx="7571232" cy="658368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0AAE1C-39F2-41F6-BC8F-D9E027DE8C86}">
      <dsp:nvSpPr>
        <dsp:cNvPr id="0" name=""/>
        <dsp:cNvSpPr/>
      </dsp:nvSpPr>
      <dsp:spPr>
        <a:xfrm>
          <a:off x="617219" y="0"/>
          <a:ext cx="6995160" cy="4389120"/>
        </a:xfrm>
        <a:prstGeom prst="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5">
                <a:tint val="40000"/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2E36D5CE-0AB9-47F3-BCD1-4ACEFF120FC8}">
      <dsp:nvSpPr>
        <dsp:cNvPr id="0" name=""/>
        <dsp:cNvSpPr/>
      </dsp:nvSpPr>
      <dsp:spPr>
        <a:xfrm>
          <a:off x="2173" y="1316736"/>
          <a:ext cx="2599768" cy="1755648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особа</a:t>
          </a:r>
          <a:endParaRPr lang="ru-RU" sz="3200" kern="1200" dirty="0"/>
        </a:p>
      </dsp:txBody>
      <dsp:txXfrm>
        <a:off x="87877" y="1402440"/>
        <a:ext cx="2428360" cy="1584240"/>
      </dsp:txXfrm>
    </dsp:sp>
    <dsp:sp modelId="{2991C44C-0D96-4A2C-930D-530133683D6E}">
      <dsp:nvSpPr>
        <dsp:cNvPr id="0" name=""/>
        <dsp:cNvSpPr/>
      </dsp:nvSpPr>
      <dsp:spPr>
        <a:xfrm>
          <a:off x="2814915" y="1316736"/>
          <a:ext cx="2599768" cy="1755648"/>
        </a:xfrm>
        <a:prstGeom prst="roundRec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-918568"/>
              <a:satOff val="135"/>
              <a:lumOff val="-3236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суспільство</a:t>
          </a:r>
          <a:endParaRPr lang="ru-RU" sz="3200" kern="1200" dirty="0"/>
        </a:p>
      </dsp:txBody>
      <dsp:txXfrm>
        <a:off x="2900619" y="1402440"/>
        <a:ext cx="2428360" cy="1584240"/>
      </dsp:txXfrm>
    </dsp:sp>
    <dsp:sp modelId="{0F16720D-94B4-4BB9-9B7D-6194FE9AD793}">
      <dsp:nvSpPr>
        <dsp:cNvPr id="0" name=""/>
        <dsp:cNvSpPr/>
      </dsp:nvSpPr>
      <dsp:spPr>
        <a:xfrm>
          <a:off x="5627657" y="1316736"/>
          <a:ext cx="2599768" cy="1755648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38100" dir="5400000" algn="ctr" rotWithShape="0">
            <a:schemeClr val="accent5">
              <a:hueOff val="-1837137"/>
              <a:satOff val="270"/>
              <a:lumOff val="-6471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/>
            <a:t>держава</a:t>
          </a:r>
          <a:endParaRPr lang="ru-RU" sz="3200" kern="1200"/>
        </a:p>
      </dsp:txBody>
      <dsp:txXfrm>
        <a:off x="5713361" y="1402440"/>
        <a:ext cx="2428360" cy="15842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13792-3EB2-4E1E-B9DA-1FFD47518529}">
      <dsp:nvSpPr>
        <dsp:cNvPr id="0" name=""/>
        <dsp:cNvSpPr/>
      </dsp:nvSpPr>
      <dsp:spPr>
        <a:xfrm>
          <a:off x="2798063" y="54863"/>
          <a:ext cx="2633472" cy="2633472"/>
        </a:xfrm>
        <a:prstGeom prst="ellipse">
          <a:avLst/>
        </a:prstGeom>
        <a:solidFill>
          <a:srgbClr val="92D050"/>
        </a:solidFill>
        <a:ln>
          <a:noFill/>
        </a:ln>
        <a:effectLst>
          <a:outerShdw blurRad="57150" dist="38100" dir="5400000" algn="ctr" rotWithShape="0">
            <a:schemeClr val="accent4">
              <a:alpha val="50000"/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Економічні</a:t>
          </a:r>
          <a:endParaRPr lang="ru-RU" sz="2400" kern="1200"/>
        </a:p>
      </dsp:txBody>
      <dsp:txXfrm>
        <a:off x="3149193" y="515721"/>
        <a:ext cx="1931212" cy="1185062"/>
      </dsp:txXfrm>
    </dsp:sp>
    <dsp:sp modelId="{C52BC23B-DA0D-4583-B327-41F27AC7D370}">
      <dsp:nvSpPr>
        <dsp:cNvPr id="0" name=""/>
        <dsp:cNvSpPr/>
      </dsp:nvSpPr>
      <dsp:spPr>
        <a:xfrm>
          <a:off x="3748308" y="1700784"/>
          <a:ext cx="2633472" cy="2633472"/>
        </a:xfrm>
        <a:prstGeom prst="ellipse">
          <a:avLst/>
        </a:prstGeom>
        <a:solidFill>
          <a:srgbClr val="C00000">
            <a:alpha val="50000"/>
          </a:srgbClr>
        </a:solidFill>
        <a:ln>
          <a:noFill/>
        </a:ln>
        <a:effectLst>
          <a:outerShdw blurRad="57150" dist="38100" dir="5400000" algn="ctr" rotWithShape="0">
            <a:schemeClr val="accent4">
              <a:alpha val="50000"/>
              <a:hueOff val="-1759972"/>
              <a:satOff val="-18065"/>
              <a:lumOff val="755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smtClean="0"/>
            <a:t>Політичні</a:t>
          </a:r>
          <a:endParaRPr lang="ru-RU" sz="2400" kern="1200"/>
        </a:p>
      </dsp:txBody>
      <dsp:txXfrm>
        <a:off x="4553712" y="2381097"/>
        <a:ext cx="1580083" cy="1448409"/>
      </dsp:txXfrm>
    </dsp:sp>
    <dsp:sp modelId="{C2BCB372-54A1-489D-99B2-08D31CE0C780}">
      <dsp:nvSpPr>
        <dsp:cNvPr id="0" name=""/>
        <dsp:cNvSpPr/>
      </dsp:nvSpPr>
      <dsp:spPr>
        <a:xfrm>
          <a:off x="1847819" y="1700784"/>
          <a:ext cx="2633472" cy="2633472"/>
        </a:xfrm>
        <a:prstGeom prst="ellipse">
          <a:avLst/>
        </a:prstGeom>
        <a:solidFill>
          <a:srgbClr val="FFC000"/>
        </a:solidFill>
        <a:ln>
          <a:noFill/>
        </a:ln>
        <a:effectLst>
          <a:outerShdw blurRad="57150" dist="38100" dir="5400000" algn="ctr" rotWithShape="0">
            <a:schemeClr val="accent4">
              <a:alpha val="50000"/>
              <a:hueOff val="-3519944"/>
              <a:satOff val="-36129"/>
              <a:lumOff val="15099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Ідеологічні </a:t>
          </a:r>
          <a:endParaRPr lang="ru-RU" sz="2400" kern="1200" dirty="0"/>
        </a:p>
      </dsp:txBody>
      <dsp:txXfrm>
        <a:off x="2095804" y="2381097"/>
        <a:ext cx="1580083" cy="14484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07CBC9-AE9F-45D7-86E8-B33B49C7E62E}">
      <dsp:nvSpPr>
        <dsp:cNvPr id="0" name=""/>
        <dsp:cNvSpPr/>
      </dsp:nvSpPr>
      <dsp:spPr>
        <a:xfrm>
          <a:off x="0" y="135359"/>
          <a:ext cx="8229600" cy="4118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smtClean="0"/>
            <a:t>використання економічного потенціалу держави для впливу на економіку й політику інших держав (розвиток промисловості, сировинні ресурси, стан робочої сили)</a:t>
          </a:r>
          <a:endParaRPr lang="ru-RU" sz="4000" kern="1200"/>
        </a:p>
      </dsp:txBody>
      <dsp:txXfrm>
        <a:off x="201044" y="336403"/>
        <a:ext cx="7827512" cy="37163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07.09.2025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FF7C80"/>
          </a:solidFill>
        </p:spPr>
        <p:txBody>
          <a:bodyPr>
            <a:normAutofit/>
          </a:bodyPr>
          <a:lstStyle/>
          <a:p>
            <a:r>
              <a:rPr lang="ru-RU" dirty="0" err="1" smtClean="0"/>
              <a:t>Сутність</a:t>
            </a:r>
            <a:r>
              <a:rPr lang="ru-RU" dirty="0" smtClean="0"/>
              <a:t> </a:t>
            </a:r>
            <a:r>
              <a:rPr lang="ru-RU" dirty="0" err="1" smtClean="0"/>
              <a:t>зовнішньої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</a:t>
            </a:r>
            <a:endParaRPr lang="ru-RU" dirty="0"/>
          </a:p>
        </p:txBody>
      </p:sp>
      <p:pic>
        <p:nvPicPr>
          <p:cNvPr id="2050" name="Picture 2" descr="C:\Users\User\Desktop\завантаже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56992"/>
            <a:ext cx="6696744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175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smtClean="0"/>
              <a:t>ЗП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311274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3999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національна</a:t>
            </a:r>
            <a:r>
              <a:rPr lang="ru-RU" dirty="0" smtClean="0"/>
              <a:t> </a:t>
            </a:r>
            <a:r>
              <a:rPr lang="ru-RU" dirty="0" err="1" smtClean="0"/>
              <a:t>безпека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smtClean="0"/>
              <a:t>стан </a:t>
            </a:r>
            <a:r>
              <a:rPr lang="ru-RU" sz="3200" dirty="0" err="1"/>
              <a:t>держави</a:t>
            </a:r>
            <a:r>
              <a:rPr lang="ru-RU" sz="3200" dirty="0"/>
              <a:t>, </a:t>
            </a:r>
            <a:r>
              <a:rPr lang="ru-RU" sz="3200" dirty="0" err="1"/>
              <a:t>який</a:t>
            </a:r>
            <a:r>
              <a:rPr lang="ru-RU" sz="3200" dirty="0"/>
              <a:t> </a:t>
            </a:r>
            <a:r>
              <a:rPr lang="ru-RU" sz="3200" dirty="0" err="1"/>
              <a:t>дає</a:t>
            </a:r>
            <a:r>
              <a:rPr lang="ru-RU" sz="3200" dirty="0"/>
              <a:t> </a:t>
            </a:r>
            <a:r>
              <a:rPr lang="ru-RU" sz="3200" dirty="0" err="1"/>
              <a:t>їй</a:t>
            </a:r>
            <a:r>
              <a:rPr lang="ru-RU" sz="3200" dirty="0"/>
              <a:t> </a:t>
            </a:r>
            <a:r>
              <a:rPr lang="ru-RU" sz="3200" dirty="0" err="1"/>
              <a:t>можливість</a:t>
            </a:r>
            <a:r>
              <a:rPr lang="ru-RU" sz="3200" dirty="0"/>
              <a:t> </a:t>
            </a:r>
            <a:r>
              <a:rPr lang="ru-RU" sz="3200" dirty="0" err="1"/>
              <a:t>зберігати</a:t>
            </a:r>
            <a:r>
              <a:rPr lang="ru-RU" sz="3200" dirty="0"/>
              <a:t> свою </a:t>
            </a:r>
            <a:r>
              <a:rPr lang="ru-RU" sz="3200" dirty="0" err="1"/>
              <a:t>цілісність</a:t>
            </a:r>
            <a:r>
              <a:rPr lang="ru-RU" sz="3200" dirty="0"/>
              <a:t> і </a:t>
            </a:r>
            <a:r>
              <a:rPr lang="ru-RU" sz="3200" dirty="0" err="1"/>
              <a:t>виступати</a:t>
            </a:r>
            <a:r>
              <a:rPr lang="ru-RU" sz="3200" dirty="0"/>
              <a:t> </a:t>
            </a:r>
            <a:r>
              <a:rPr lang="ru-RU" sz="3200" dirty="0" err="1"/>
              <a:t>самостійним</a:t>
            </a:r>
            <a:r>
              <a:rPr lang="ru-RU" sz="3200" dirty="0"/>
              <a:t> </a:t>
            </a:r>
            <a:r>
              <a:rPr lang="ru-RU" sz="3200" dirty="0" err="1"/>
              <a:t>суб’єктом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r>
              <a:rPr lang="ru-RU" sz="3200" dirty="0"/>
              <a:t> </a:t>
            </a:r>
            <a:r>
              <a:rPr lang="ru-RU" sz="3200" dirty="0" err="1"/>
              <a:t>міжнародних</a:t>
            </a:r>
            <a:r>
              <a:rPr lang="ru-RU" sz="3200" dirty="0"/>
              <a:t> </a:t>
            </a:r>
            <a:r>
              <a:rPr lang="ru-RU" sz="3200" dirty="0" err="1"/>
              <a:t>відносин</a:t>
            </a:r>
            <a:r>
              <a:rPr lang="ru-RU" sz="3200" dirty="0"/>
              <a:t>; </a:t>
            </a:r>
            <a:r>
              <a:rPr lang="ru-RU" sz="3200" dirty="0" err="1" smtClean="0"/>
              <a:t>захищеність</a:t>
            </a:r>
            <a:r>
              <a:rPr lang="ru-RU" sz="3200" dirty="0" smtClean="0"/>
              <a:t> </a:t>
            </a:r>
            <a:r>
              <a:rPr lang="ru-RU" sz="3200" dirty="0" err="1"/>
              <a:t>життєво</a:t>
            </a:r>
            <a:r>
              <a:rPr lang="ru-RU" sz="3200" dirty="0"/>
              <a:t> </a:t>
            </a:r>
            <a:r>
              <a:rPr lang="ru-RU" sz="3200" dirty="0" err="1"/>
              <a:t>важливих</a:t>
            </a:r>
            <a:r>
              <a:rPr lang="ru-RU" sz="3200" dirty="0"/>
              <a:t> </a:t>
            </a:r>
            <a:r>
              <a:rPr lang="ru-RU" sz="3200" dirty="0" err="1"/>
              <a:t>інтересів</a:t>
            </a:r>
            <a:r>
              <a:rPr lang="ru-RU" sz="3200" dirty="0"/>
              <a:t> </a:t>
            </a:r>
            <a:r>
              <a:rPr lang="ru-RU" sz="3200" dirty="0" err="1"/>
              <a:t>людини</a:t>
            </a:r>
            <a:r>
              <a:rPr lang="ru-RU" sz="3200" dirty="0"/>
              <a:t> і </a:t>
            </a:r>
            <a:r>
              <a:rPr lang="ru-RU" sz="3200" dirty="0" err="1"/>
              <a:t>громадянина</a:t>
            </a:r>
            <a:r>
              <a:rPr lang="ru-RU" sz="3200" dirty="0"/>
              <a:t>, </a:t>
            </a:r>
            <a:r>
              <a:rPr lang="ru-RU" sz="3200" dirty="0" err="1" smtClean="0"/>
              <a:t>суспільства</a:t>
            </a:r>
            <a:r>
              <a:rPr lang="ru-RU" sz="3200" dirty="0" smtClean="0"/>
              <a:t> </a:t>
            </a:r>
            <a:r>
              <a:rPr lang="ru-RU" sz="3200" dirty="0"/>
              <a:t>і </a:t>
            </a:r>
            <a:r>
              <a:rPr lang="ru-RU" sz="3200" dirty="0" err="1"/>
              <a:t>держави</a:t>
            </a:r>
            <a:r>
              <a:rPr lang="ru-RU" sz="3200" dirty="0"/>
              <a:t> у </a:t>
            </a:r>
            <a:r>
              <a:rPr lang="ru-RU" sz="3200" dirty="0" err="1"/>
              <a:t>політичній</a:t>
            </a:r>
            <a:r>
              <a:rPr lang="ru-RU" sz="3200" dirty="0"/>
              <a:t>, </a:t>
            </a:r>
            <a:r>
              <a:rPr lang="ru-RU" sz="3200" dirty="0" err="1"/>
              <a:t>економічній</a:t>
            </a:r>
            <a:r>
              <a:rPr lang="ru-RU" sz="3200" dirty="0"/>
              <a:t>, </a:t>
            </a:r>
            <a:r>
              <a:rPr lang="ru-RU" sz="3200" dirty="0" err="1"/>
              <a:t>воєнній</a:t>
            </a:r>
            <a:r>
              <a:rPr lang="ru-RU" sz="3200" dirty="0"/>
              <a:t>, </a:t>
            </a:r>
            <a:r>
              <a:rPr lang="ru-RU" sz="3200" dirty="0" err="1" smtClean="0"/>
              <a:t>екологічній</a:t>
            </a:r>
            <a:r>
              <a:rPr lang="ru-RU" sz="3200" dirty="0"/>
              <a:t>, </a:t>
            </a:r>
            <a:r>
              <a:rPr lang="ru-RU" sz="3200" dirty="0" err="1"/>
              <a:t>інформаційній</a:t>
            </a:r>
            <a:r>
              <a:rPr lang="ru-RU" sz="3200" dirty="0"/>
              <a:t>, </a:t>
            </a:r>
            <a:r>
              <a:rPr lang="ru-RU" sz="3200" dirty="0" err="1"/>
              <a:t>культурній</a:t>
            </a:r>
            <a:r>
              <a:rPr lang="ru-RU" sz="3200" dirty="0"/>
              <a:t> сферах </a:t>
            </a:r>
            <a:r>
              <a:rPr lang="ru-RU" sz="3200" dirty="0" err="1"/>
              <a:t>від</a:t>
            </a:r>
            <a:r>
              <a:rPr lang="ru-RU" sz="3200" dirty="0"/>
              <a:t> </a:t>
            </a:r>
            <a:r>
              <a:rPr lang="ru-RU" sz="3200" dirty="0" err="1"/>
              <a:t>внутрішніх</a:t>
            </a:r>
            <a:r>
              <a:rPr lang="ru-RU" sz="3200" dirty="0"/>
              <a:t> і </a:t>
            </a:r>
            <a:r>
              <a:rPr lang="ru-RU" sz="3200" dirty="0" err="1" smtClean="0"/>
              <a:t>зовнішніх</a:t>
            </a:r>
            <a:r>
              <a:rPr lang="ru-RU" sz="3200" dirty="0" smtClean="0"/>
              <a:t> </a:t>
            </a:r>
            <a:r>
              <a:rPr lang="ru-RU" sz="3200" dirty="0" err="1" smtClean="0"/>
              <a:t>загроз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99855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Рівні </a:t>
            </a:r>
            <a:r>
              <a:rPr lang="ru-RU" dirty="0" err="1" smtClean="0"/>
              <a:t>національної</a:t>
            </a:r>
            <a:r>
              <a:rPr lang="ru-RU" dirty="0" smtClean="0"/>
              <a:t> </a:t>
            </a:r>
            <a:r>
              <a:rPr lang="ru-RU" dirty="0" err="1" smtClean="0"/>
              <a:t>безпеки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1877558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9608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772435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2048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 smtClean="0"/>
              <a:t>засоби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487208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258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зовнішня</a:t>
            </a:r>
            <a:r>
              <a:rPr lang="ru-RU" dirty="0" smtClean="0"/>
              <a:t> </a:t>
            </a:r>
            <a:r>
              <a:rPr lang="ru-RU" dirty="0" err="1" smtClean="0"/>
              <a:t>торгівля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/>
              <a:t>збільшенню</a:t>
            </a:r>
            <a:r>
              <a:rPr lang="ru-RU" dirty="0"/>
              <a:t> 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політику</a:t>
            </a:r>
            <a:r>
              <a:rPr lang="ru-RU" dirty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/>
              <a:t>держав через </a:t>
            </a:r>
            <a:r>
              <a:rPr lang="ru-RU" dirty="0" err="1"/>
              <a:t>світові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, </a:t>
            </a:r>
            <a:r>
              <a:rPr lang="ru-RU" dirty="0" err="1"/>
              <a:t>встановлення</a:t>
            </a:r>
            <a:r>
              <a:rPr lang="ru-RU" dirty="0"/>
              <a:t> режиму </a:t>
            </a:r>
            <a:r>
              <a:rPr lang="ru-RU" dirty="0" err="1"/>
              <a:t>найбільшого</a:t>
            </a:r>
            <a:r>
              <a:rPr lang="ru-RU" dirty="0"/>
              <a:t>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 smtClean="0"/>
              <a:t>ембарго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r>
              <a:rPr lang="ru-RU" dirty="0" err="1" smtClean="0"/>
              <a:t>Зовнішня</a:t>
            </a:r>
            <a:r>
              <a:rPr lang="ru-RU" dirty="0" smtClean="0"/>
              <a:t> </a:t>
            </a:r>
            <a:r>
              <a:rPr lang="ru-RU" dirty="0" err="1"/>
              <a:t>торгівля</a:t>
            </a:r>
            <a:r>
              <a:rPr lang="ru-RU" dirty="0"/>
              <a:t> </a:t>
            </a:r>
            <a:r>
              <a:rPr lang="ru-RU" dirty="0" err="1"/>
              <a:t>посилює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позиції</a:t>
            </a:r>
            <a:r>
              <a:rPr lang="ru-RU" dirty="0" smtClean="0"/>
              <a:t> </a:t>
            </a:r>
            <a:r>
              <a:rPr lang="ru-RU" dirty="0" err="1"/>
              <a:t>держави</a:t>
            </a:r>
            <a:r>
              <a:rPr lang="ru-RU" dirty="0"/>
              <a:t> у </a:t>
            </a:r>
            <a:r>
              <a:rPr lang="ru-RU" dirty="0" err="1" smtClean="0"/>
              <a:t>світі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139952" y="3717032"/>
            <a:ext cx="1080120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C:\Users\User\Desktop\завантаженн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089251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170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репрезентують</a:t>
            </a:r>
            <a:r>
              <a:rPr lang="ru-RU" dirty="0" smtClean="0"/>
              <a:t> </a:t>
            </a:r>
            <a:r>
              <a:rPr lang="ru-RU" dirty="0"/>
              <a:t>сферу </a:t>
            </a:r>
            <a:r>
              <a:rPr lang="ru-RU" dirty="0" err="1">
                <a:solidFill>
                  <a:srgbClr val="FF0000"/>
                </a:solidFill>
              </a:rPr>
              <a:t>дипломатичних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відносин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на </a:t>
            </a:r>
            <a:r>
              <a:rPr lang="ru-RU" dirty="0" err="1"/>
              <a:t>рівні</a:t>
            </a:r>
            <a:r>
              <a:rPr lang="ru-RU" dirty="0"/>
              <a:t> посольства, консульства </a:t>
            </a:r>
            <a:r>
              <a:rPr lang="ru-RU" dirty="0" smtClean="0"/>
              <a:t>та </a:t>
            </a:r>
            <a:r>
              <a:rPr lang="ru-RU" dirty="0" err="1" smtClean="0"/>
              <a:t>дипломатії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рівні</a:t>
            </a:r>
            <a:r>
              <a:rPr lang="ru-RU" dirty="0"/>
              <a:t> глав </a:t>
            </a:r>
            <a:r>
              <a:rPr lang="ru-RU" dirty="0" smtClean="0"/>
              <a:t>держав</a:t>
            </a:r>
          </a:p>
        </p:txBody>
      </p:sp>
      <p:pic>
        <p:nvPicPr>
          <p:cNvPr id="5122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988" y="3212976"/>
            <a:ext cx="519038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048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/>
              <a:t>дипломатичної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456400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64606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Ідеологічні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889166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96728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держав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Агресивна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політика</a:t>
            </a:r>
            <a:r>
              <a:rPr lang="ru-RU" dirty="0"/>
              <a:t>, яка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прагненням</a:t>
            </a:r>
            <a:r>
              <a:rPr lang="ru-RU" dirty="0"/>
              <a:t> держав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експансіоністських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способом </a:t>
            </a:r>
            <a:r>
              <a:rPr lang="ru-RU" dirty="0" err="1"/>
              <a:t>розв’язання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проблем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 smtClean="0"/>
              <a:t>політики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Активна </a:t>
            </a:r>
            <a:r>
              <a:rPr lang="ru-RU" dirty="0" err="1">
                <a:solidFill>
                  <a:srgbClr val="FF0000"/>
                </a:solidFill>
              </a:rPr>
              <a:t>політика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/>
              <a:t>будується</a:t>
            </a:r>
            <a:r>
              <a:rPr lang="ru-RU" dirty="0"/>
              <a:t> на </a:t>
            </a:r>
            <a:r>
              <a:rPr lang="ru-RU" dirty="0" err="1"/>
              <a:t>пошуку</a:t>
            </a:r>
            <a:r>
              <a:rPr lang="ru-RU" dirty="0"/>
              <a:t> балансу сил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внутрішньою</a:t>
            </a:r>
            <a:r>
              <a:rPr lang="ru-RU" dirty="0"/>
              <a:t> та </a:t>
            </a:r>
            <a:r>
              <a:rPr lang="ru-RU" dirty="0" err="1"/>
              <a:t>зовнішньою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успішному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нею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 smtClean="0"/>
              <a:t>політики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>
                <a:solidFill>
                  <a:srgbClr val="FF0000"/>
                </a:solidFill>
              </a:rPr>
              <a:t>Пасивна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політика</a:t>
            </a:r>
            <a:r>
              <a:rPr lang="ru-RU" dirty="0"/>
              <a:t>, яка є </a:t>
            </a:r>
            <a:r>
              <a:rPr lang="ru-RU" dirty="0" err="1"/>
              <a:t>властивою</a:t>
            </a:r>
            <a:r>
              <a:rPr lang="ru-RU" dirty="0"/>
              <a:t> для </a:t>
            </a:r>
            <a:r>
              <a:rPr lang="ru-RU" dirty="0" err="1"/>
              <a:t>слабких</a:t>
            </a:r>
            <a:r>
              <a:rPr lang="ru-RU" dirty="0"/>
              <a:t> в </a:t>
            </a:r>
            <a:r>
              <a:rPr lang="ru-RU" dirty="0" err="1"/>
              <a:t>економічному</a:t>
            </a:r>
            <a:r>
              <a:rPr lang="ru-RU" dirty="0"/>
              <a:t>, </a:t>
            </a:r>
            <a:r>
              <a:rPr lang="ru-RU" dirty="0" err="1"/>
              <a:t>політичному</a:t>
            </a:r>
            <a:r>
              <a:rPr lang="ru-RU" dirty="0"/>
              <a:t> і </a:t>
            </a:r>
            <a:r>
              <a:rPr lang="ru-RU" dirty="0" err="1"/>
              <a:t>військовому</a:t>
            </a:r>
            <a:r>
              <a:rPr lang="ru-RU" dirty="0"/>
              <a:t> </a:t>
            </a:r>
            <a:r>
              <a:rPr lang="ru-RU" dirty="0" err="1"/>
              <a:t>відношеннях</a:t>
            </a:r>
            <a:r>
              <a:rPr lang="ru-RU" dirty="0"/>
              <a:t> держав,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намагаються</a:t>
            </a:r>
            <a:r>
              <a:rPr lang="ru-RU" dirty="0"/>
              <a:t> </a:t>
            </a:r>
            <a:r>
              <a:rPr lang="ru-RU" dirty="0" err="1"/>
              <a:t>пристосуватися</a:t>
            </a:r>
            <a:r>
              <a:rPr lang="ru-RU" dirty="0"/>
              <a:t> до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, </a:t>
            </a:r>
            <a:r>
              <a:rPr lang="ru-RU" dirty="0" err="1"/>
              <a:t>перевівши</a:t>
            </a:r>
            <a:r>
              <a:rPr lang="ru-RU" dirty="0"/>
              <a:t> свою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 на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smtClean="0"/>
              <a:t>держав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Консервативна </a:t>
            </a:r>
            <a:r>
              <a:rPr lang="ru-RU" dirty="0" err="1">
                <a:solidFill>
                  <a:srgbClr val="FF0000"/>
                </a:solidFill>
              </a:rPr>
              <a:t>політика</a:t>
            </a:r>
            <a:r>
              <a:rPr lang="ru-RU" dirty="0"/>
              <a:t>, </a:t>
            </a:r>
            <a:r>
              <a:rPr lang="ru-RU" dirty="0" err="1"/>
              <a:t>пов’язана</a:t>
            </a:r>
            <a:r>
              <a:rPr lang="ru-RU" dirty="0"/>
              <a:t> з </a:t>
            </a:r>
            <a:r>
              <a:rPr lang="ru-RU" dirty="0" err="1"/>
              <a:t>прагненням</a:t>
            </a:r>
            <a:r>
              <a:rPr lang="ru-RU" dirty="0"/>
              <a:t> </a:t>
            </a:r>
            <a:r>
              <a:rPr lang="ru-RU" dirty="0" err="1"/>
              <a:t>колишніх</a:t>
            </a:r>
            <a:r>
              <a:rPr lang="ru-RU" dirty="0"/>
              <a:t> «великих» держав </a:t>
            </a:r>
            <a:r>
              <a:rPr lang="ru-RU" dirty="0" err="1"/>
              <a:t>зберегти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впливи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/>
              <a:t> та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наявного</a:t>
            </a:r>
            <a:r>
              <a:rPr lang="ru-RU" dirty="0"/>
              <a:t> балансу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внутрішньою</a:t>
            </a:r>
            <a:r>
              <a:rPr lang="ru-RU" dirty="0"/>
              <a:t> та </a:t>
            </a:r>
            <a:r>
              <a:rPr lang="ru-RU" dirty="0" err="1"/>
              <a:t>зовніньою</a:t>
            </a:r>
            <a:r>
              <a:rPr lang="ru-RU" dirty="0"/>
              <a:t> </a:t>
            </a:r>
            <a:r>
              <a:rPr lang="ru-RU" dirty="0" err="1" smtClean="0"/>
              <a:t>політикою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1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130073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064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ЗП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991130"/>
              </p:ext>
            </p:extLst>
          </p:nvPr>
        </p:nvGraphicFramePr>
        <p:xfrm>
          <a:off x="457200" y="1935480"/>
          <a:ext cx="8229600" cy="4389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1032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Геополітика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політологічна</a:t>
            </a:r>
            <a:r>
              <a:rPr lang="ru-RU" dirty="0" smtClean="0"/>
              <a:t> </a:t>
            </a:r>
            <a:r>
              <a:rPr lang="ru-RU" dirty="0" err="1"/>
              <a:t>концепція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вбачає</a:t>
            </a:r>
            <a:r>
              <a:rPr lang="ru-RU" dirty="0"/>
              <a:t> у </a:t>
            </a:r>
            <a:r>
              <a:rPr lang="ru-RU" dirty="0" err="1"/>
              <a:t>політиці</a:t>
            </a:r>
            <a:r>
              <a:rPr lang="ru-RU" dirty="0"/>
              <a:t> (</a:t>
            </a:r>
            <a:r>
              <a:rPr lang="ru-RU" dirty="0" err="1"/>
              <a:t>головним</a:t>
            </a:r>
            <a:r>
              <a:rPr lang="ru-RU" dirty="0"/>
              <a:t> чином </a:t>
            </a:r>
            <a:r>
              <a:rPr lang="ru-RU" dirty="0" err="1"/>
              <a:t>зовнішній</a:t>
            </a:r>
            <a:r>
              <a:rPr lang="ru-RU" dirty="0"/>
              <a:t>)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засадничу</a:t>
            </a:r>
            <a:r>
              <a:rPr lang="ru-RU" dirty="0"/>
              <a:t>, </a:t>
            </a:r>
            <a:r>
              <a:rPr lang="ru-RU" dirty="0" err="1"/>
              <a:t>визначальну</a:t>
            </a:r>
            <a:r>
              <a:rPr lang="ru-RU" dirty="0"/>
              <a:t> роль </a:t>
            </a:r>
            <a:r>
              <a:rPr lang="ru-RU" dirty="0" err="1"/>
              <a:t>географічних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: </a:t>
            </a:r>
            <a:r>
              <a:rPr lang="ru-RU" dirty="0" err="1"/>
              <a:t>просторового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(</a:t>
            </a:r>
            <a:r>
              <a:rPr lang="ru-RU" dirty="0" err="1"/>
              <a:t>обмеженості</a:t>
            </a:r>
            <a:r>
              <a:rPr lang="ru-RU" dirty="0"/>
              <a:t>)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клімату</a:t>
            </a:r>
            <a:r>
              <a:rPr lang="ru-RU" dirty="0"/>
              <a:t>, </a:t>
            </a:r>
            <a:r>
              <a:rPr lang="ru-RU" dirty="0" err="1"/>
              <a:t>кількості</a:t>
            </a:r>
            <a:r>
              <a:rPr lang="ru-RU" dirty="0"/>
              <a:t> і </a:t>
            </a:r>
            <a:r>
              <a:rPr lang="ru-RU" dirty="0" err="1"/>
              <a:t>густоти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endParaRPr lang="ru-RU" dirty="0"/>
          </a:p>
        </p:txBody>
      </p:sp>
      <p:pic>
        <p:nvPicPr>
          <p:cNvPr id="7170" name="Picture 2" descr="C:\Users\User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892" y="5013176"/>
            <a:ext cx="300037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536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геополітики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встановити</a:t>
            </a:r>
            <a:r>
              <a:rPr lang="ru-RU" dirty="0" smtClean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і </a:t>
            </a:r>
            <a:r>
              <a:rPr lang="ru-RU" dirty="0" err="1"/>
              <a:t>відношення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як особливого </a:t>
            </a:r>
            <a:r>
              <a:rPr lang="ru-RU" dirty="0" err="1"/>
              <a:t>територіально-політичного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з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світом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б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рівновазі</a:t>
            </a:r>
            <a:r>
              <a:rPr lang="ru-RU" dirty="0"/>
              <a:t> й </a:t>
            </a:r>
            <a:r>
              <a:rPr lang="ru-RU" dirty="0" err="1"/>
              <a:t>стабільності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Г</a:t>
            </a:r>
            <a:r>
              <a:rPr lang="ru-RU" dirty="0">
                <a:solidFill>
                  <a:srgbClr val="FF0000"/>
                </a:solidFill>
              </a:rPr>
              <a:t>. </a:t>
            </a:r>
            <a:r>
              <a:rPr lang="ru-RU" dirty="0" err="1" smtClean="0">
                <a:solidFill>
                  <a:srgbClr val="FF0000"/>
                </a:solidFill>
              </a:rPr>
              <a:t>Кіссінджер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складними</a:t>
            </a:r>
            <a:r>
              <a:rPr lang="ru-RU" dirty="0" smtClean="0"/>
              <a:t> </a:t>
            </a:r>
            <a:r>
              <a:rPr lang="ru-RU" dirty="0"/>
              <a:t>проблемами у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політиці</a:t>
            </a:r>
            <a:r>
              <a:rPr lang="ru-RU" dirty="0"/>
              <a:t> є </a:t>
            </a:r>
            <a:r>
              <a:rPr lang="ru-RU" dirty="0" err="1"/>
              <a:t>прогнозування</a:t>
            </a:r>
            <a:r>
              <a:rPr lang="ru-RU" dirty="0"/>
              <a:t> та </a:t>
            </a:r>
            <a:r>
              <a:rPr lang="ru-RU" dirty="0" err="1"/>
              <a:t>передбачування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розкривається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 smtClean="0"/>
              <a:t>нейтралізувати</a:t>
            </a:r>
            <a:r>
              <a:rPr lang="ru-RU" dirty="0" smtClean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протидіяти</a:t>
            </a:r>
            <a:r>
              <a:rPr lang="ru-RU" dirty="0"/>
              <a:t> ним. Особ </a:t>
            </a:r>
            <a:r>
              <a:rPr lang="ru-RU" dirty="0" err="1"/>
              <a:t>ливої</a:t>
            </a:r>
            <a:r>
              <a:rPr lang="ru-RU" dirty="0"/>
              <a:t> </a:t>
            </a:r>
            <a:r>
              <a:rPr lang="ru-RU" dirty="0" err="1"/>
              <a:t>гостроти</a:t>
            </a:r>
            <a:r>
              <a:rPr lang="ru-RU" dirty="0"/>
              <a:t> проблема </a:t>
            </a:r>
            <a:r>
              <a:rPr lang="ru-RU" dirty="0" err="1"/>
              <a:t>передбачування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у </a:t>
            </a:r>
            <a:r>
              <a:rPr lang="ru-RU" dirty="0" err="1"/>
              <a:t>періоди</a:t>
            </a:r>
            <a:r>
              <a:rPr lang="ru-RU" dirty="0"/>
              <a:t> не </a:t>
            </a:r>
            <a:r>
              <a:rPr lang="ru-RU" dirty="0" err="1"/>
              <a:t>стабільності</a:t>
            </a:r>
            <a:r>
              <a:rPr lang="ru-RU" dirty="0"/>
              <a:t> та </a:t>
            </a:r>
            <a:r>
              <a:rPr lang="ru-RU" dirty="0" err="1"/>
              <a:t>революцій</a:t>
            </a:r>
            <a:r>
              <a:rPr lang="ru-RU" dirty="0"/>
              <a:t>. У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старий</a:t>
            </a:r>
            <a:r>
              <a:rPr lang="ru-RU" dirty="0"/>
              <a:t> порядок </a:t>
            </a:r>
            <a:r>
              <a:rPr lang="ru-RU" dirty="0" err="1" smtClean="0"/>
              <a:t>розпадається</a:t>
            </a:r>
            <a:r>
              <a:rPr lang="ru-RU" dirty="0"/>
              <a:t>, а </a:t>
            </a:r>
            <a:r>
              <a:rPr lang="ru-RU" dirty="0" err="1"/>
              <a:t>який</a:t>
            </a:r>
            <a:r>
              <a:rPr lang="ru-RU" dirty="0"/>
              <a:t> буде </a:t>
            </a:r>
            <a:r>
              <a:rPr lang="ru-RU" dirty="0" err="1"/>
              <a:t>новий</a:t>
            </a:r>
            <a:r>
              <a:rPr lang="ru-RU" dirty="0"/>
              <a:t> ‒ </a:t>
            </a:r>
            <a:r>
              <a:rPr lang="ru-RU" dirty="0" err="1"/>
              <a:t>невідомо</a:t>
            </a:r>
            <a:r>
              <a:rPr lang="ru-RU" dirty="0"/>
              <a:t>. Тому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. </a:t>
            </a:r>
            <a:r>
              <a:rPr lang="ru-RU" dirty="0" err="1"/>
              <a:t>Нестабільна</a:t>
            </a:r>
            <a:r>
              <a:rPr lang="ru-RU" dirty="0"/>
              <a:t> </a:t>
            </a:r>
            <a:r>
              <a:rPr lang="ru-RU" dirty="0" err="1"/>
              <a:t>внутрішня</a:t>
            </a:r>
            <a:r>
              <a:rPr lang="ru-RU" dirty="0"/>
              <a:t> структура </a:t>
            </a:r>
            <a:r>
              <a:rPr lang="ru-RU" dirty="0" err="1" smtClean="0"/>
              <a:t>породжує</a:t>
            </a:r>
            <a:r>
              <a:rPr lang="ru-RU" dirty="0" smtClean="0"/>
              <a:t> </a:t>
            </a:r>
            <a:r>
              <a:rPr lang="ru-RU" dirty="0"/>
              <a:t>абсолютно </a:t>
            </a:r>
            <a:r>
              <a:rPr lang="ru-RU" dirty="0" err="1"/>
              <a:t>протилежні</a:t>
            </a:r>
            <a:r>
              <a:rPr lang="ru-RU" dirty="0"/>
              <a:t>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тендерцій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перешкоджає</a:t>
            </a:r>
            <a:r>
              <a:rPr lang="ru-RU" dirty="0"/>
              <a:t> </a:t>
            </a:r>
            <a:r>
              <a:rPr lang="ru-RU" dirty="0" err="1"/>
              <a:t>зваженому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прогнозуванню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497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Зовнішня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9206533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633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Головна мета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600" dirty="0" err="1" smtClean="0"/>
              <a:t>забезпечення</a:t>
            </a:r>
            <a:r>
              <a:rPr lang="ru-RU" sz="3600" dirty="0" smtClean="0"/>
              <a:t> </a:t>
            </a:r>
            <a:r>
              <a:rPr lang="ru-RU" sz="3600" dirty="0" err="1">
                <a:solidFill>
                  <a:srgbClr val="FF0000"/>
                </a:solidFill>
              </a:rPr>
              <a:t>національної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безпеки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/>
              <a:t>та </a:t>
            </a:r>
            <a:r>
              <a:rPr lang="ru-RU" sz="3600" dirty="0" err="1">
                <a:solidFill>
                  <a:srgbClr val="FF0000"/>
                </a:solidFill>
              </a:rPr>
              <a:t>добробуту</a:t>
            </a:r>
            <a:r>
              <a:rPr lang="ru-RU" sz="3600" dirty="0">
                <a:solidFill>
                  <a:srgbClr val="FF0000"/>
                </a:solidFill>
              </a:rPr>
              <a:t> народу</a:t>
            </a:r>
            <a:r>
              <a:rPr lang="ru-RU" sz="3600" dirty="0"/>
              <a:t>, </a:t>
            </a:r>
            <a:r>
              <a:rPr lang="ru-RU" sz="3600" dirty="0" err="1"/>
              <a:t>створення</a:t>
            </a:r>
            <a:r>
              <a:rPr lang="ru-RU" sz="3600" dirty="0"/>
              <a:t> умов для </a:t>
            </a:r>
            <a:r>
              <a:rPr lang="ru-RU" sz="3600" dirty="0" err="1"/>
              <a:t>реалізації</a:t>
            </a:r>
            <a:r>
              <a:rPr lang="ru-RU" sz="3600" dirty="0"/>
              <a:t> </a:t>
            </a:r>
            <a:r>
              <a:rPr lang="ru-RU" sz="3600" dirty="0" err="1" smtClean="0"/>
              <a:t>і</a:t>
            </a:r>
            <a:r>
              <a:rPr lang="ru-RU" sz="3600" dirty="0" err="1" smtClean="0">
                <a:solidFill>
                  <a:srgbClr val="FF0000"/>
                </a:solidFill>
              </a:rPr>
              <a:t>нтересів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держави</a:t>
            </a:r>
            <a:endParaRPr lang="ru-RU" sz="3600" dirty="0" smtClean="0">
              <a:solidFill>
                <a:srgbClr val="FF0000"/>
              </a:solidFill>
            </a:endParaRPr>
          </a:p>
          <a:p>
            <a:r>
              <a:rPr lang="ru-RU" sz="3600" dirty="0" err="1" smtClean="0"/>
              <a:t>Визначається</a:t>
            </a:r>
            <a:r>
              <a:rPr lang="ru-RU" sz="3600" dirty="0" smtClean="0"/>
              <a:t>: </a:t>
            </a:r>
          </a:p>
          <a:p>
            <a:r>
              <a:rPr lang="ru-RU" sz="3600" dirty="0" err="1" smtClean="0"/>
              <a:t>зовнішніми</a:t>
            </a:r>
            <a:r>
              <a:rPr lang="ru-RU" sz="3600" dirty="0" smtClean="0"/>
              <a:t> </a:t>
            </a:r>
            <a:r>
              <a:rPr lang="ru-RU" sz="3600" dirty="0" err="1" smtClean="0"/>
              <a:t>чинниками</a:t>
            </a:r>
            <a:endParaRPr lang="ru-RU" sz="3600" dirty="0" smtClean="0"/>
          </a:p>
          <a:p>
            <a:r>
              <a:rPr lang="ru-RU" sz="3600" dirty="0" err="1" smtClean="0"/>
              <a:t>міжнародними</a:t>
            </a:r>
            <a:r>
              <a:rPr lang="ru-RU" sz="3600" dirty="0" smtClean="0"/>
              <a:t> </a:t>
            </a:r>
            <a:r>
              <a:rPr lang="ru-RU" sz="3600" dirty="0" err="1" smtClean="0"/>
              <a:t>обставинами</a:t>
            </a:r>
            <a:endParaRPr lang="ru-RU" sz="3600" dirty="0" smtClean="0"/>
          </a:p>
          <a:p>
            <a:r>
              <a:rPr lang="ru-RU" sz="3600" dirty="0" err="1" smtClean="0"/>
              <a:t>взаємодією</a:t>
            </a:r>
            <a:r>
              <a:rPr lang="ru-RU" sz="3600" dirty="0" smtClean="0"/>
              <a:t> </a:t>
            </a:r>
            <a:r>
              <a:rPr lang="ru-RU" sz="3600" dirty="0"/>
              <a:t>з </a:t>
            </a:r>
            <a:r>
              <a:rPr lang="ru-RU" sz="3600" dirty="0" err="1"/>
              <a:t>іншими</a:t>
            </a:r>
            <a:r>
              <a:rPr lang="ru-RU" sz="3600" dirty="0"/>
              <a:t> </a:t>
            </a:r>
            <a:r>
              <a:rPr lang="ru-RU" sz="3600" dirty="0" err="1"/>
              <a:t>країнами</a:t>
            </a:r>
            <a:r>
              <a:rPr lang="ru-RU" sz="3600" dirty="0"/>
              <a:t> у </a:t>
            </a:r>
            <a:r>
              <a:rPr lang="ru-RU" sz="3600" dirty="0" err="1"/>
              <a:t>системі</a:t>
            </a:r>
            <a:r>
              <a:rPr lang="ru-RU" sz="3600" dirty="0"/>
              <a:t> </a:t>
            </a:r>
            <a:r>
              <a:rPr lang="ru-RU" sz="3600" dirty="0" err="1"/>
              <a:t>міжнародних</a:t>
            </a:r>
            <a:r>
              <a:rPr lang="ru-RU" sz="3600" dirty="0"/>
              <a:t> </a:t>
            </a:r>
            <a:r>
              <a:rPr lang="ru-RU" sz="3600" dirty="0" err="1" smtClean="0"/>
              <a:t>відносин</a:t>
            </a:r>
            <a:endParaRPr lang="ru-RU" sz="3600" dirty="0"/>
          </a:p>
          <a:p>
            <a:endParaRPr lang="ru-RU" dirty="0"/>
          </a:p>
        </p:txBody>
      </p:sp>
      <p:pic>
        <p:nvPicPr>
          <p:cNvPr id="3074" name="Picture 2" descr="C:\Users\User\Desktop\завантаженн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5669"/>
            <a:ext cx="2276475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33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вввв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766763"/>
            <a:ext cx="7953375" cy="545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194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ЗП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суверенна </a:t>
            </a:r>
            <a:r>
              <a:rPr lang="ru-RU" dirty="0" err="1"/>
              <a:t>рівність</a:t>
            </a:r>
            <a:r>
              <a:rPr lang="ru-RU" dirty="0"/>
              <a:t> </a:t>
            </a:r>
            <a:r>
              <a:rPr lang="ru-RU" dirty="0" smtClean="0"/>
              <a:t>держав</a:t>
            </a:r>
          </a:p>
          <a:p>
            <a:r>
              <a:rPr lang="ru-RU" dirty="0" err="1" smtClean="0"/>
              <a:t>утримання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силою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 smtClean="0"/>
              <a:t>територіальної</a:t>
            </a:r>
            <a:r>
              <a:rPr lang="ru-RU" dirty="0" smtClean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 smtClean="0"/>
              <a:t>іноземної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endParaRPr lang="ru-RU" dirty="0"/>
          </a:p>
          <a:p>
            <a:r>
              <a:rPr lang="ru-RU" dirty="0" err="1" smtClean="0"/>
              <a:t>повага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територіальної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 та </a:t>
            </a:r>
          </a:p>
          <a:p>
            <a:r>
              <a:rPr lang="ru-RU" dirty="0" err="1"/>
              <a:t>непорушності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 smtClean="0"/>
              <a:t>кордонів</a:t>
            </a:r>
            <a:endParaRPr lang="ru-RU" dirty="0" smtClean="0"/>
          </a:p>
          <a:p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спорів</a:t>
            </a:r>
            <a:r>
              <a:rPr lang="ru-RU" dirty="0"/>
              <a:t> </a:t>
            </a:r>
            <a:r>
              <a:rPr lang="ru-RU" dirty="0" err="1"/>
              <a:t>мирними</a:t>
            </a:r>
            <a:r>
              <a:rPr lang="ru-RU" dirty="0"/>
              <a:t> </a:t>
            </a:r>
            <a:r>
              <a:rPr lang="ru-RU" dirty="0" err="1" smtClean="0"/>
              <a:t>засобами</a:t>
            </a:r>
            <a:endParaRPr lang="ru-RU" dirty="0" smtClean="0"/>
          </a:p>
          <a:p>
            <a:r>
              <a:rPr lang="ru-RU" dirty="0" err="1" smtClean="0"/>
              <a:t>повага</a:t>
            </a:r>
            <a:r>
              <a:rPr lang="ru-RU" dirty="0" smtClean="0"/>
              <a:t> </a:t>
            </a:r>
            <a:r>
              <a:rPr lang="ru-RU" dirty="0"/>
              <a:t>до прав </a:t>
            </a:r>
            <a:r>
              <a:rPr lang="ru-RU" dirty="0" err="1"/>
              <a:t>людини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основоположних</a:t>
            </a:r>
            <a:r>
              <a:rPr lang="ru-RU" dirty="0"/>
              <a:t> </a:t>
            </a:r>
            <a:r>
              <a:rPr lang="ru-RU" dirty="0" smtClean="0"/>
              <a:t>свобод</a:t>
            </a:r>
          </a:p>
          <a:p>
            <a:r>
              <a:rPr lang="ru-RU" dirty="0" err="1" smtClean="0"/>
              <a:t>невтручання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smtClean="0"/>
              <a:t>держав</a:t>
            </a:r>
          </a:p>
          <a:p>
            <a:r>
              <a:rPr lang="ru-RU" dirty="0" err="1" smtClean="0"/>
              <a:t>взаємовигідне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співробітництво</a:t>
            </a:r>
            <a:r>
              <a:rPr lang="ru-RU" dirty="0" smtClean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smtClean="0"/>
              <a:t>державами</a:t>
            </a:r>
          </a:p>
          <a:p>
            <a:r>
              <a:rPr lang="ru-RU" dirty="0" err="1" smtClean="0"/>
              <a:t>сумлінне</a:t>
            </a:r>
            <a:r>
              <a:rPr lang="ru-RU" dirty="0" smtClean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взятих</a:t>
            </a:r>
            <a:r>
              <a:rPr lang="ru-RU" dirty="0"/>
              <a:t> на себе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 smtClean="0"/>
              <a:t>зобов’язань</a:t>
            </a:r>
            <a:endParaRPr lang="ru-RU" dirty="0" smtClean="0"/>
          </a:p>
          <a:p>
            <a:r>
              <a:rPr lang="ru-RU" dirty="0" err="1" smtClean="0"/>
              <a:t>пріоритет</a:t>
            </a:r>
            <a:r>
              <a:rPr lang="ru-RU" dirty="0" smtClean="0"/>
              <a:t> </a:t>
            </a:r>
            <a:r>
              <a:rPr lang="ru-RU" dirty="0" err="1"/>
              <a:t>загальновизнаних</a:t>
            </a:r>
            <a:r>
              <a:rPr lang="ru-RU" dirty="0"/>
              <a:t> норм і </a:t>
            </a:r>
            <a:r>
              <a:rPr lang="ru-RU" dirty="0" err="1"/>
              <a:t>принципів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</a:p>
          <a:p>
            <a:pPr marL="114300" indent="0">
              <a:buNone/>
            </a:pPr>
            <a:r>
              <a:rPr lang="ru-RU" dirty="0"/>
              <a:t>права перед нормами і принципами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smtClean="0"/>
              <a:t>права </a:t>
            </a:r>
            <a:endParaRPr lang="ru-RU" dirty="0"/>
          </a:p>
        </p:txBody>
      </p:sp>
      <p:pic>
        <p:nvPicPr>
          <p:cNvPr id="4098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2775" y="332656"/>
            <a:ext cx="2828925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554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ЗП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/>
              <a:t>Збройних</a:t>
            </a:r>
            <a:r>
              <a:rPr lang="ru-RU" dirty="0"/>
              <a:t> Сил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збройної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</a:t>
            </a:r>
            <a:r>
              <a:rPr lang="ru-RU" dirty="0" err="1"/>
              <a:t>зазіхань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територіальну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і </a:t>
            </a:r>
            <a:r>
              <a:rPr lang="ru-RU" dirty="0" err="1"/>
              <a:t>недоторканність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кор</a:t>
            </a:r>
            <a:r>
              <a:rPr lang="ru-RU" dirty="0"/>
              <a:t> </a:t>
            </a:r>
            <a:r>
              <a:rPr lang="ru-RU" dirty="0" err="1"/>
              <a:t>донів</a:t>
            </a:r>
            <a:r>
              <a:rPr lang="ru-RU" dirty="0"/>
              <a:t>, </a:t>
            </a:r>
            <a:r>
              <a:rPr lang="ru-RU" dirty="0" err="1"/>
              <a:t>боротьби</a:t>
            </a:r>
            <a:r>
              <a:rPr lang="ru-RU" dirty="0"/>
              <a:t> з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тероризмом</a:t>
            </a:r>
            <a:r>
              <a:rPr lang="ru-RU" dirty="0"/>
              <a:t> і </a:t>
            </a:r>
            <a:r>
              <a:rPr lang="ru-RU" dirty="0" err="1"/>
              <a:t>піратством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договорами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згода</a:t>
            </a:r>
            <a:r>
              <a:rPr lang="ru-RU" dirty="0"/>
              <a:t> на </a:t>
            </a:r>
            <a:r>
              <a:rPr lang="ru-RU" dirty="0" err="1"/>
              <a:t>обов’язковість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надана</a:t>
            </a:r>
            <a:r>
              <a:rPr lang="ru-RU" dirty="0"/>
              <a:t> Верховною Радою </a:t>
            </a:r>
            <a:r>
              <a:rPr lang="ru-RU" dirty="0" err="1" smtClean="0"/>
              <a:t>України</a:t>
            </a:r>
            <a:endParaRPr lang="ru-RU" dirty="0" smtClean="0"/>
          </a:p>
          <a:p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, </a:t>
            </a:r>
            <a:r>
              <a:rPr lang="ru-RU" dirty="0" err="1"/>
              <a:t>контрзаходів</a:t>
            </a:r>
            <a:r>
              <a:rPr lang="ru-RU" dirty="0"/>
              <a:t> і </a:t>
            </a:r>
            <a:r>
              <a:rPr lang="ru-RU" dirty="0" err="1"/>
              <a:t>заходів</a:t>
            </a:r>
            <a:r>
              <a:rPr lang="ru-RU" dirty="0"/>
              <a:t> дипломатичного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міжнародного</a:t>
            </a:r>
            <a:r>
              <a:rPr lang="ru-RU" dirty="0"/>
              <a:t> права у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протиправних</a:t>
            </a:r>
            <a:r>
              <a:rPr lang="ru-RU" dirty="0"/>
              <a:t> </a:t>
            </a:r>
            <a:r>
              <a:rPr lang="ru-RU" dirty="0" err="1"/>
              <a:t>діянь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завдають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і </a:t>
            </a:r>
            <a:r>
              <a:rPr lang="ru-RU" dirty="0" err="1"/>
              <a:t>юридичним</a:t>
            </a:r>
            <a:r>
              <a:rPr lang="ru-RU" dirty="0"/>
              <a:t> </a:t>
            </a:r>
            <a:r>
              <a:rPr lang="ru-RU" dirty="0" smtClean="0"/>
              <a:t>особам</a:t>
            </a:r>
          </a:p>
          <a:p>
            <a:r>
              <a:rPr lang="ru-RU" dirty="0" err="1" smtClean="0"/>
              <a:t>своєчасність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адекватність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реальним</a:t>
            </a:r>
            <a:r>
              <a:rPr lang="ru-RU" dirty="0"/>
              <a:t> і </a:t>
            </a:r>
            <a:r>
              <a:rPr lang="ru-RU" dirty="0" err="1"/>
              <a:t>потенційним</a:t>
            </a:r>
            <a:r>
              <a:rPr lang="ru-RU" dirty="0"/>
              <a:t> </a:t>
            </a:r>
            <a:r>
              <a:rPr lang="ru-RU" dirty="0" err="1"/>
              <a:t>загрозам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і </a:t>
            </a:r>
            <a:r>
              <a:rPr lang="ru-RU" dirty="0" err="1"/>
              <a:t>юридичним</a:t>
            </a:r>
            <a:r>
              <a:rPr lang="ru-RU" dirty="0"/>
              <a:t> </a:t>
            </a:r>
            <a:r>
              <a:rPr lang="ru-RU" dirty="0" smtClean="0"/>
              <a:t>особам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78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Взаємозв’язок внутрішньої і зовнішньої політики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819124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913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функції</a:t>
            </a:r>
            <a:r>
              <a:rPr lang="ru-RU" dirty="0" smtClean="0"/>
              <a:t> ЗП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202271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44848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219</TotalTime>
  <Words>934</Words>
  <Application>Microsoft Office PowerPoint</Application>
  <PresentationFormat>Экран (4:3)</PresentationFormat>
  <Paragraphs>92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Поток</vt:lpstr>
      <vt:lpstr>Сутність зовнішньої політики держави</vt:lpstr>
      <vt:lpstr>План </vt:lpstr>
      <vt:lpstr>Зовнішня політика</vt:lpstr>
      <vt:lpstr>Головна мета зовнішньої політики</vt:lpstr>
      <vt:lpstr>Презентация PowerPoint</vt:lpstr>
      <vt:lpstr>Принципи ЗП</vt:lpstr>
      <vt:lpstr>Принципи ЗП</vt:lpstr>
      <vt:lpstr>Взаємозв’язок внутрішньої і зовнішньої політики</vt:lpstr>
      <vt:lpstr>функції ЗП</vt:lpstr>
      <vt:lpstr>цілі ЗП</vt:lpstr>
      <vt:lpstr>національна безпека</vt:lpstr>
      <vt:lpstr>Рівні національної безпеки </vt:lpstr>
      <vt:lpstr>Засоби здійснення зовнішньої політики</vt:lpstr>
      <vt:lpstr>Економічні засоби</vt:lpstr>
      <vt:lpstr>зовнішня торгівля</vt:lpstr>
      <vt:lpstr>Політичні засоби</vt:lpstr>
      <vt:lpstr>основні форми дипломатичної діяльності</vt:lpstr>
      <vt:lpstr>Ідеологічні засоби</vt:lpstr>
      <vt:lpstr>види зовнішньої політики держав</vt:lpstr>
      <vt:lpstr>Види ЗП</vt:lpstr>
      <vt:lpstr>Геополітика</vt:lpstr>
      <vt:lpstr>Завдання зовнішньої геополітики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Зовнішня політика політика держави</dc:title>
  <dc:creator>User</dc:creator>
  <cp:lastModifiedBy>User</cp:lastModifiedBy>
  <cp:revision>10</cp:revision>
  <dcterms:created xsi:type="dcterms:W3CDTF">2025-09-03T18:29:12Z</dcterms:created>
  <dcterms:modified xsi:type="dcterms:W3CDTF">2025-09-07T20:31:44Z</dcterms:modified>
</cp:coreProperties>
</file>