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2" r:id="rId2"/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stya\Desktop\Bio8_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782" y="-99392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Найпростіші – паразити тварин і людини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Найпростіші – паразити тварин і людини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Найпростіші – паразити тварин і людини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2667888"/>
            <a:ext cx="707236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Найпростіші – паразити тварин і людини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500042"/>
            <a:ext cx="75724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  <a:tabLst>
                <a:tab pos="43497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</a:t>
            </a:r>
            <a:r>
              <a:rPr lang="en-US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Plasmodiidae</a:t>
            </a:r>
            <a:r>
              <a:rPr lang="en-US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єдиним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родом </a:t>
            </a:r>
            <a:r>
              <a:rPr lang="en-US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Plasmodium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паразитують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плазунів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птахів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ссавців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(у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паразитування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чотирьох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хвороба яку вони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спільну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назву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малярія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Основними збудниками малярії в людини є </a:t>
            </a:r>
            <a:r>
              <a:rPr lang="en-US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Plasmodium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vivax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malariae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ovale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falciparum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Життєвий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паразитів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трьох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етапів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(рис. 5.1):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34975" algn="l"/>
              </a:tabLst>
            </a:pP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екзоеритроцитарна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шизогонія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безстатев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клітинах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34975" algn="l"/>
              </a:tabLst>
            </a:pP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ендоеритроцитарна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шизогонія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еритроцитах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хребетних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хазяїв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34975" algn="l"/>
              </a:tabLst>
            </a:pP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статеве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переноснику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комарі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роду </a:t>
            </a:r>
            <a:r>
              <a:rPr lang="en-US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Anopheles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508" name="Picture 4" descr="https://upload.wikimedia.org/wikipedia/commons/f/fb/Malaria_parasites_in_blood_sm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256"/>
            <a:ext cx="2571768" cy="1714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868" y="5214950"/>
            <a:ext cx="3300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Малярійні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плазмодії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хворого.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"/>
          <p:cNvGrpSpPr>
            <a:grpSpLocks/>
          </p:cNvGrpSpPr>
          <p:nvPr/>
        </p:nvGrpSpPr>
        <p:grpSpPr bwMode="auto">
          <a:xfrm>
            <a:off x="1071538" y="571480"/>
            <a:ext cx="6403975" cy="5357850"/>
            <a:chOff x="594" y="2598"/>
            <a:chExt cx="10086" cy="7716"/>
          </a:xfrm>
        </p:grpSpPr>
        <p:pic>
          <p:nvPicPr>
            <p:cNvPr id="4" name="Рисунок 11" descr="малярия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594" y="2598"/>
              <a:ext cx="10086" cy="4909"/>
            </a:xfrm>
            <a:prstGeom prst="rect">
              <a:avLst/>
            </a:prstGeom>
            <a:noFill/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1494" y="8148"/>
              <a:ext cx="8460" cy="2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Життєвий цикл малярійного плазмодія (</a:t>
              </a:r>
              <a:r>
                <a:rPr kumimoji="0" lang="uk-UA" sz="11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Plasmodium</a:t>
              </a:r>
              <a:r>
                <a:rPr kumimoji="0" lang="uk-UA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1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vivax</a:t>
              </a:r>
              <a:r>
                <a:rPr kumimoji="0" lang="uk-UA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itchFamily="34" charset="0"/>
                <a:buChar char="1"/>
                <a:tabLst/>
              </a:pP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Занесення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спорозоїтів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в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організм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людини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; 2. </a:t>
              </a: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Розвиток </a:t>
              </a:r>
              <a:r>
                <a:rPr kumimoji="0" lang="uk-UA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трофозоїтів</a:t>
              </a: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;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3. утворення </a:t>
              </a:r>
              <a:r>
                <a:rPr kumimoji="0" lang="uk-UA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мерозоїтів</a:t>
              </a: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у клітинах печінки; 4. Вихід </a:t>
              </a:r>
              <a:r>
                <a:rPr kumimoji="0" lang="uk-UA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мерозоїтів</a:t>
              </a: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5-10. Шизогонія у еритроцитах; 11. Утворення мамонта; 12, 13. Гамети;       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14-18. Утворення </a:t>
              </a:r>
              <a:r>
                <a:rPr kumimoji="0" lang="uk-UA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оокінети</a:t>
              </a: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; 19-21. Утворення спороцисти і </a:t>
              </a:r>
              <a:r>
                <a:rPr kumimoji="0" lang="uk-UA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спорозоїтів</a:t>
              </a: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у слинних залозах малярійного комара. 22. </a:t>
              </a:r>
              <a:r>
                <a:rPr kumimoji="0" lang="uk-UA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Спорозоїти</a:t>
              </a: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у слинних залозах комара.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Nastya\Desktop\abstract-background-rainbow-4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357430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85728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Паразитичні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Саркомастигофори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Sarcomastigophora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857232"/>
            <a:ext cx="82868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корененіжок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паразитизм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uk-UA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Паразитичні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амеби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цикл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живляться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розмножуються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трофозоїтів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перестають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живитися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рухатись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переходять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передцистної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завершується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виділенням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такому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амеби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виводяться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заражають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паразитує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амеб,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вид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амебну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дизентерію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просвіті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кишечнику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паразитують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амеби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живляться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бактеріями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вакуоль - так звана форма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мінута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Подібний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паразитоносійство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Nastya\Desktop\amebaz-kishechnika-simptomilkuvannya-foto-_57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68" y="4572008"/>
            <a:ext cx="4505332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64291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9" y="255014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дезинтерійною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амебою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відбувається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заражену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цистами воду,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їжу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побутові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Хвора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виділяє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вегетативні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амеби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джерелом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Nastya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714876" cy="5072074"/>
          </a:xfrm>
          <a:prstGeom prst="rect">
            <a:avLst/>
          </a:prstGeom>
          <a:noFill/>
        </p:spPr>
      </p:pic>
      <p:pic>
        <p:nvPicPr>
          <p:cNvPr id="2054" name="Picture 6" descr="C:\Users\Nasty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4500562" cy="2286016"/>
          </a:xfrm>
          <a:prstGeom prst="rect">
            <a:avLst/>
          </a:prstGeom>
          <a:noFill/>
        </p:spPr>
      </p:pic>
      <p:pic>
        <p:nvPicPr>
          <p:cNvPr id="2055" name="Picture 7" descr="C:\Users\Nastya\Desktop\dizenteryyna_ameb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0"/>
            <a:ext cx="4500562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Trypanosomatidae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Кінетопластид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входить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паразитами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безхребетних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паразитами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хребетних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безхребетних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медико-ветеринарне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паразити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належать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schmania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лейшманії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Trypanosoma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трипаносоми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трипаносом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Trypanosoma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vivax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гисеі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evansi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принаймні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трипомастигінної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епімастигінної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5" name="Группа 8"/>
          <p:cNvGrpSpPr>
            <a:grpSpLocks/>
          </p:cNvGrpSpPr>
          <p:nvPr/>
        </p:nvGrpSpPr>
        <p:grpSpPr bwMode="auto">
          <a:xfrm>
            <a:off x="5857884" y="3643314"/>
            <a:ext cx="3286116" cy="3000396"/>
            <a:chOff x="1701" y="4353"/>
            <a:chExt cx="3780" cy="4161"/>
          </a:xfrm>
        </p:grpSpPr>
        <p:pic>
          <p:nvPicPr>
            <p:cNvPr id="9" name="rg_hi" descr="https://encrypted-tbn3.google.com/images?q=tbn:ANd9GcTc1wbkkbiIdfM0WqzkkJ3Mjqz3iYx2UDCtPv4YDTGd4TU1tBFS7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701" y="4353"/>
              <a:ext cx="3765" cy="3015"/>
            </a:xfrm>
            <a:prstGeom prst="rect">
              <a:avLst/>
            </a:prstGeom>
            <a:noFill/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701" y="7794"/>
              <a:ext cx="37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Трипаносоми в крові хворої людини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8" name="Picture 6" descr="C:\Users\Nastya\Desktop\265px-Trypanosoma_cruzi_crithidi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536576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642918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Лейшманії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хазяїв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рептилії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ссавці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враховуючи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лейшманіоз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Переносниками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лейшманій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москіти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Phlebotomus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двокрилих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комах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Лейшманіози людини представлені двома типами захворювань - шкірний та вісцеральний лейшманіози. Шкірний лейшманіоз – хвороба Боровського, східна або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пендинська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виразка, збудником якої є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Leischmania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tropica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L. major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інші види.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Nastya\Desktop\vistseralnyy-leyshmani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3598842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607220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вісцеральний лейшманіози</a:t>
            </a:r>
            <a:endParaRPr lang="ru-RU" dirty="0"/>
          </a:p>
        </p:txBody>
      </p:sp>
      <p:pic>
        <p:nvPicPr>
          <p:cNvPr id="9218" name="Picture 2" descr="C:\Users\Nastya\Desktop\leishmanioz-kogn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643446"/>
            <a:ext cx="4591510" cy="1965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4810" y="421481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шкірний лейшманіоз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поширеним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паразитом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лямблія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Lamblia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intestinalis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ряду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Дипломонадні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паразитує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верхньому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відділі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тонкого кишечника. Цей паразит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вегетативну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цистну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Лямблії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безсимптомне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носійство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порушу­вати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кишечника,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лямбліоз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3" name="Группа 5"/>
          <p:cNvGrpSpPr>
            <a:grpSpLocks/>
          </p:cNvGrpSpPr>
          <p:nvPr/>
        </p:nvGrpSpPr>
        <p:grpSpPr bwMode="auto">
          <a:xfrm>
            <a:off x="5072066" y="1857364"/>
            <a:ext cx="3857652" cy="4841874"/>
            <a:chOff x="1340" y="4314"/>
            <a:chExt cx="5246" cy="7738"/>
          </a:xfrm>
        </p:grpSpPr>
        <p:pic>
          <p:nvPicPr>
            <p:cNvPr id="6" name="Рисунок 2" descr="giardia_lamblia_life_cycle"/>
            <p:cNvPicPr>
              <a:picLocks noChangeAspect="1" noChangeArrowheads="1"/>
            </p:cNvPicPr>
            <p:nvPr/>
          </p:nvPicPr>
          <p:blipFill>
            <a:blip r:embed="rId2" cstate="print">
              <a:lum contrast="-6000"/>
              <a:grayscl/>
            </a:blip>
            <a:srcRect/>
            <a:stretch>
              <a:fillRect/>
            </a:stretch>
          </p:blipFill>
          <p:spPr bwMode="auto">
            <a:xfrm>
              <a:off x="1652" y="4314"/>
              <a:ext cx="4934" cy="6233"/>
            </a:xfrm>
            <a:prstGeom prst="rect">
              <a:avLst/>
            </a:prstGeom>
            <a:noFill/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340" y="10674"/>
              <a:ext cx="4992" cy="1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Життєвий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цикл </a:t>
              </a:r>
              <a:r>
                <a:rPr kumimoji="0" lang="ru-RU" sz="105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лямблій</a:t>
              </a: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itchFamily="34" charset="0"/>
                <a:buChar char="1"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доросла </a:t>
              </a:r>
              <a:r>
                <a:rPr kumimoji="0" lang="ru-RU" sz="105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стадія</a:t>
              </a: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itchFamily="34" charset="0"/>
                <a:buChar char="2"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яйце;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itchFamily="34" charset="0"/>
                <a:buChar char="3"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3-5 </a:t>
              </a:r>
              <a:r>
                <a:rPr kumimoji="0" lang="ru-RU" sz="105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нестатеве</a:t>
              </a: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05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розмноження</a:t>
              </a: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05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лямблій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7" name="Picture 5" descr="C:\Users\Nastya\Desktop\simptomi-lyambli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0"/>
            <a:ext cx="4500594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40690" y="-33010"/>
            <a:ext cx="746262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Паразитичні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пікомплексні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Apicomplexa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8001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Апікомплексні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цілісною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єдиною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походженням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групою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найпростіших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Еволюція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апікомплексних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вторинне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циклу;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вторинне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ускладнення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циклу;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ендогенної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екзогенної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циклу.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Ma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64843" y="2321711"/>
            <a:ext cx="257176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42911" y="301535"/>
            <a:ext cx="80724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ряду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Coccidiida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збудниками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захворювань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свійських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тварин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важливою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практичному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родина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Eimeriidae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нараховує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800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паразитів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переважно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хребетних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Хвороби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викликаються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представниками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Еіте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Isospora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спільну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кокцидіози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(рис. 9.10).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143248"/>
            <a:ext cx="7929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Єдиним представником </a:t>
            </a:r>
            <a:r>
              <a:rPr lang="uk-UA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кокцидій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 </a:t>
            </a:r>
            <a:r>
              <a:rPr lang="uk-UA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паразитуєв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організмі людини є </a:t>
            </a:r>
            <a:r>
              <a:rPr lang="uk-UA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Eimeria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hominis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Паразитують </a:t>
            </a:r>
            <a:r>
              <a:rPr lang="uk-UA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кокцидії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кишечнику людини викликаючи кишкові розлади з ознаками ентероколіту. Розпізнавання хвороби проводиться шляхом виявлення </a:t>
            </a:r>
            <a:r>
              <a:rPr lang="uk-UA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ооцист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фекаліях.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43504" y="285728"/>
            <a:ext cx="350046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Більш відомим паразитом людини серед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кокцидій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є токсоплазма.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Спорозоїти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gondii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 потрапили до організму проміжного хазяїна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гризуни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повертаються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ки­шечник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внутрішньоклітинними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паразитами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Людина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заражається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аліментарним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шляхом,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вживаючи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32325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</TotalTime>
  <Words>795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Nastya</dc:creator>
  <cp:lastModifiedBy>user</cp:lastModifiedBy>
  <cp:revision>31</cp:revision>
  <dcterms:created xsi:type="dcterms:W3CDTF">2016-11-10T16:57:26Z</dcterms:created>
  <dcterms:modified xsi:type="dcterms:W3CDTF">2016-12-09T06:35:43Z</dcterms:modified>
</cp:coreProperties>
</file>