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0359B-2C74-4E92-A31A-C01231226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00B163-0842-44C4-B02D-CB9CC303E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BD130-4E23-4D27-A070-AC2ED790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98AC-7CB9-47AE-9886-2470E1BF580C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01A5E-86F7-49D9-A6B4-C2122E1F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AB679-025D-4CD0-824D-CCE15158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EB1B-1DC6-4FBB-A25D-CF6A3D7D9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707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DC82-2AA3-47BD-A787-6C1D5B0E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118F4B-1F7F-4F53-BF0A-E9484316F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A57DB8-7C62-4197-9E85-50E42DF2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98AC-7CB9-47AE-9886-2470E1BF580C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29423D-3719-431C-81F4-9D00FA3E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FD307-0EBF-41CE-AFB4-52A17F97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EB1B-1DC6-4FBB-A25D-CF6A3D7D9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11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C7DB73-DE89-4BF4-A2EA-95C58CD6C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732573-7AEA-4C8F-803A-9A188ED9D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A15A28-FB8E-4434-A1F5-0B385E10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98AC-7CB9-47AE-9886-2470E1BF580C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DB1A0-FE95-4704-973A-335C8583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EEECE-7880-4B26-BCFF-A081D9D9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EB1B-1DC6-4FBB-A25D-CF6A3D7D9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965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1797B-29E1-48C3-9476-E9494AD2A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EE762-A757-443A-B225-D13587F01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2E32A0-6080-4104-8A33-5A7FCD40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98AC-7CB9-47AE-9886-2470E1BF580C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B179B-A0ED-4932-94FA-355A3E02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A9634-A0B5-4C82-ADF2-8987C227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EB1B-1DC6-4FBB-A25D-CF6A3D7D9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7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86ED5-A5D6-4FEF-914A-5169CEC4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D11E9F-E21C-47C6-AA43-30FFC56AE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A559A-4B1F-4041-8459-375C32E8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98AC-7CB9-47AE-9886-2470E1BF580C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D0006-AA12-4317-B2C9-2E73968C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CFF9A-BAFE-473E-A574-95818BBE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EB1B-1DC6-4FBB-A25D-CF6A3D7D9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873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2A42-BD8B-49FA-A60E-A8CB1E60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30F5B-4E06-4327-94A0-58B5DD1C1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F2E020-6C2B-487C-B53E-CE704906B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D1BBFA-06EA-4CF5-8971-E3BACEEC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98AC-7CB9-47AE-9886-2470E1BF580C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17BD73-4183-4C21-BE0F-9276C3F5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9C90C3-547E-431A-B24F-4D79C820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EB1B-1DC6-4FBB-A25D-CF6A3D7D9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635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86012-0F43-497C-8944-AAF59614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F5F719-6EDE-4160-8526-BF70EF5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3C6B5D-203B-4600-B089-3D0C6BD6A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9ADAEF-15C4-425D-8445-A66EC7074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4AD758-3EF7-4040-8A39-7DC20377D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866D18-DA00-42DB-B70C-B4563B8D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98AC-7CB9-47AE-9886-2470E1BF580C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A78C3E-A30D-4EF5-AD5A-203F78EA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1DFF08-93C1-4442-9A38-7C072097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EB1B-1DC6-4FBB-A25D-CF6A3D7D9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13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3E837-9353-4229-98EF-71ADA520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5D7485-6458-42C5-8EC5-0F365FC7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98AC-7CB9-47AE-9886-2470E1BF580C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E640B6-8C2D-4FCC-9CF0-7BDEA544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832DAC-9292-4990-82FD-5E9ED005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EB1B-1DC6-4FBB-A25D-CF6A3D7D9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49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D21B2C-EC73-4DC3-9AD8-BBB5EE201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98AC-7CB9-47AE-9886-2470E1BF580C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9997EC-6D97-4B1A-B629-CC59795B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A2244A-94E5-4D88-A68A-5A9631A1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EB1B-1DC6-4FBB-A25D-CF6A3D7D9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013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A4F74-492D-463D-BEF0-68B5F659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8AF543-C8C1-4A94-B586-A2457F15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710DB-D6D5-4C14-8823-0C06FCAE9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6D9A7-C924-4277-9C88-022034468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98AC-7CB9-47AE-9886-2470E1BF580C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4FE8C6-BD1C-41E0-B0A8-A706B178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43F148-AAF9-4B38-B1ED-3DE76E59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EB1B-1DC6-4FBB-A25D-CF6A3D7D9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488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A0284-D293-4D32-8DAE-8CD1D24B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A0DEEF-7A04-46E1-AE5B-5F4C8690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779BC4-1E23-4850-A562-66727F364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D5173-2C28-4260-AB44-72DB016C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98AC-7CB9-47AE-9886-2470E1BF580C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A3D9EC-7E5E-408F-8FC8-901F7BE3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FF4A74-C810-472E-812A-8DFDCC2D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EB1B-1DC6-4FBB-A25D-CF6A3D7D9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496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44151-410B-4546-8ADA-AD042425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F6C112-E9AF-42EB-948B-3340F0DB0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3CFDF-6EC7-40F6-B2E6-91B8D02EA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F98AC-7CB9-47AE-9886-2470E1BF580C}" type="datetimeFigureOut">
              <a:rPr lang="ru-UA" smtClean="0"/>
              <a:t>10.03.2020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E7E5B3-4B2E-475D-923B-E52416DFF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66E0E9-CAA5-41EA-8F1C-141965D9C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4EB1B-1DC6-4FBB-A25D-CF6A3D7D9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60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6C2E3D-5CD7-4E62-9DB1-585C172CC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3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7408FD-D7F5-40D9-A47D-623B483B7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8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10115B-D4C1-4DC9-9B23-34F3B4515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1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1827AC-6FBD-4AE1-A90F-C323440D7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5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BC5695-7EB9-4F31-8FFA-72243F32E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2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AC9CFB-9346-4C3C-99CE-045E3EF53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68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 Гуль</dc:creator>
  <cp:lastModifiedBy>Ярослав Гуль</cp:lastModifiedBy>
  <cp:revision>3</cp:revision>
  <dcterms:created xsi:type="dcterms:W3CDTF">2020-03-10T19:11:32Z</dcterms:created>
  <dcterms:modified xsi:type="dcterms:W3CDTF">2020-03-10T21:07:22Z</dcterms:modified>
</cp:coreProperties>
</file>