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5" autoAdjust="0"/>
  </p:normalViewPr>
  <p:slideViewPr>
    <p:cSldViewPr>
      <p:cViewPr varScale="1">
        <p:scale>
          <a:sx n="52" d="100"/>
          <a:sy n="52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645024"/>
            <a:ext cx="7772400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Допоміжні пристрої екологічної техніки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(097)8814692</a:t>
            </a:r>
          </a:p>
          <a:p>
            <a:r>
              <a:rPr lang="uk-UA" sz="1800" dirty="0" smtClean="0"/>
              <a:t>                  </a:t>
            </a:r>
            <a:r>
              <a:rPr lang="en-US" sz="1800" dirty="0" smtClean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буде </a:t>
            </a:r>
          </a:p>
          <a:p>
            <a:r>
              <a:rPr lang="ru-RU" b="1" dirty="0" smtClean="0"/>
              <a:t>знати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рівняння</a:t>
            </a:r>
            <a:r>
              <a:rPr lang="ru-RU" dirty="0"/>
              <a:t> статики і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 та </a:t>
            </a:r>
            <a:r>
              <a:rPr lang="ru-RU" dirty="0" err="1" smtClean="0"/>
              <a:t>газів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 </a:t>
            </a:r>
            <a:r>
              <a:rPr lang="ru-RU" dirty="0" err="1" smtClean="0"/>
              <a:t>масо</a:t>
            </a:r>
            <a:r>
              <a:rPr lang="ru-RU" dirty="0" smtClean="0"/>
              <a:t>- та  </a:t>
            </a:r>
            <a:r>
              <a:rPr lang="ru-RU" dirty="0" err="1" smtClean="0"/>
              <a:t>теплообміну</a:t>
            </a:r>
            <a:r>
              <a:rPr lang="ru-RU" dirty="0" smtClean="0"/>
              <a:t>;</a:t>
            </a:r>
          </a:p>
          <a:p>
            <a:r>
              <a:rPr lang="ru-RU" dirty="0" err="1"/>
              <a:t>в</a:t>
            </a:r>
            <a:r>
              <a:rPr lang="ru-RU" dirty="0" err="1" smtClean="0"/>
              <a:t>иди</a:t>
            </a:r>
            <a:r>
              <a:rPr lang="ru-RU" dirty="0" smtClean="0"/>
              <a:t> та </a:t>
            </a:r>
            <a:r>
              <a:rPr lang="ru-RU" dirty="0" err="1" smtClean="0"/>
              <a:t>конструкційні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допоміжних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;</a:t>
            </a:r>
          </a:p>
          <a:p>
            <a:r>
              <a:rPr lang="ru-RU" dirty="0"/>
              <a:t>м</a:t>
            </a:r>
            <a:r>
              <a:rPr lang="ru-RU" dirty="0" smtClean="0"/>
              <a:t>етодики </a:t>
            </a:r>
            <a:r>
              <a:rPr lang="ru-RU" dirty="0" err="1" smtClean="0"/>
              <a:t>розрахунку</a:t>
            </a:r>
            <a:r>
              <a:rPr lang="ru-RU" dirty="0" smtClean="0"/>
              <a:t> та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підбору</a:t>
            </a:r>
            <a:r>
              <a:rPr lang="ru-RU" dirty="0" smtClean="0"/>
              <a:t> </a:t>
            </a:r>
            <a:r>
              <a:rPr lang="ru-RU" dirty="0" err="1" smtClean="0"/>
              <a:t>допоміжних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 err="1" smtClean="0"/>
              <a:t>вміти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гідро</a:t>
            </a:r>
            <a:r>
              <a:rPr lang="ru-RU" dirty="0"/>
              <a:t> - і </a:t>
            </a:r>
            <a:r>
              <a:rPr lang="ru-RU" dirty="0" err="1" smtClean="0"/>
              <a:t>пневмоприводу</a:t>
            </a:r>
            <a:r>
              <a:rPr lang="ru-RU" dirty="0" smtClean="0"/>
              <a:t>;</a:t>
            </a:r>
          </a:p>
          <a:p>
            <a:r>
              <a:rPr lang="uk-UA" dirty="0" smtClean="0"/>
              <a:t>розробляти повітродувні системи;</a:t>
            </a:r>
            <a:endParaRPr lang="ru-RU" dirty="0" smtClean="0"/>
          </a:p>
          <a:p>
            <a:r>
              <a:rPr lang="uk-UA" dirty="0" smtClean="0"/>
              <a:t>обирати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стандартні</a:t>
            </a:r>
            <a:r>
              <a:rPr lang="ru-RU" dirty="0" smtClean="0"/>
              <a:t> </a:t>
            </a:r>
            <a:r>
              <a:rPr lang="ru-RU" dirty="0" err="1" smtClean="0"/>
              <a:t>допоміжні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/>
              <a:t> 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Результати вивчення дисципліни </a:t>
            </a:r>
            <a:r>
              <a:rPr lang="uk-UA" sz="3200" dirty="0" smtClean="0">
                <a:solidFill>
                  <a:schemeClr val="tx1"/>
                </a:solidFill>
              </a:rPr>
              <a:t>«Допоміжні пристрої екологічної техніки»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85184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798" y="2412131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98761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43608" y="3536253"/>
            <a:ext cx="7268939" cy="2629051"/>
          </a:xfrm>
        </p:spPr>
        <p:txBody>
          <a:bodyPr>
            <a:normAutofit/>
          </a:bodyPr>
          <a:lstStyle/>
          <a:p>
            <a:r>
              <a:rPr lang="uk-UA" sz="1600" i="1" dirty="0" smtClean="0">
                <a:latin typeface="Times New Roman"/>
                <a:ea typeface="MS Mincho"/>
              </a:rPr>
              <a:t>сприяння фахової підготовки студентів; </a:t>
            </a:r>
          </a:p>
          <a:p>
            <a:r>
              <a:rPr lang="uk-UA" sz="1600" i="1" dirty="0" smtClean="0">
                <a:latin typeface="Times New Roman"/>
                <a:ea typeface="MS Mincho"/>
              </a:rPr>
              <a:t>вивчення конструктивних особливостей систем водо – та  газопостачання:</a:t>
            </a:r>
          </a:p>
          <a:p>
            <a:r>
              <a:rPr lang="uk-UA" sz="1600" i="1" dirty="0" smtClean="0">
                <a:latin typeface="Times New Roman"/>
                <a:ea typeface="MS Mincho"/>
              </a:rPr>
              <a:t>вивчення  складових елементів повітродувних систем та систем </a:t>
            </a:r>
            <a:r>
              <a:rPr lang="uk-UA" sz="1600" i="1" dirty="0" err="1" smtClean="0">
                <a:latin typeface="Times New Roman"/>
                <a:ea typeface="MS Mincho"/>
              </a:rPr>
              <a:t>пилоприбирання</a:t>
            </a:r>
            <a:r>
              <a:rPr lang="uk-UA" sz="1600" i="1" dirty="0" smtClean="0">
                <a:latin typeface="Times New Roman"/>
                <a:ea typeface="MS Mincho"/>
              </a:rPr>
              <a:t>;</a:t>
            </a:r>
          </a:p>
          <a:p>
            <a:r>
              <a:rPr lang="uk-UA" sz="1600" i="1" dirty="0" smtClean="0">
                <a:latin typeface="Times New Roman"/>
                <a:ea typeface="MS Mincho"/>
              </a:rPr>
              <a:t>оволодіння методами розрахунку допоміжних пристроїв екологічної техніки; </a:t>
            </a:r>
          </a:p>
          <a:p>
            <a:r>
              <a:rPr lang="uk-UA" sz="1600" i="1" dirty="0" smtClean="0">
                <a:latin typeface="Times New Roman"/>
                <a:ea typeface="MS Mincho"/>
              </a:rPr>
              <a:t>придбання студентом навичок проектної роботи, вміння обґрунтовувати і приймати схемні і конструктивні технічні рішення по  безаварійній роботі допоміжних приладів  екологічної техніки</a:t>
            </a:r>
            <a:endParaRPr lang="uk-UA" sz="1600" i="1" dirty="0">
              <a:latin typeface="Times New Roman"/>
              <a:ea typeface="MS Mincho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9748" y="76470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мета </a:t>
            </a:r>
            <a:r>
              <a:rPr lang="uk-UA" dirty="0"/>
              <a:t>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5657" y="1488241"/>
            <a:ext cx="8972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є 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формування 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у студентів здатності використовувати основні 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закони</a:t>
            </a:r>
          </a:p>
          <a:p>
            <a:pPr indent="450215" algn="just">
              <a:spcAft>
                <a:spcPts val="0"/>
              </a:spcAft>
            </a:pP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аеродинаміки і </a:t>
            </a:r>
            <a:r>
              <a:rPr lang="uk-UA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тепломасобміну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 для  </a:t>
            </a:r>
            <a:r>
              <a:rPr lang="uk-UA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проєктування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 систем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водопостачання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газопостачання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</a:t>
            </a:r>
            <a:endParaRPr lang="ru-RU" sz="1600" i="1" dirty="0">
              <a:solidFill>
                <a:schemeClr val="tx2"/>
              </a:solidFill>
              <a:latin typeface="Times New Roman"/>
              <a:ea typeface="MS Mincho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i="1" dirty="0" err="1" smtClean="0">
                <a:solidFill>
                  <a:schemeClr val="tx2"/>
                </a:solidFill>
                <a:latin typeface="Times New Roman"/>
                <a:ea typeface="MS Mincho"/>
              </a:rPr>
              <a:t>повітродувних</a:t>
            </a:r>
            <a:r>
              <a:rPr lang="ru-RU" sz="1600" i="1" dirty="0" smtClean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систем  та систем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пилоприбирання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; </a:t>
            </a:r>
            <a:r>
              <a:rPr lang="uk-UA" sz="1600" i="1" dirty="0">
                <a:solidFill>
                  <a:schemeClr val="tx2"/>
                </a:solidFill>
                <a:latin typeface="Times New Roman"/>
                <a:ea typeface="MS Mincho"/>
              </a:rPr>
              <a:t>розробляти проектну документацію</a:t>
            </a:r>
            <a:endParaRPr lang="ru-RU" sz="1600" i="1" dirty="0">
              <a:solidFill>
                <a:schemeClr val="tx2"/>
              </a:solidFill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198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Допоміжні пристрої екологічної техніки</vt:lpstr>
      <vt:lpstr>Презентация PowerPoint</vt:lpstr>
      <vt:lpstr>Результати вивчення дисципліни «Допоміжні пристрої екологічної техніки»</vt:lpstr>
      <vt:lpstr>МЕТА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16</cp:revision>
  <dcterms:created xsi:type="dcterms:W3CDTF">2020-09-02T17:48:05Z</dcterms:created>
  <dcterms:modified xsi:type="dcterms:W3CDTF">2021-01-31T18:42:39Z</dcterms:modified>
</cp:coreProperties>
</file>