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57496-B2F2-432D-88B6-43D80FAEF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E47743-FF41-4918-AF06-0666F8BCF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C81187-8B77-453F-8058-19B76BFB3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C02123-BF91-4E45-AEFC-63993303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F2F088-440A-4C73-8DD2-977C0EF7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9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E215F-FF7C-4500-B4D6-15CD817D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EF2ECD-8B40-4C52-AC9C-DF9B503D3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5A9E68-F63B-4975-AFCB-5709F746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B80826-02CD-4533-AD70-A7F2235A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B20C30-2832-4279-BE58-E365D64D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5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B7E43E-5F38-4C23-8CD5-D6D0E1867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7E2471-5343-48E7-A10D-B983B980D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977A75-8F37-4EF2-81CF-3F8DDA90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1AE33D-2E1F-462F-A984-2FB15936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88C084-AD7B-4CFA-86FD-407A954E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3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ECFF1-4A4B-489B-98CF-213AF260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CF2648-FB8B-4C97-A2DC-0786A22C1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13B9C6-EC31-411B-9A22-5F1CBB5B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49567-7D89-415D-8B5E-D678D154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9D966B-2EC6-49D5-8C1B-9DA54D6B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5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9F4B2-4AE9-4268-8150-F27AAB3D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C71A5A-ABAC-413B-85C9-1D091ECE6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C7F2F9-11B7-4DBA-A42C-C789CBEB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ED4AA7-B10B-431B-A580-D60F7938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616870-E090-4FE3-B9D4-2E65064A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6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FBD13-5BDA-44F7-916F-566AA690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9782D1-18C8-45DC-A0F9-8794E8044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6DD7BD-8C28-46AF-8E07-2F8AFA698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DC6EFE-C43A-425C-8B8B-C34B01F2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4E93FD-7038-450D-84E1-0FBDDD788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C6CA1B-4F45-470B-AFB3-E47C6AE4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F0795-1656-48B3-9168-AD83CDB6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56EDD-79FA-496F-B0E0-919816B8B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A08D41-B051-4A39-BB92-86F7B3118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0BBB30-EA65-4B16-BA49-ECAD7A963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2B1BC7-C40B-46EC-A364-1FCFE11A1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109FF1E-0AD1-4048-AE8B-D45DCB89D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A8AB62-FDB2-452C-A054-6FEDA49C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D38A014-263F-4781-AB3C-AB93A9B0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4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42106-58B9-498D-B845-A6F1079D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38D2CB-34D6-4A4A-9E61-851CB250E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B8747F-6D6D-430C-B23F-229775C9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C40C3C-A8F4-45BB-9ED0-94255ABD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4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760CCF0-B418-45EE-A03B-614B15CA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3F161A-1A55-4B52-85FF-3AE8DF647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92C635-6AC1-4967-BEE2-F2F90AD1A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14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8EA9B-3A41-46A8-8380-D2C61C1A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A3B4F9-C0D5-40A2-9066-E3D2923E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99C82B-E976-431C-BEA7-7A2E31BF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88289B-C8BC-4071-AF96-E5FFFC4B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26F51A-EBE5-4DCA-A4BF-366548D0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517EF1-EB00-472B-8D8A-17F971E8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5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899C6-205B-4602-9197-15EAB542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968A33-1D81-4716-A08C-2880D0F26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C5A5B7-C1D0-409C-B754-4C0F08560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5E094F-B5BB-413B-9694-594AAA58F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6AFAC9-B896-4250-8E90-6D456BD7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74D03B-BD91-4751-9391-675C40BB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AD8B22-D907-4930-BBFD-7A85A245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D8D398-BECB-4578-B541-82121D32B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BE2DFF-FF78-47F4-9676-93085125B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BFF5-E016-4AEE-9DFD-12BBBAAF2D14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15239C-F934-4E25-BF5D-A6FC0CA37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435D8A-99E6-447A-A6C5-5BD3A17D1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11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B3BCC6-D26A-4C2B-9932-18B18096E1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9C134B-44B6-45A1-B32C-82FA9087E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E210A71-BA68-40DD-940F-C01FCA9D1074}"/>
              </a:ext>
            </a:extLst>
          </p:cNvPr>
          <p:cNvSpPr/>
          <p:nvPr/>
        </p:nvSpPr>
        <p:spPr>
          <a:xfrm>
            <a:off x="1524000" y="239697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ПРАЦЮВАТИ З ДІТЬМИ НОВОГО ПОКОЛІННЯ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СЛІД ЗМІНИТИ ІНТСРУМЕНИ, ЯКНАЙБІЛЬШЕ РІЗНИХ ОЗДОРОВЧИХ ТЕХНОЛОГІЙ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ЗАЙМІТЬ ЇХ ДОЗВІЛЛЯ. ВОНИ ЗВИКЛИ ДО РОЗВАГ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ВОНИ НЕ БАЖАЮТЬ, ЩОБ ЇХ ВЧИЛИ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ВОНИ ДУЖЕ ЛЮБЛЯТЬ ВЧИТИСЯ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365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4254E-90A8-4B5A-ABC2-6986AC6A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25E4BF-E4E4-4A11-8698-55FD40120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46149E-D613-43A2-9ACA-7785DDDCC70E}"/>
              </a:ext>
            </a:extLst>
          </p:cNvPr>
          <p:cNvSpPr/>
          <p:nvPr/>
        </p:nvSpPr>
        <p:spPr>
          <a:xfrm>
            <a:off x="3048000" y="1745719"/>
            <a:ext cx="6096000" cy="3366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АНТИРУДІМЕНТ ФІЗИЧНОЇ КУЛЬТУРИ №3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«Я - сам»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ЛІДЕР – ВИБІР, ПОШУК, ЩІЛЬНО, СВОЯ ГРА, 3 В 1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ЯК? -  ЛІБЕРАЛЬНО, ЕМОЦІЙНО, РАЦІОНАЛЬНО, ІНТЕРАКТИВНО, ДИНАМІЧНО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5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22B66-9730-4B6B-83B4-6C256BAC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C1E33-37DE-405B-A846-3452CA8E5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36EF5D9-998A-4BB4-B298-A0BD08A6430B}"/>
              </a:ext>
            </a:extLst>
          </p:cNvPr>
          <p:cNvSpPr/>
          <p:nvPr/>
        </p:nvSpPr>
        <p:spPr>
          <a:xfrm>
            <a:off x="2737282" y="449338"/>
            <a:ext cx="6096000" cy="5959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 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uk-UA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uk-UA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ЛІБЕРАЛЬНО           ЕМОЦІЙНО      РАЦІОНАЛЬНО </a:t>
            </a:r>
            <a:endParaRPr lang="ru-RU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ІНТЕРАКТИВНО                ДИНАМІЧНО</a:t>
            </a:r>
            <a:endParaRPr lang="ru-RU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17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D5C77-7102-4C8C-AF97-DEFEE03A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3E3452-F35B-4CEE-9B3E-1D17CB701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u="sng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29733E4-B792-4793-B01A-10D9CE5235D1}"/>
              </a:ext>
            </a:extLst>
          </p:cNvPr>
          <p:cNvSpPr/>
          <p:nvPr/>
        </p:nvSpPr>
        <p:spPr>
          <a:xfrm>
            <a:off x="3048000" y="1537970"/>
            <a:ext cx="6096000" cy="3782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ШКОЛА РОЗУМНОГО РУХУ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ЗАБУТИ</a:t>
            </a: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ПРАВИЛА ДОРОСЛИХ / ВЧИМОСЯ ЗА ПРАВИЛАМИ ДІТЕЙ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ЗАБУТИ</a:t>
            </a: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ПРАВИЛЬНА ТЕХНІКА / РАЦІОНАЛЬНА ТЕХНІКА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ЗАБУТИ</a:t>
            </a: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ПІДРАХУНОК, СВИСТОК / СЕРІЯМИ, ПЕРІОДАМИ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ЗАБУТИ</a:t>
            </a: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БАЛАКАНИНА / СПІЛКУВАННЯ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6CF04-4781-4792-B8E6-50B4F905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18555A-E0F7-4336-B5D2-33FEBEE15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B9A659-4836-4DEC-8C18-7868CA337DFA}"/>
              </a:ext>
            </a:extLst>
          </p:cNvPr>
          <p:cNvSpPr/>
          <p:nvPr/>
        </p:nvSpPr>
        <p:spPr>
          <a:xfrm>
            <a:off x="3048000" y="1436403"/>
            <a:ext cx="6096000" cy="39851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ІННОВАЦІЙНІ МЕТОДИ НАВЧАННЯ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РУХОВА ЗАДАЧКА, ПІРАМІДА, БУТЕРБРОД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КПД УРОКУ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КІЛЬКІСТЬ ВИДІВ ДІЯЛЬНОСТІ НЕ ПОВИННО ПЕРВИЩУВАТИ </a:t>
            </a:r>
            <a:r>
              <a:rPr lang="uk-UA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22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23D63-47E1-4BCB-8635-187FF5F7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D7080F-F86B-43BC-B840-DDE80100C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E0F463A-957B-4BAE-B48E-F39E4631F450}"/>
              </a:ext>
            </a:extLst>
          </p:cNvPr>
          <p:cNvSpPr/>
          <p:nvPr/>
        </p:nvSpPr>
        <p:spPr>
          <a:xfrm>
            <a:off x="3048000" y="2368966"/>
            <a:ext cx="6096000" cy="21200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КАЖІТЬ СТИСЛО, ПИШІТЬ РОЗГОРНУТО</a:t>
            </a:r>
            <a:endParaRPr lang="ru-RU" sz="16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СЕКУНД = 25 СЛІВ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МАЛЮЙТЕ КОМІКСИ</a:t>
            </a:r>
            <a:endParaRPr lang="ru-RU" sz="16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39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1B60A-930E-4319-BCC1-F263E3FC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44535-D55A-47B9-A9F1-ABED18E72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3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1CA17-D043-43F0-87B5-6FC40E2A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4016EF-F0D7-4FEC-B7D0-243290A0A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92D68FB-FF3E-4241-86A6-1A3FF0C13297}"/>
              </a:ext>
            </a:extLst>
          </p:cNvPr>
          <p:cNvSpPr/>
          <p:nvPr/>
        </p:nvSpPr>
        <p:spPr>
          <a:xfrm>
            <a:off x="1580224" y="1417187"/>
            <a:ext cx="9286043" cy="378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РОБОТА МАЄ ЇХ РОЗВАЖАТИ ТА РОЗВИВАТИ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ДОПОМОЖІТЬ ЇМ ВІДЧУТИ СЕБЕ ЧАСТИНОЮ КОМАНДИ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СЛІД ЧІТКО ОБУМОЛЮВАТИ ТРМІНИ, ШТРАФИ, БОНУСИ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ВОНИ НЕ МОЖУТЬ ПРАЦЮВАТИ БЕЗ «ЗАОХОЧЕНЬ»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ПОХВАЛА ДЛЯ НИХ ЯК ПАЛЬНЕ ДЛЯ ПАРОВОЗУ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7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9DE0D-0B04-4E6D-A312-15D1206B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DDEFC-5F68-4C4A-A6E0-1D9D65BB7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3A2CE8-7067-4D78-AADC-C4D9BA145FC8}"/>
              </a:ext>
            </a:extLst>
          </p:cNvPr>
          <p:cNvSpPr/>
          <p:nvPr/>
        </p:nvSpPr>
        <p:spPr>
          <a:xfrm>
            <a:off x="1020933" y="1159404"/>
            <a:ext cx="9969622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ДІТИ НОВОГО ПОКАЛІННЯ – 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 ГЕНІЇ З «ТУПИМ РУХОВИМ ІНТЕЛЕКТОМ»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 рухового досвіду, вдосконалення </a:t>
            </a:r>
            <a:r>
              <a:rPr lang="uk-UA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життєво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-необхідних рухових дій, використання їх у повсякденній та ігровій ситуації –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РУХОВА ФАНТАЗІЯ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7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1E825-CD10-4883-BD04-220C5839E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85F3B-3EAF-40D1-8FC0-54B296251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36F197E-79BC-4EA7-A3F8-1E472AC20201}"/>
              </a:ext>
            </a:extLst>
          </p:cNvPr>
          <p:cNvSpPr/>
          <p:nvPr/>
        </p:nvSpPr>
        <p:spPr>
          <a:xfrm>
            <a:off x="3048000" y="1537970"/>
            <a:ext cx="6096000" cy="3782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 ФОРМУЛЮВАТИ ЗАВДАННЯ ДЛЯ ПЕДСТАВНИКІВ НОВОГО ПОКОЛІННЯ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ЩО? ЯК? НАВІЩО?   –  МЕТА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СПІЛКУВАНЯ НА РІВНИХ – Я + ДИТИНА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 ОБМЕЖЕНЬ ТА ЖОРСТКИХ РАМОК – КРЕАТИВНО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3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9FFEB-36E3-4ADF-9DA9-73042FFF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A923D4-4F58-40AC-81C4-98854F7D7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551C70-88F7-466A-930F-A432E74C5217}"/>
              </a:ext>
            </a:extLst>
          </p:cNvPr>
          <p:cNvSpPr/>
          <p:nvPr/>
        </p:nvSpPr>
        <p:spPr>
          <a:xfrm>
            <a:off x="754602" y="499224"/>
            <a:ext cx="10102788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ЛИШЕ ТЕРМІНИ І ШТРАФИ – НАЗВА ВПРАВИ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ВЕСЕЛО І З ЗАХОПЛЕННЯМ – НАСТРІЙ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АМБІЦІЙНІ ЦІЛІ РОЗБИВАЮТЬ НА АЛГОРИТМ ІЗ ШВИДКИМИ 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РЕАКЦІЯМИ – ВСІ КРАЩІ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ІЗ НАВАНТАЖЕННЯМ НА РОЗУМ ЯК ШАРАДА – ЗАРОЗУМНО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ВИНАГОРОДА ЗА КОЖНИЙ ВИКОНАНИЙ ПУНКТ – ПЕРЕМОЖЕЦЬ 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B1F36-F69C-4BA1-A2F4-4593C0F8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ЯКІСТЬ ЗДОРОВЬЯ – це рівень адаптації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АДАПТАЦІЯ залежить від РІВНЯ ЗАГАЛЬНОЇ ВИТРИВАЛОСТІ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Розвивається та вдосконалюється – не задовольняється потреба в рухах.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 від РІВЕНЯ ЗАГАЛЬНОЇ ВИТРИВАЛОСТІ – не відповідає типологічним особливостям дитини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CC38C0-1B26-44AD-B560-B9A02BF49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43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C6386-1B25-41CF-87AA-CC52EBE3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1E55DA-9A1E-47D9-B551-9EF144516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C211D6D-290F-4413-AD62-31870998AFD5}"/>
              </a:ext>
            </a:extLst>
          </p:cNvPr>
          <p:cNvSpPr/>
          <p:nvPr/>
        </p:nvSpPr>
        <p:spPr>
          <a:xfrm>
            <a:off x="2648504" y="953853"/>
            <a:ext cx="7791635" cy="455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 ЗІ ЗДОРОВ’ЯМ ДІТЕЙ</a:t>
            </a:r>
            <a:endParaRPr lang="ru-RU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 постави</a:t>
            </a:r>
            <a:endParaRPr lang="ru-RU" sz="2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uk-UA" sz="24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 функціональних показників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Нікчемний руховий досвід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розвинений руховий інтелект дітей та викладачів</a:t>
            </a:r>
            <a:endParaRPr lang="ru-RU" sz="2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2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BA718-33F4-4AE3-A006-50E71F23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F51958-6FEF-417E-84B7-16C9F6853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54847E-BF92-4E77-8E63-5F035D04BA5A}"/>
              </a:ext>
            </a:extLst>
          </p:cNvPr>
          <p:cNvSpPr/>
          <p:nvPr/>
        </p:nvSpPr>
        <p:spPr>
          <a:xfrm>
            <a:off x="3048000" y="1330221"/>
            <a:ext cx="6096000" cy="41975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АНТИРУДІМЕНТ ФІЗИЧНОЇ КУЛЬТУРИ №1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КАРДІО-ТРЕНУВАННЯ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 ВИТРИВАЛІСТЬ=ІМУНІТЕТ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(6ХВ./ ФІТНЕС-ЗОНА/ЦИКЛІЧНО/ГРАЮЧИСЬ/ ЧСС 120 ВЖЕ ПОЧАТОК ОЗДОРОВЛЕННЯ, ЯКЩО НИЖЧЕ ЧСС, ТО БІЛЬШЕ 6 ХВИЛИН)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РЕКРЕАЦІЙНІ ЗАНЯТТЯ - ЦІКАВО/ДИВОВИЖНО/ВІД ДИТИНИ/            ДО 120-160 УД/ХВ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2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C8641F-0A17-4C0D-B572-CE255615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4248AF-8183-44EB-8498-A8DE5CD02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C551DB9-D962-41AC-A3A7-872884233BD1}"/>
              </a:ext>
            </a:extLst>
          </p:cNvPr>
          <p:cNvSpPr/>
          <p:nvPr/>
        </p:nvSpPr>
        <p:spPr>
          <a:xfrm>
            <a:off x="3048000" y="1537970"/>
            <a:ext cx="6096000" cy="3782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АНТИРУДІМЕНТ ФІЗИЧНОЇ КУЛЬТУРИ №2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РУХОВОГО ІНТЕЛЕКТУ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Життєво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-важливі рухові навички (ЖВРН)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БАЛАНС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РИТМ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 – це ЖВРН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89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140</Words>
  <Application>Microsoft Office PowerPoint</Application>
  <PresentationFormat>Широкоэкранный</PresentationFormat>
  <Paragraphs>102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ЯКІСТЬ ЗДОРОВЬЯ – це рівень адаптації АДАПТАЦІЯ залежить від РІВНЯ ЗАГАЛЬНОЇ ВИТРИВАЛОСТІ    Розвивається та вдосконалюється – не задовольняється потреба в рухах. залежить від РІВЕНЯ ЗАГАЛЬНОЇ ВИТРИВАЛОСТІ – не відповідає типологічним особливостям дитини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Пиптюк</dc:creator>
  <cp:lastModifiedBy>Павел Пиптюк</cp:lastModifiedBy>
  <cp:revision>2</cp:revision>
  <dcterms:created xsi:type="dcterms:W3CDTF">2020-03-02T12:00:02Z</dcterms:created>
  <dcterms:modified xsi:type="dcterms:W3CDTF">2020-03-02T12:14:29Z</dcterms:modified>
</cp:coreProperties>
</file>