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4"/>
  </p:sldMasterIdLst>
  <p:notesMasterIdLst>
    <p:notesMasterId r:id="rId6"/>
  </p:notesMasterIdLst>
  <p:handoutMasterIdLst>
    <p:handoutMasterId r:id="rId7"/>
  </p:handoutMasterIdLst>
  <p:sldIdLst>
    <p:sldId id="257"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3840">
          <p15:clr>
            <a:srgbClr val="F26B43"/>
          </p15:clr>
        </p15:guide>
        <p15:guide id="3" orient="horz" pos="216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7335B"/>
    <a:srgbClr val="CCE8DA"/>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9" autoAdjust="0"/>
    <p:restoredTop sz="93725" autoAdjust="0"/>
  </p:normalViewPr>
  <p:slideViewPr>
    <p:cSldViewPr snapToGrid="0">
      <p:cViewPr varScale="1">
        <p:scale>
          <a:sx n="45" d="100"/>
          <a:sy n="45" d="100"/>
        </p:scale>
        <p:origin x="636" y="39"/>
      </p:cViewPr>
      <p:guideLst>
        <p:guide pos="3840"/>
        <p:guide orient="horz" pos="2160"/>
      </p:guideLst>
    </p:cSldViewPr>
  </p:slideViewPr>
  <p:outlineViewPr>
    <p:cViewPr>
      <p:scale>
        <a:sx n="33" d="100"/>
        <a:sy n="33" d="100"/>
      </p:scale>
      <p:origin x="0" y="-2709"/>
    </p:cViewPr>
  </p:outlineViewPr>
  <p:notesTextViewPr>
    <p:cViewPr>
      <p:scale>
        <a:sx n="1" d="1"/>
        <a:sy n="1" d="1"/>
      </p:scale>
      <p:origin x="0" y="0"/>
    </p:cViewPr>
  </p:notesTextViewPr>
  <p:sorterViewPr>
    <p:cViewPr varScale="1">
      <p:scale>
        <a:sx n="1" d="1"/>
        <a:sy n="1" d="1"/>
      </p:scale>
      <p:origin x="0" y="0"/>
    </p:cViewPr>
  </p:sorterViewPr>
  <p:notesViewPr>
    <p:cSldViewPr snapToGrid="0">
      <p:cViewPr varScale="1">
        <p:scale>
          <a:sx n="48" d="100"/>
          <a:sy n="48" d="100"/>
        </p:scale>
        <p:origin x="1911"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1471C2C-1567-47F4-803E-468024209D9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058F5B09-2954-46C6-97BB-9E10649FE2C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17F2C1D-F243-42AB-ADF2-E7CB4E04900E}" type="datetimeFigureOut">
              <a:rPr lang="en-US" smtClean="0"/>
              <a:t>9/4/2023</a:t>
            </a:fld>
            <a:endParaRPr lang="en-US"/>
          </a:p>
        </p:txBody>
      </p:sp>
      <p:sp>
        <p:nvSpPr>
          <p:cNvPr id="4" name="Footer Placeholder 3">
            <a:extLst>
              <a:ext uri="{FF2B5EF4-FFF2-40B4-BE49-F238E27FC236}">
                <a16:creationId xmlns:a16="http://schemas.microsoft.com/office/drawing/2014/main" id="{E39A204B-EBA9-4C6D-BFB2-A104F00C8E2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855F72FC-4D2D-4E5B-A4DD-62E2C822FB1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23CDBB5-5B4A-4483-935D-A73935186B4D}" type="slidenum">
              <a:rPr lang="en-US" smtClean="0"/>
              <a:t>‹#›</a:t>
            </a:fld>
            <a:endParaRPr lang="en-US"/>
          </a:p>
        </p:txBody>
      </p:sp>
    </p:spTree>
    <p:extLst>
      <p:ext uri="{BB962C8B-B14F-4D97-AF65-F5344CB8AC3E}">
        <p14:creationId xmlns:p14="http://schemas.microsoft.com/office/powerpoint/2010/main" val="26192377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0CE34E-5667-4A32-A6BA-10C7A552BC63}" type="datetimeFigureOut">
              <a:rPr lang="en-US" smtClean="0"/>
              <a:t>9/4/2023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7CCE34D-CFF1-4FFE-815B-D050E7ED2DFD}" type="slidenum">
              <a:rPr lang="en-US" smtClean="0"/>
              <a:t>‹#›</a:t>
            </a:fld>
            <a:endParaRPr lang="en-US"/>
          </a:p>
        </p:txBody>
      </p:sp>
    </p:spTree>
    <p:extLst>
      <p:ext uri="{BB962C8B-B14F-4D97-AF65-F5344CB8AC3E}">
        <p14:creationId xmlns:p14="http://schemas.microsoft.com/office/powerpoint/2010/main" val="39793628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983A999-5E0E-42CA-8400-604AE921FF7C}" type="slidenum">
              <a:rPr lang="en-US" smtClean="0"/>
              <a:t>1</a:t>
            </a:fld>
            <a:endParaRPr lang="en-US"/>
          </a:p>
        </p:txBody>
      </p:sp>
    </p:spTree>
    <p:extLst>
      <p:ext uri="{BB962C8B-B14F-4D97-AF65-F5344CB8AC3E}">
        <p14:creationId xmlns:p14="http://schemas.microsoft.com/office/powerpoint/2010/main" val="1560835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9E68F591-F3C7-4872-BBA0-0693794F4F11}"/>
              </a:ext>
            </a:extLst>
          </p:cNvPr>
          <p:cNvSpPr>
            <a:spLocks noGrp="1"/>
          </p:cNvSpPr>
          <p:nvPr>
            <p:ph type="ctrTitle" hasCustomPrompt="1"/>
          </p:nvPr>
        </p:nvSpPr>
        <p:spPr>
          <a:xfrm>
            <a:off x="7999414" y="1051551"/>
            <a:ext cx="3565524" cy="2384898"/>
          </a:xfrm>
        </p:spPr>
        <p:txBody>
          <a:bodyPr anchor="b" anchorCtr="0">
            <a:noAutofit/>
          </a:bodyPr>
          <a:lstStyle/>
          <a:p>
            <a:r>
              <a:rPr lang="en-US" sz="4800" dirty="0"/>
              <a:t>3DFloat</a:t>
            </a:r>
          </a:p>
        </p:txBody>
      </p:sp>
      <p:sp>
        <p:nvSpPr>
          <p:cNvPr id="14" name="Picture Placeholder 13">
            <a:extLst>
              <a:ext uri="{FF2B5EF4-FFF2-40B4-BE49-F238E27FC236}">
                <a16:creationId xmlns:a16="http://schemas.microsoft.com/office/drawing/2014/main" id="{967766A8-18D5-4391-8DB7-7BFF6427636C}"/>
              </a:ext>
            </a:extLst>
          </p:cNvPr>
          <p:cNvSpPr>
            <a:spLocks noGrp="1"/>
          </p:cNvSpPr>
          <p:nvPr>
            <p:ph type="pic" sz="quarter" idx="13"/>
          </p:nvPr>
        </p:nvSpPr>
        <p:spPr>
          <a:xfrm>
            <a:off x="0" y="0"/>
            <a:ext cx="7452360" cy="6858000"/>
          </a:xfrm>
          <a:solidFill>
            <a:schemeClr val="accent5"/>
          </a:solidFill>
        </p:spPr>
        <p:txBody>
          <a:bodyPr>
            <a:noAutofit/>
          </a:bodyPr>
          <a:lstStyle/>
          <a:p>
            <a:r>
              <a:rPr lang="en-US"/>
              <a:t>Click icon to add picture</a:t>
            </a:r>
          </a:p>
        </p:txBody>
      </p:sp>
      <p:sp>
        <p:nvSpPr>
          <p:cNvPr id="8" name="Oval 7">
            <a:extLst>
              <a:ext uri="{FF2B5EF4-FFF2-40B4-BE49-F238E27FC236}">
                <a16:creationId xmlns:a16="http://schemas.microsoft.com/office/drawing/2014/main" id="{938AD48E-7D67-4BE9-97B6-DB64DE5253B9}"/>
              </a:ext>
              <a:ext uri="{C183D7F6-B498-43B3-948B-1728B52AA6E4}">
                <adec:decorative xmlns:adec="http://schemas.microsoft.com/office/drawing/2017/decorative" val="1"/>
              </a:ext>
            </a:extLst>
          </p:cNvPr>
          <p:cNvSpPr>
            <a:spLocks noChangeAspect="1"/>
          </p:cNvSpPr>
          <p:nvPr userDrawn="1"/>
        </p:nvSpPr>
        <p:spPr>
          <a:xfrm>
            <a:off x="7999413" y="445272"/>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9" name="Group 8">
            <a:extLst>
              <a:ext uri="{FF2B5EF4-FFF2-40B4-BE49-F238E27FC236}">
                <a16:creationId xmlns:a16="http://schemas.microsoft.com/office/drawing/2014/main" id="{EB6FF8E2-165B-49EB-8120-14190F9491BC}"/>
              </a:ext>
              <a:ext uri="{C183D7F6-B498-43B3-948B-1728B52AA6E4}">
                <adec:decorative xmlns:adec="http://schemas.microsoft.com/office/drawing/2017/decorative" val="1"/>
              </a:ext>
            </a:extLst>
          </p:cNvPr>
          <p:cNvGrpSpPr/>
          <p:nvPr userDrawn="1"/>
        </p:nvGrpSpPr>
        <p:grpSpPr>
          <a:xfrm rot="5400000">
            <a:off x="10915300" y="5534727"/>
            <a:ext cx="667802" cy="631474"/>
            <a:chOff x="10478914" y="1506691"/>
            <a:chExt cx="667802" cy="631474"/>
          </a:xfrm>
        </p:grpSpPr>
        <p:sp>
          <p:nvSpPr>
            <p:cNvPr id="10" name="Freeform: Shape 9">
              <a:extLst>
                <a:ext uri="{FF2B5EF4-FFF2-40B4-BE49-F238E27FC236}">
                  <a16:creationId xmlns:a16="http://schemas.microsoft.com/office/drawing/2014/main" id="{79B763A7-EE7D-4306-8306-01E8C86E6350}"/>
                </a:ext>
              </a:extLst>
            </p:cNvPr>
            <p:cNvSpPr>
              <a:spLocks noChangeAspect="1"/>
            </p:cNvSpPr>
            <p:nvPr/>
          </p:nvSpPr>
          <p:spPr>
            <a:xfrm rot="8100000">
              <a:off x="10606715" y="1506691"/>
              <a:ext cx="540001" cy="631474"/>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80000"/>
                    <a:lumOff val="20000"/>
                  </a:schemeClr>
                </a:gs>
                <a:gs pos="100000">
                  <a:schemeClr val="bg2"/>
                </a:gs>
              </a:gsLst>
              <a:lin ang="600000" scaled="0"/>
            </a:gradFill>
            <a:ln>
              <a:noFill/>
            </a:ln>
            <a:effectLst>
              <a:innerShdw blurRad="101600" dist="50800" dir="7320000">
                <a:schemeClr val="accent1">
                  <a:lumMod val="60000"/>
                  <a:lumOff val="4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1" name="Oval 10">
              <a:extLst>
                <a:ext uri="{FF2B5EF4-FFF2-40B4-BE49-F238E27FC236}">
                  <a16:creationId xmlns:a16="http://schemas.microsoft.com/office/drawing/2014/main" id="{4B3A935F-6844-4FCE-B0AE-5492715A58F1}"/>
                </a:ext>
              </a:extLst>
            </p:cNvPr>
            <p:cNvSpPr/>
            <p:nvPr/>
          </p:nvSpPr>
          <p:spPr>
            <a:xfrm rot="13500000">
              <a:off x="10613915" y="1424627"/>
              <a:ext cx="270000" cy="540001"/>
            </a:xfrm>
            <a:prstGeom prst="ellipse">
              <a:avLst/>
            </a:prstGeom>
            <a:solidFill>
              <a:schemeClr val="bg2">
                <a:lumMod val="90000"/>
                <a:lumOff val="10000"/>
              </a:schemeClr>
            </a:soli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3" name="Text Placeholder 2">
            <a:extLst>
              <a:ext uri="{FF2B5EF4-FFF2-40B4-BE49-F238E27FC236}">
                <a16:creationId xmlns:a16="http://schemas.microsoft.com/office/drawing/2014/main" id="{5B16EB97-6E8A-4B50-8701-7CB158044DCA}"/>
              </a:ext>
            </a:extLst>
          </p:cNvPr>
          <p:cNvSpPr>
            <a:spLocks noGrp="1"/>
          </p:cNvSpPr>
          <p:nvPr>
            <p:ph type="body" sz="quarter" idx="14"/>
          </p:nvPr>
        </p:nvSpPr>
        <p:spPr>
          <a:xfrm>
            <a:off x="7999413" y="3568700"/>
            <a:ext cx="3565524" cy="1731963"/>
          </a:xfrm>
        </p:spPr>
        <p:txBody>
          <a:bodyPr>
            <a:noAutofit/>
          </a:bodyPr>
          <a:lstStyle>
            <a:lvl1pPr>
              <a:buNone/>
              <a:defRPr sz="2000"/>
            </a:lvl1pPr>
            <a:lvl2pPr>
              <a:buNone/>
              <a:defRPr sz="2000"/>
            </a:lvl2pPr>
            <a:lvl3pPr>
              <a:buNone/>
              <a:defRPr sz="2000"/>
            </a:lvl3pPr>
            <a:lvl4pPr>
              <a:buNone/>
              <a:defRPr sz="2000"/>
            </a:lvl4pPr>
            <a:lvl5pPr>
              <a:buNone/>
              <a:defRPr sz="2000"/>
            </a:lvl5pPr>
          </a:lstStyle>
          <a:p>
            <a:pPr lvl="0"/>
            <a:r>
              <a:rPr lang="en-US"/>
              <a:t>Click to edit Master text styles</a:t>
            </a:r>
          </a:p>
        </p:txBody>
      </p:sp>
    </p:spTree>
    <p:extLst>
      <p:ext uri="{BB962C8B-B14F-4D97-AF65-F5344CB8AC3E}">
        <p14:creationId xmlns:p14="http://schemas.microsoft.com/office/powerpoint/2010/main" val="6009488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1_Content 3 column">
    <p:spTree>
      <p:nvGrpSpPr>
        <p:cNvPr id="1" name=""/>
        <p:cNvGrpSpPr/>
        <p:nvPr/>
      </p:nvGrpSpPr>
      <p:grpSpPr>
        <a:xfrm>
          <a:off x="0" y="0"/>
          <a:ext cx="0" cy="0"/>
          <a:chOff x="0" y="0"/>
          <a:chExt cx="0" cy="0"/>
        </a:xfrm>
      </p:grpSpPr>
      <p:grpSp>
        <p:nvGrpSpPr>
          <p:cNvPr id="34" name="Group 33">
            <a:extLst>
              <a:ext uri="{FF2B5EF4-FFF2-40B4-BE49-F238E27FC236}">
                <a16:creationId xmlns:a16="http://schemas.microsoft.com/office/drawing/2014/main" id="{79DE9FAB-6BBA-4CFE-B67D-77B47F01ECA4}"/>
              </a:ext>
              <a:ext uri="{C183D7F6-B498-43B3-948B-1728B52AA6E4}">
                <adec:decorative xmlns:adec="http://schemas.microsoft.com/office/drawing/2017/decorative" val="1"/>
              </a:ext>
            </a:extLst>
          </p:cNvPr>
          <p:cNvGrpSpPr/>
          <p:nvPr/>
        </p:nvGrpSpPr>
        <p:grpSpPr>
          <a:xfrm>
            <a:off x="137931" y="5260967"/>
            <a:ext cx="1980001" cy="1363916"/>
            <a:chOff x="4879602" y="3781429"/>
            <a:chExt cx="1980001" cy="1363916"/>
          </a:xfrm>
        </p:grpSpPr>
        <p:sp>
          <p:nvSpPr>
            <p:cNvPr id="35" name="Freeform: Shape 34">
              <a:extLst>
                <a:ext uri="{FF2B5EF4-FFF2-40B4-BE49-F238E27FC236}">
                  <a16:creationId xmlns:a16="http://schemas.microsoft.com/office/drawing/2014/main" id="{79FAC916-D9BB-4794-81B4-7C47C67E850D}"/>
                </a:ext>
              </a:extLst>
            </p:cNvPr>
            <p:cNvSpPr>
              <a:spLocks noChangeAspect="1"/>
            </p:cNvSpPr>
            <p:nvPr/>
          </p:nvSpPr>
          <p:spPr>
            <a:xfrm rot="18900000" flipV="1">
              <a:off x="5005634" y="4191206"/>
              <a:ext cx="1853969" cy="926985"/>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254000" dist="50800" dir="16200000">
                <a:schemeClr val="accent1">
                  <a:lumMod val="40000"/>
                  <a:lumOff val="6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36" name="Freeform: Shape 35">
              <a:extLst>
                <a:ext uri="{FF2B5EF4-FFF2-40B4-BE49-F238E27FC236}">
                  <a16:creationId xmlns:a16="http://schemas.microsoft.com/office/drawing/2014/main" id="{B5CA2231-7A65-4D16-8400-A210CC41DB73}"/>
                </a:ext>
              </a:extLst>
            </p:cNvPr>
            <p:cNvSpPr>
              <a:spLocks noChangeAspect="1"/>
            </p:cNvSpPr>
            <p:nvPr/>
          </p:nvSpPr>
          <p:spPr>
            <a:xfrm rot="18900000" flipV="1">
              <a:off x="4957101" y="4052255"/>
              <a:ext cx="1853969" cy="1093090"/>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40000"/>
              </a:schemeClr>
            </a:solidFill>
            <a:ln>
              <a:noFill/>
            </a:ln>
            <a:effectLst>
              <a:softEdge rad="190500"/>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tx1"/>
                </a:solidFill>
              </a:endParaRPr>
            </a:p>
          </p:txBody>
        </p:sp>
        <p:sp>
          <p:nvSpPr>
            <p:cNvPr id="37" name="Oval 36">
              <a:extLst>
                <a:ext uri="{FF2B5EF4-FFF2-40B4-BE49-F238E27FC236}">
                  <a16:creationId xmlns:a16="http://schemas.microsoft.com/office/drawing/2014/main" id="{4B089C8C-B82B-4704-88E2-E857A5E21529}"/>
                </a:ext>
              </a:extLst>
            </p:cNvPr>
            <p:cNvSpPr/>
            <p:nvPr/>
          </p:nvSpPr>
          <p:spPr>
            <a:xfrm rot="13500000" flipV="1">
              <a:off x="6040374" y="3601683"/>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8" name="Oval 37">
              <a:extLst>
                <a:ext uri="{FF2B5EF4-FFF2-40B4-BE49-F238E27FC236}">
                  <a16:creationId xmlns:a16="http://schemas.microsoft.com/office/drawing/2014/main" id="{434B90C8-5B4D-456E-AD99-80EF748FDD72}"/>
                </a:ext>
              </a:extLst>
            </p:cNvPr>
            <p:cNvSpPr/>
            <p:nvPr/>
          </p:nvSpPr>
          <p:spPr>
            <a:xfrm rot="13500000" flipV="1">
              <a:off x="5059348" y="4582709"/>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19" name="Freeform: Shape 18">
            <a:extLst>
              <a:ext uri="{FF2B5EF4-FFF2-40B4-BE49-F238E27FC236}">
                <a16:creationId xmlns:a16="http://schemas.microsoft.com/office/drawing/2014/main" id="{82184FF4-7029-4ED7-813A-192E60608764}"/>
              </a:ext>
              <a:ext uri="{C183D7F6-B498-43B3-948B-1728B52AA6E4}">
                <adec:decorative xmlns:adec="http://schemas.microsoft.com/office/drawing/2017/decorative" val="1"/>
              </a:ext>
            </a:extLst>
          </p:cNvPr>
          <p:cNvSpPr>
            <a:spLocks noChangeAspect="1"/>
          </p:cNvSpPr>
          <p:nvPr/>
        </p:nvSpPr>
        <p:spPr>
          <a:xfrm rot="2700000">
            <a:off x="10834944" y="171268"/>
            <a:ext cx="1080000" cy="1262947"/>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0" name="Oval 19">
            <a:extLst>
              <a:ext uri="{FF2B5EF4-FFF2-40B4-BE49-F238E27FC236}">
                <a16:creationId xmlns:a16="http://schemas.microsoft.com/office/drawing/2014/main" id="{AAA7AB09-557C-41AD-9113-FF9F68FA1035}"/>
              </a:ext>
              <a:ext uri="{C183D7F6-B498-43B3-948B-1728B52AA6E4}">
                <adec:decorative xmlns:adec="http://schemas.microsoft.com/office/drawing/2017/decorative" val="1"/>
              </a:ext>
            </a:extLst>
          </p:cNvPr>
          <p:cNvSpPr/>
          <p:nvPr/>
        </p:nvSpPr>
        <p:spPr>
          <a:xfrm rot="8100000">
            <a:off x="10849344" y="518342"/>
            <a:ext cx="540000" cy="108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5" name="Oval 24">
            <a:extLst>
              <a:ext uri="{FF2B5EF4-FFF2-40B4-BE49-F238E27FC236}">
                <a16:creationId xmlns:a16="http://schemas.microsoft.com/office/drawing/2014/main" id="{EF99ECAA-1F11-4937-BBA6-51935AB44C9D}"/>
              </a:ext>
              <a:ext uri="{C183D7F6-B498-43B3-948B-1728B52AA6E4}">
                <adec:decorative xmlns:adec="http://schemas.microsoft.com/office/drawing/2017/decorative" val="1"/>
              </a:ext>
            </a:extLst>
          </p:cNvPr>
          <p:cNvSpPr>
            <a:spLocks noChangeAspect="1"/>
          </p:cNvSpPr>
          <p:nvPr/>
        </p:nvSpPr>
        <p:spPr>
          <a:xfrm>
            <a:off x="1800802" y="247285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5" name="Title 1">
            <a:extLst>
              <a:ext uri="{FF2B5EF4-FFF2-40B4-BE49-F238E27FC236}">
                <a16:creationId xmlns:a16="http://schemas.microsoft.com/office/drawing/2014/main" id="{EBCCE83C-72C8-4181-8D03-7CFB23A6FF2D}"/>
              </a:ext>
            </a:extLst>
          </p:cNvPr>
          <p:cNvSpPr>
            <a:spLocks noGrp="1"/>
          </p:cNvSpPr>
          <p:nvPr>
            <p:ph type="title"/>
          </p:nvPr>
        </p:nvSpPr>
        <p:spPr>
          <a:xfrm>
            <a:off x="550862" y="549275"/>
            <a:ext cx="11097551" cy="1332000"/>
          </a:xfrm>
        </p:spPr>
        <p:txBody>
          <a:bodyPr vert="horz" wrap="square" lIns="0" tIns="0" rIns="0" bIns="0" rtlCol="0" anchor="t" anchorCtr="0">
            <a:noAutofit/>
          </a:bodyPr>
          <a:lstStyle>
            <a:lvl1pPr>
              <a:defRPr lang="en-US" sz="4800" dirty="0"/>
            </a:lvl1pPr>
          </a:lstStyle>
          <a:p>
            <a:pPr lvl="0">
              <a:lnSpc>
                <a:spcPct val="100000"/>
              </a:lnSpc>
            </a:pPr>
            <a:r>
              <a:rPr lang="en-US"/>
              <a:t>Click to edit Master title style</a:t>
            </a:r>
            <a:endParaRPr lang="en-US" dirty="0"/>
          </a:p>
        </p:txBody>
      </p:sp>
      <p:sp>
        <p:nvSpPr>
          <p:cNvPr id="16" name="Text Placeholder 2">
            <a:extLst>
              <a:ext uri="{FF2B5EF4-FFF2-40B4-BE49-F238E27FC236}">
                <a16:creationId xmlns:a16="http://schemas.microsoft.com/office/drawing/2014/main" id="{C6FCDFCC-38D1-43A4-918F-491DBA6B2CF6}"/>
              </a:ext>
            </a:extLst>
          </p:cNvPr>
          <p:cNvSpPr>
            <a:spLocks noGrp="1"/>
          </p:cNvSpPr>
          <p:nvPr>
            <p:ph type="body" idx="1"/>
          </p:nvPr>
        </p:nvSpPr>
        <p:spPr>
          <a:xfrm>
            <a:off x="550864" y="1731375"/>
            <a:ext cx="3563936" cy="535354"/>
          </a:xfrm>
        </p:spPr>
        <p:txBody>
          <a:bodyPr anchor="b">
            <a:noAutofit/>
          </a:bodyPr>
          <a:lstStyle>
            <a:lvl1pPr marL="0" indent="0">
              <a:buNone/>
              <a:defRPr sz="20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7" name="Content Placeholder 3">
            <a:extLst>
              <a:ext uri="{FF2B5EF4-FFF2-40B4-BE49-F238E27FC236}">
                <a16:creationId xmlns:a16="http://schemas.microsoft.com/office/drawing/2014/main" id="{8A9CB740-8581-4D62-8481-7ECBBEDA7219}"/>
              </a:ext>
            </a:extLst>
          </p:cNvPr>
          <p:cNvSpPr>
            <a:spLocks noGrp="1"/>
          </p:cNvSpPr>
          <p:nvPr>
            <p:ph sz="half" idx="2"/>
          </p:nvPr>
        </p:nvSpPr>
        <p:spPr>
          <a:xfrm>
            <a:off x="559476" y="2432304"/>
            <a:ext cx="3563936" cy="3515555"/>
          </a:xfrm>
        </p:spPr>
        <p:txBody>
          <a:bodyPr>
            <a:noAutofit/>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Text Placeholder 4">
            <a:extLst>
              <a:ext uri="{FF2B5EF4-FFF2-40B4-BE49-F238E27FC236}">
                <a16:creationId xmlns:a16="http://schemas.microsoft.com/office/drawing/2014/main" id="{AB16E493-D962-46EC-BBB8-D7E68A640438}"/>
              </a:ext>
            </a:extLst>
          </p:cNvPr>
          <p:cNvSpPr>
            <a:spLocks noGrp="1"/>
          </p:cNvSpPr>
          <p:nvPr>
            <p:ph type="body" sz="quarter" idx="13"/>
          </p:nvPr>
        </p:nvSpPr>
        <p:spPr>
          <a:xfrm>
            <a:off x="4341573" y="1731375"/>
            <a:ext cx="3566160" cy="535354"/>
          </a:xfrm>
        </p:spPr>
        <p:txBody>
          <a:bodyPr vert="horz" wrap="square" lIns="0" tIns="0" rIns="0" bIns="0" rtlCol="0" anchor="b">
            <a:noAutofit/>
          </a:bodyPr>
          <a:lstStyle>
            <a:lvl1pPr>
              <a:buNone/>
              <a:defRPr lang="en-US" sz="2000" b="0" cap="all" spc="200" baseline="0" dirty="0">
                <a:solidFill>
                  <a:schemeClr val="tx1"/>
                </a:solidFill>
              </a:defRPr>
            </a:lvl1pPr>
          </a:lstStyle>
          <a:p>
            <a:pPr marL="228600" lvl="0" indent="-228600"/>
            <a:r>
              <a:rPr lang="en-US"/>
              <a:t>Click to edit Master text styles</a:t>
            </a:r>
          </a:p>
        </p:txBody>
      </p:sp>
      <p:sp>
        <p:nvSpPr>
          <p:cNvPr id="23" name="Content Placeholder 5">
            <a:extLst>
              <a:ext uri="{FF2B5EF4-FFF2-40B4-BE49-F238E27FC236}">
                <a16:creationId xmlns:a16="http://schemas.microsoft.com/office/drawing/2014/main" id="{88CC7C67-1BA6-42A6-B9D3-8EDF70A3DB38}"/>
              </a:ext>
            </a:extLst>
          </p:cNvPr>
          <p:cNvSpPr>
            <a:spLocks noGrp="1"/>
          </p:cNvSpPr>
          <p:nvPr>
            <p:ph sz="quarter" idx="14"/>
          </p:nvPr>
        </p:nvSpPr>
        <p:spPr>
          <a:xfrm>
            <a:off x="4341573" y="2427370"/>
            <a:ext cx="3508755" cy="3515555"/>
          </a:xfrm>
        </p:spPr>
        <p:txBody>
          <a:bodyPr>
            <a:noAutofit/>
          </a:bodyPr>
          <a:lstStyle>
            <a:lvl1pPr>
              <a:defRPr sz="1700"/>
            </a:lvl1pPr>
            <a:lvl2pPr>
              <a:defRPr sz="1700"/>
            </a:lvl2pPr>
            <a:lvl3pPr>
              <a:defRPr sz="1700"/>
            </a:lvl3pPr>
            <a:lvl4pPr>
              <a:defRPr sz="1700"/>
            </a:lvl4pPr>
            <a:lvl5pPr>
              <a:defRPr sz="17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Text Placeholder 4">
            <a:extLst>
              <a:ext uri="{FF2B5EF4-FFF2-40B4-BE49-F238E27FC236}">
                <a16:creationId xmlns:a16="http://schemas.microsoft.com/office/drawing/2014/main" id="{C17092A6-D0E6-4EF2-B3B8-AE35438D4D77}"/>
              </a:ext>
            </a:extLst>
          </p:cNvPr>
          <p:cNvSpPr>
            <a:spLocks noGrp="1"/>
          </p:cNvSpPr>
          <p:nvPr>
            <p:ph type="body" sz="quarter" idx="3" hasCustomPrompt="1"/>
          </p:nvPr>
        </p:nvSpPr>
        <p:spPr>
          <a:xfrm>
            <a:off x="8139659" y="1731375"/>
            <a:ext cx="3566160" cy="535354"/>
          </a:xfrm>
        </p:spPr>
        <p:txBody>
          <a:bodyPr vert="horz" wrap="square" lIns="0" tIns="0" rIns="0" bIns="0" rtlCol="0" anchor="b">
            <a:noAutofit/>
          </a:bodyPr>
          <a:lstStyle>
            <a:lvl1pPr>
              <a:buNone/>
              <a:defRPr lang="en-US" sz="2000" b="0" cap="all" spc="200" baseline="0" dirty="0">
                <a:solidFill>
                  <a:schemeClr val="tx1"/>
                </a:solidFill>
              </a:defRPr>
            </a:lvl1pPr>
          </a:lstStyle>
          <a:p>
            <a:pPr marL="228600" lvl="0" indent="-228600"/>
            <a:r>
              <a:rPr lang="en-US" dirty="0"/>
              <a:t>Click to EDIT</a:t>
            </a:r>
          </a:p>
        </p:txBody>
      </p:sp>
      <p:sp>
        <p:nvSpPr>
          <p:cNvPr id="21" name="Content Placeholder 5">
            <a:extLst>
              <a:ext uri="{FF2B5EF4-FFF2-40B4-BE49-F238E27FC236}">
                <a16:creationId xmlns:a16="http://schemas.microsoft.com/office/drawing/2014/main" id="{4534254A-2561-400F-87CB-18A8D3538124}"/>
              </a:ext>
            </a:extLst>
          </p:cNvPr>
          <p:cNvSpPr>
            <a:spLocks noGrp="1"/>
          </p:cNvSpPr>
          <p:nvPr>
            <p:ph sz="quarter" idx="4"/>
          </p:nvPr>
        </p:nvSpPr>
        <p:spPr>
          <a:xfrm>
            <a:off x="8139659" y="2427370"/>
            <a:ext cx="3508755" cy="3515555"/>
          </a:xfrm>
        </p:spPr>
        <p:txBody>
          <a:bodyPr>
            <a:noAutofit/>
          </a:bodyPr>
          <a:lstStyle>
            <a:lvl1pPr>
              <a:defRPr sz="1700"/>
            </a:lvl1pPr>
            <a:lvl2pPr>
              <a:defRPr sz="1700"/>
            </a:lvl2pPr>
            <a:lvl3pPr>
              <a:defRPr sz="1700"/>
            </a:lvl3pPr>
            <a:lvl4pPr>
              <a:defRPr sz="1700"/>
            </a:lvl4pPr>
            <a:lvl5pPr>
              <a:defRPr sz="17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B1BC074-1090-47AF-BDE8-3859BF574BA6}"/>
              </a:ext>
            </a:extLst>
          </p:cNvPr>
          <p:cNvSpPr>
            <a:spLocks noGrp="1"/>
          </p:cNvSpPr>
          <p:nvPr>
            <p:ph type="dt" sz="half" idx="10"/>
          </p:nvPr>
        </p:nvSpPr>
        <p:spPr/>
        <p:txBody>
          <a:bodyPr>
            <a:noAutofit/>
          </a:bodyPr>
          <a:lstStyle/>
          <a:p>
            <a:r>
              <a:rPr lang="en-US"/>
              <a:t>Tuesday, February 2, 20XX</a:t>
            </a:r>
            <a:endParaRPr lang="en-US" dirty="0"/>
          </a:p>
        </p:txBody>
      </p:sp>
      <p:sp>
        <p:nvSpPr>
          <p:cNvPr id="5" name="Footer Placeholder 4">
            <a:extLst>
              <a:ext uri="{FF2B5EF4-FFF2-40B4-BE49-F238E27FC236}">
                <a16:creationId xmlns:a16="http://schemas.microsoft.com/office/drawing/2014/main" id="{F1D6522F-D41A-4734-8BD1-BD6E5A37D04C}"/>
              </a:ext>
            </a:extLst>
          </p:cNvPr>
          <p:cNvSpPr>
            <a:spLocks noGrp="1"/>
          </p:cNvSpPr>
          <p:nvPr>
            <p:ph type="ftr" sz="quarter" idx="11"/>
          </p:nvPr>
        </p:nvSpPr>
        <p:spPr/>
        <p:txBody>
          <a:bodyPr>
            <a:noAutofit/>
          </a:bodyPr>
          <a:lstStyle/>
          <a:p>
            <a:r>
              <a:rPr lang="en-US"/>
              <a:t>Sample Footer Text</a:t>
            </a:r>
          </a:p>
        </p:txBody>
      </p:sp>
      <p:sp>
        <p:nvSpPr>
          <p:cNvPr id="6" name="Slide Number Placeholder 5">
            <a:extLst>
              <a:ext uri="{FF2B5EF4-FFF2-40B4-BE49-F238E27FC236}">
                <a16:creationId xmlns:a16="http://schemas.microsoft.com/office/drawing/2014/main" id="{D74D4206-406C-42A3-BBD4-44C043180931}"/>
              </a:ext>
            </a:extLst>
          </p:cNvPr>
          <p:cNvSpPr>
            <a:spLocks noGrp="1"/>
          </p:cNvSpPr>
          <p:nvPr>
            <p:ph type="sldNum" sz="quarter" idx="12"/>
          </p:nvPr>
        </p:nvSpPr>
        <p:spPr/>
        <p:txBody>
          <a:bodyPr>
            <a:noAutofit/>
          </a:bodyPr>
          <a:lstStyle/>
          <a:p>
            <a:fld id="{DBA1B0FB-D917-4C8C-928F-313BD683BF39}" type="slidenum">
              <a:rPr lang="en-US" smtClean="0"/>
              <a:t>‹#›</a:t>
            </a:fld>
            <a:endParaRPr lang="en-US"/>
          </a:p>
        </p:txBody>
      </p:sp>
    </p:spTree>
    <p:extLst>
      <p:ext uri="{BB962C8B-B14F-4D97-AF65-F5344CB8AC3E}">
        <p14:creationId xmlns:p14="http://schemas.microsoft.com/office/powerpoint/2010/main" val="228520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2_Summary">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E949202B-67AE-417A-A336-DF5257FFDCF0}"/>
              </a:ext>
            </a:extLst>
          </p:cNvPr>
          <p:cNvSpPr>
            <a:spLocks noGrp="1"/>
          </p:cNvSpPr>
          <p:nvPr>
            <p:ph type="title"/>
          </p:nvPr>
        </p:nvSpPr>
        <p:spPr>
          <a:xfrm>
            <a:off x="550863" y="4508500"/>
            <a:ext cx="4500562" cy="1562959"/>
          </a:xfrm>
        </p:spPr>
        <p:txBody>
          <a:bodyPr wrap="square" anchor="t" anchorCtr="0">
            <a:noAutofit/>
          </a:bodyPr>
          <a:lstStyle/>
          <a:p>
            <a:r>
              <a:rPr lang="en-US"/>
              <a:t>Click to edit Master title style</a:t>
            </a:r>
          </a:p>
        </p:txBody>
      </p:sp>
      <p:sp>
        <p:nvSpPr>
          <p:cNvPr id="10" name="Picture Placeholder 9">
            <a:extLst>
              <a:ext uri="{FF2B5EF4-FFF2-40B4-BE49-F238E27FC236}">
                <a16:creationId xmlns:a16="http://schemas.microsoft.com/office/drawing/2014/main" id="{1786D546-2834-435F-950F-DCEFE654B3B1}"/>
              </a:ext>
            </a:extLst>
          </p:cNvPr>
          <p:cNvSpPr>
            <a:spLocks noGrp="1"/>
          </p:cNvSpPr>
          <p:nvPr>
            <p:ph type="pic" sz="quarter" idx="13"/>
          </p:nvPr>
        </p:nvSpPr>
        <p:spPr>
          <a:xfrm>
            <a:off x="0" y="0"/>
            <a:ext cx="12192000" cy="3776472"/>
          </a:xfrm>
          <a:solidFill>
            <a:schemeClr val="accent5"/>
          </a:solidFill>
        </p:spPr>
        <p:txBody>
          <a:bodyPr>
            <a:noAutofit/>
          </a:bodyPr>
          <a:lstStyle/>
          <a:p>
            <a:r>
              <a:rPr lang="en-US"/>
              <a:t>Click icon to add picture</a:t>
            </a:r>
          </a:p>
        </p:txBody>
      </p:sp>
      <p:sp>
        <p:nvSpPr>
          <p:cNvPr id="7" name="Content Placeholder 6">
            <a:extLst>
              <a:ext uri="{FF2B5EF4-FFF2-40B4-BE49-F238E27FC236}">
                <a16:creationId xmlns:a16="http://schemas.microsoft.com/office/drawing/2014/main" id="{3BD763BD-EAC5-4DB8-81AF-9743BB6A9576}"/>
              </a:ext>
            </a:extLst>
          </p:cNvPr>
          <p:cNvSpPr>
            <a:spLocks noGrp="1"/>
          </p:cNvSpPr>
          <p:nvPr>
            <p:ph sz="quarter" idx="15"/>
          </p:nvPr>
        </p:nvSpPr>
        <p:spPr>
          <a:xfrm>
            <a:off x="5262411" y="4508500"/>
            <a:ext cx="6221412" cy="1563688"/>
          </a:xfrm>
        </p:spPr>
        <p:txBody>
          <a:bodyPr>
            <a:noAutofit/>
          </a:bodyPr>
          <a:lstStyle>
            <a:lvl1pPr marL="0" indent="0">
              <a:buNone/>
              <a:defRPr sz="2000"/>
            </a:lvl1pPr>
            <a:lvl2pPr>
              <a:buNone/>
              <a:defRPr sz="1900"/>
            </a:lvl2pPr>
            <a:lvl3pPr>
              <a:buNone/>
              <a:defRPr sz="1900"/>
            </a:lvl3pPr>
            <a:lvl4pPr>
              <a:buNone/>
              <a:defRPr sz="1900"/>
            </a:lvl4pPr>
            <a:lvl5pPr>
              <a:buNone/>
              <a:defRPr sz="1900"/>
            </a:lvl5pPr>
          </a:lstStyle>
          <a:p>
            <a:pPr lvl="0"/>
            <a:r>
              <a:rPr lang="en-US"/>
              <a:t>Click to edit Master text styles</a:t>
            </a:r>
          </a:p>
        </p:txBody>
      </p:sp>
      <p:sp>
        <p:nvSpPr>
          <p:cNvPr id="2" name="Date Placeholder 1">
            <a:extLst>
              <a:ext uri="{FF2B5EF4-FFF2-40B4-BE49-F238E27FC236}">
                <a16:creationId xmlns:a16="http://schemas.microsoft.com/office/drawing/2014/main" id="{AB81B449-7B97-41DC-B23F-65EDCBD316A6}"/>
              </a:ext>
            </a:extLst>
          </p:cNvPr>
          <p:cNvSpPr>
            <a:spLocks noGrp="1"/>
          </p:cNvSpPr>
          <p:nvPr>
            <p:ph type="dt" sz="half" idx="10"/>
          </p:nvPr>
        </p:nvSpPr>
        <p:spPr/>
        <p:txBody>
          <a:bodyPr>
            <a:noAutofit/>
          </a:bodyPr>
          <a:lstStyle/>
          <a:p>
            <a:r>
              <a:rPr lang="en-US"/>
              <a:t>Tuesday, February 2, 20XX</a:t>
            </a:r>
          </a:p>
        </p:txBody>
      </p:sp>
      <p:sp>
        <p:nvSpPr>
          <p:cNvPr id="3" name="Footer Placeholder 2">
            <a:extLst>
              <a:ext uri="{FF2B5EF4-FFF2-40B4-BE49-F238E27FC236}">
                <a16:creationId xmlns:a16="http://schemas.microsoft.com/office/drawing/2014/main" id="{7C6B46D5-337B-4906-8412-4EEA3884FA7E}"/>
              </a:ext>
            </a:extLst>
          </p:cNvPr>
          <p:cNvSpPr>
            <a:spLocks noGrp="1"/>
          </p:cNvSpPr>
          <p:nvPr>
            <p:ph type="ftr" sz="quarter" idx="11"/>
          </p:nvPr>
        </p:nvSpPr>
        <p:spPr/>
        <p:txBody>
          <a:bodyPr>
            <a:noAutofit/>
          </a:bodyPr>
          <a:lstStyle/>
          <a:p>
            <a:r>
              <a:rPr lang="en-US"/>
              <a:t>Sample Footer Text</a:t>
            </a:r>
          </a:p>
        </p:txBody>
      </p:sp>
      <p:sp>
        <p:nvSpPr>
          <p:cNvPr id="4" name="Slide Number Placeholder 3">
            <a:extLst>
              <a:ext uri="{FF2B5EF4-FFF2-40B4-BE49-F238E27FC236}">
                <a16:creationId xmlns:a16="http://schemas.microsoft.com/office/drawing/2014/main" id="{E436F230-C9A7-407A-B923-873839C8D8A0}"/>
              </a:ext>
            </a:extLst>
          </p:cNvPr>
          <p:cNvSpPr>
            <a:spLocks noGrp="1"/>
          </p:cNvSpPr>
          <p:nvPr>
            <p:ph type="sldNum" sz="quarter" idx="12"/>
          </p:nvPr>
        </p:nvSpPr>
        <p:spPr/>
        <p:txBody>
          <a:bodyPr>
            <a:noAutofit/>
          </a:bodyPr>
          <a:lstStyle/>
          <a:p>
            <a:fld id="{DBA1B0FB-D917-4C8C-928F-313BD683BF39}" type="slidenum">
              <a:rPr lang="en-US" smtClean="0"/>
              <a:t>‹#›</a:t>
            </a:fld>
            <a:endParaRPr lang="en-US"/>
          </a:p>
        </p:txBody>
      </p:sp>
      <p:sp>
        <p:nvSpPr>
          <p:cNvPr id="8" name="Oval 7">
            <a:extLst>
              <a:ext uri="{FF2B5EF4-FFF2-40B4-BE49-F238E27FC236}">
                <a16:creationId xmlns:a16="http://schemas.microsoft.com/office/drawing/2014/main" id="{446AF837-10C6-44A5-B8D6-960A57487B43}"/>
              </a:ext>
              <a:ext uri="{C183D7F6-B498-43B3-948B-1728B52AA6E4}">
                <adec:decorative xmlns:adec="http://schemas.microsoft.com/office/drawing/2017/decorative" val="1"/>
              </a:ext>
            </a:extLst>
          </p:cNvPr>
          <p:cNvSpPr>
            <a:spLocks noChangeAspect="1"/>
          </p:cNvSpPr>
          <p:nvPr userDrawn="1"/>
        </p:nvSpPr>
        <p:spPr>
          <a:xfrm>
            <a:off x="1225773" y="385222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14254770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3_Closing">
    <p:spTree>
      <p:nvGrpSpPr>
        <p:cNvPr id="1" name=""/>
        <p:cNvGrpSpPr/>
        <p:nvPr/>
      </p:nvGrpSpPr>
      <p:grpSpPr>
        <a:xfrm>
          <a:off x="0" y="0"/>
          <a:ext cx="0" cy="0"/>
          <a:chOff x="0" y="0"/>
          <a:chExt cx="0" cy="0"/>
        </a:xfrm>
      </p:grpSpPr>
      <p:sp>
        <p:nvSpPr>
          <p:cNvPr id="28" name="Title 1">
            <a:extLst>
              <a:ext uri="{FF2B5EF4-FFF2-40B4-BE49-F238E27FC236}">
                <a16:creationId xmlns:a16="http://schemas.microsoft.com/office/drawing/2014/main" id="{97246E34-E6EE-4BF3-A0D3-A20868B5A594}"/>
              </a:ext>
            </a:extLst>
          </p:cNvPr>
          <p:cNvSpPr>
            <a:spLocks noGrp="1"/>
          </p:cNvSpPr>
          <p:nvPr>
            <p:ph type="ctrTitle"/>
          </p:nvPr>
        </p:nvSpPr>
        <p:spPr>
          <a:xfrm>
            <a:off x="550863" y="549275"/>
            <a:ext cx="5437187" cy="2986234"/>
          </a:xfrm>
        </p:spPr>
        <p:txBody>
          <a:bodyPr anchor="b" anchorCtr="0">
            <a:noAutofit/>
          </a:bodyPr>
          <a:lstStyle/>
          <a:p>
            <a:r>
              <a:rPr lang="en-US"/>
              <a:t>Click to edit Master title style</a:t>
            </a:r>
            <a:endParaRPr lang="en-US" dirty="0"/>
          </a:p>
        </p:txBody>
      </p:sp>
      <p:sp>
        <p:nvSpPr>
          <p:cNvPr id="31" name="Subtitle 2">
            <a:extLst>
              <a:ext uri="{FF2B5EF4-FFF2-40B4-BE49-F238E27FC236}">
                <a16:creationId xmlns:a16="http://schemas.microsoft.com/office/drawing/2014/main" id="{45BE5FFB-47D1-4474-B6CA-C3C936DF285E}"/>
              </a:ext>
            </a:extLst>
          </p:cNvPr>
          <p:cNvSpPr>
            <a:spLocks noGrp="1"/>
          </p:cNvSpPr>
          <p:nvPr>
            <p:ph type="subTitle" idx="1"/>
          </p:nvPr>
        </p:nvSpPr>
        <p:spPr>
          <a:xfrm>
            <a:off x="550863" y="3827610"/>
            <a:ext cx="5437187" cy="2265216"/>
          </a:xfrm>
        </p:spPr>
        <p:txBody>
          <a:bodyPr>
            <a:noAutofit/>
          </a:bodyPr>
          <a:lstStyle>
            <a:lvl1pPr>
              <a:buNone/>
              <a:defRPr sz="2400"/>
            </a:lvl1pPr>
          </a:lstStyle>
          <a:p>
            <a:r>
              <a:rPr lang="en-US">
                <a:solidFill>
                  <a:schemeClr val="tx1">
                    <a:alpha val="60000"/>
                  </a:schemeClr>
                </a:solidFill>
              </a:rPr>
              <a:t>Click to edit Master subtitle style</a:t>
            </a:r>
            <a:endParaRPr lang="en-US" dirty="0">
              <a:solidFill>
                <a:schemeClr val="tx1">
                  <a:alpha val="60000"/>
                </a:schemeClr>
              </a:solidFill>
            </a:endParaRPr>
          </a:p>
        </p:txBody>
      </p:sp>
      <p:sp>
        <p:nvSpPr>
          <p:cNvPr id="40" name="Picture Placeholder 39">
            <a:extLst>
              <a:ext uri="{FF2B5EF4-FFF2-40B4-BE49-F238E27FC236}">
                <a16:creationId xmlns:a16="http://schemas.microsoft.com/office/drawing/2014/main" id="{008D9209-1A62-4AC3-BF92-94348A9BC06B}"/>
              </a:ext>
            </a:extLst>
          </p:cNvPr>
          <p:cNvSpPr>
            <a:spLocks noGrp="1"/>
          </p:cNvSpPr>
          <p:nvPr>
            <p:ph type="pic" sz="quarter" idx="15"/>
          </p:nvPr>
        </p:nvSpPr>
        <p:spPr>
          <a:xfrm>
            <a:off x="6556248" y="548640"/>
            <a:ext cx="5084064" cy="2880360"/>
          </a:xfrm>
          <a:solidFill>
            <a:schemeClr val="accent5"/>
          </a:solidFill>
        </p:spPr>
        <p:txBody>
          <a:bodyPr>
            <a:noAutofit/>
          </a:bodyPr>
          <a:lstStyle/>
          <a:p>
            <a:r>
              <a:rPr lang="en-US"/>
              <a:t>Click icon to add picture</a:t>
            </a:r>
            <a:endParaRPr lang="en-US" dirty="0"/>
          </a:p>
        </p:txBody>
      </p:sp>
      <p:sp>
        <p:nvSpPr>
          <p:cNvPr id="42" name="Picture Placeholder 41">
            <a:extLst>
              <a:ext uri="{FF2B5EF4-FFF2-40B4-BE49-F238E27FC236}">
                <a16:creationId xmlns:a16="http://schemas.microsoft.com/office/drawing/2014/main" id="{FADBFB6B-1787-4549-91B6-D748C66B13C6}"/>
              </a:ext>
            </a:extLst>
          </p:cNvPr>
          <p:cNvSpPr>
            <a:spLocks noGrp="1"/>
          </p:cNvSpPr>
          <p:nvPr>
            <p:ph type="pic" sz="quarter" idx="16"/>
          </p:nvPr>
        </p:nvSpPr>
        <p:spPr>
          <a:xfrm>
            <a:off x="6556248" y="3429000"/>
            <a:ext cx="5084064" cy="2880360"/>
          </a:xfrm>
          <a:solidFill>
            <a:schemeClr val="accent5"/>
          </a:solidFill>
        </p:spPr>
        <p:txBody>
          <a:bodyPr>
            <a:noAutofit/>
          </a:bodyPr>
          <a:lstStyle/>
          <a:p>
            <a:r>
              <a:rPr lang="en-US"/>
              <a:t>Click icon to add picture</a:t>
            </a:r>
          </a:p>
        </p:txBody>
      </p:sp>
      <p:grpSp>
        <p:nvGrpSpPr>
          <p:cNvPr id="43" name="Group 42">
            <a:extLst>
              <a:ext uri="{FF2B5EF4-FFF2-40B4-BE49-F238E27FC236}">
                <a16:creationId xmlns:a16="http://schemas.microsoft.com/office/drawing/2014/main" id="{06966E3E-9B30-4375-AC9A-23256CC87D25}"/>
              </a:ext>
              <a:ext uri="{C183D7F6-B498-43B3-948B-1728B52AA6E4}">
                <adec:decorative xmlns:adec="http://schemas.microsoft.com/office/drawing/2017/decorative" val="1"/>
              </a:ext>
            </a:extLst>
          </p:cNvPr>
          <p:cNvGrpSpPr/>
          <p:nvPr userDrawn="1"/>
        </p:nvGrpSpPr>
        <p:grpSpPr>
          <a:xfrm>
            <a:off x="11161347" y="125399"/>
            <a:ext cx="1404698" cy="1155641"/>
            <a:chOff x="11161347" y="125399"/>
            <a:chExt cx="1404698" cy="1155641"/>
          </a:xfrm>
        </p:grpSpPr>
        <p:sp>
          <p:nvSpPr>
            <p:cNvPr id="44" name="Freeform: Shape 43">
              <a:extLst>
                <a:ext uri="{FF2B5EF4-FFF2-40B4-BE49-F238E27FC236}">
                  <a16:creationId xmlns:a16="http://schemas.microsoft.com/office/drawing/2014/main" id="{4EBBC5A2-A37E-47DF-9230-9A75067F1883}"/>
                </a:ext>
              </a:extLst>
            </p:cNvPr>
            <p:cNvSpPr>
              <a:spLocks noChangeAspect="1"/>
            </p:cNvSpPr>
            <p:nvPr/>
          </p:nvSpPr>
          <p:spPr>
            <a:xfrm rot="18900000">
              <a:off x="11161347" y="125399"/>
              <a:ext cx="1341675" cy="926985"/>
            </a:xfrm>
            <a:custGeom>
              <a:avLst/>
              <a:gdLst>
                <a:gd name="connsiteX0" fmla="*/ 1049126 w 1341675"/>
                <a:gd name="connsiteY0" fmla="*/ 8962 h 926985"/>
                <a:gd name="connsiteX1" fmla="*/ 1341675 w 1341675"/>
                <a:gd name="connsiteY1" fmla="*/ 301511 h 926985"/>
                <a:gd name="connsiteX2" fmla="*/ 1130649 w 1341675"/>
                <a:gd name="connsiteY2" fmla="*/ 512537 h 926985"/>
                <a:gd name="connsiteX3" fmla="*/ 1107397 w 1341675"/>
                <a:gd name="connsiteY3" fmla="*/ 499917 h 926985"/>
                <a:gd name="connsiteX4" fmla="*/ 926985 w 1341675"/>
                <a:gd name="connsiteY4" fmla="*/ 463493 h 926985"/>
                <a:gd name="connsiteX5" fmla="*/ 463493 w 1341675"/>
                <a:gd name="connsiteY5" fmla="*/ 926985 h 926985"/>
                <a:gd name="connsiteX6" fmla="*/ 0 w 1341675"/>
                <a:gd name="connsiteY6" fmla="*/ 926985 h 926985"/>
                <a:gd name="connsiteX7" fmla="*/ 926985 w 1341675"/>
                <a:gd name="connsiteY7" fmla="*/ 0 h 926985"/>
                <a:gd name="connsiteX8" fmla="*/ 1021763 w 1341675"/>
                <a:gd name="connsiteY8" fmla="*/ 4786 h 9269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41675" h="926985">
                  <a:moveTo>
                    <a:pt x="1049126" y="8962"/>
                  </a:moveTo>
                  <a:lnTo>
                    <a:pt x="1341675" y="301511"/>
                  </a:lnTo>
                  <a:lnTo>
                    <a:pt x="1130649" y="512537"/>
                  </a:lnTo>
                  <a:lnTo>
                    <a:pt x="1107397" y="499917"/>
                  </a:lnTo>
                  <a:cubicBezTo>
                    <a:pt x="1051945" y="476462"/>
                    <a:pt x="990979" y="463493"/>
                    <a:pt x="926985" y="463493"/>
                  </a:cubicBezTo>
                  <a:cubicBezTo>
                    <a:pt x="671005" y="463493"/>
                    <a:pt x="463493" y="671005"/>
                    <a:pt x="463493" y="926985"/>
                  </a:cubicBezTo>
                  <a:lnTo>
                    <a:pt x="0" y="926985"/>
                  </a:lnTo>
                  <a:cubicBezTo>
                    <a:pt x="0" y="415026"/>
                    <a:pt x="415025" y="0"/>
                    <a:pt x="926985" y="0"/>
                  </a:cubicBezTo>
                  <a:cubicBezTo>
                    <a:pt x="958982" y="0"/>
                    <a:pt x="990601" y="1621"/>
                    <a:pt x="1021763" y="4786"/>
                  </a:cubicBezTo>
                  <a:close/>
                </a:path>
              </a:pathLst>
            </a:custGeom>
            <a:solidFill>
              <a:schemeClr val="bg2"/>
            </a:solidFill>
            <a:ln>
              <a:noFill/>
            </a:ln>
            <a:effectLst>
              <a:innerShdw blurRad="254000" dist="50800" dir="5400000">
                <a:schemeClr val="accent1">
                  <a:lumMod val="40000"/>
                  <a:lumOff val="6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45" name="Oval 44">
              <a:extLst>
                <a:ext uri="{FF2B5EF4-FFF2-40B4-BE49-F238E27FC236}">
                  <a16:creationId xmlns:a16="http://schemas.microsoft.com/office/drawing/2014/main" id="{11781B9A-C230-4FFC-90A8-E0571B1DEDA7}"/>
                </a:ext>
              </a:extLst>
            </p:cNvPr>
            <p:cNvSpPr/>
            <p:nvPr/>
          </p:nvSpPr>
          <p:spPr>
            <a:xfrm rot="2700000">
              <a:off x="11798454" y="994196"/>
              <a:ext cx="107098" cy="466589"/>
            </a:xfrm>
            <a:prstGeom prst="ellipse">
              <a:avLst/>
            </a:prstGeom>
            <a:solidFill>
              <a:schemeClr val="bg2"/>
            </a:solidFill>
            <a:ln>
              <a:noFill/>
            </a:ln>
            <a:effectLst>
              <a:innerShdw blurRad="63500" dist="2540000">
                <a:schemeClr val="accent1">
                  <a:lumMod val="40000"/>
                  <a:lumOff val="6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46" name="Freeform: Shape 45">
              <a:extLst>
                <a:ext uri="{FF2B5EF4-FFF2-40B4-BE49-F238E27FC236}">
                  <a16:creationId xmlns:a16="http://schemas.microsoft.com/office/drawing/2014/main" id="{3295925C-3570-40F1-B3CE-07D947ED4643}"/>
                </a:ext>
              </a:extLst>
            </p:cNvPr>
            <p:cNvSpPr>
              <a:spLocks noChangeAspect="1"/>
            </p:cNvSpPr>
            <p:nvPr/>
          </p:nvSpPr>
          <p:spPr>
            <a:xfrm rot="18900000">
              <a:off x="11228590" y="129580"/>
              <a:ext cx="1337455" cy="1042921"/>
            </a:xfrm>
            <a:custGeom>
              <a:avLst/>
              <a:gdLst>
                <a:gd name="connsiteX0" fmla="*/ 1084058 w 1337455"/>
                <a:gd name="connsiteY0" fmla="*/ 16081 h 1042921"/>
                <a:gd name="connsiteX1" fmla="*/ 1337455 w 1337455"/>
                <a:gd name="connsiteY1" fmla="*/ 269477 h 1042921"/>
                <a:gd name="connsiteX2" fmla="*/ 1060775 w 1337455"/>
                <a:gd name="connsiteY2" fmla="*/ 546158 h 1042921"/>
                <a:gd name="connsiteX3" fmla="*/ 1020394 w 1337455"/>
                <a:gd name="connsiteY3" fmla="*/ 532055 h 1042921"/>
                <a:gd name="connsiteX4" fmla="*/ 926985 w 1337455"/>
                <a:gd name="connsiteY4" fmla="*/ 521461 h 1042921"/>
                <a:gd name="connsiteX5" fmla="*/ 463492 w 1337455"/>
                <a:gd name="connsiteY5" fmla="*/ 1042921 h 1042921"/>
                <a:gd name="connsiteX6" fmla="*/ 0 w 1337455"/>
                <a:gd name="connsiteY6" fmla="*/ 1042921 h 1042921"/>
                <a:gd name="connsiteX7" fmla="*/ 926984 w 1337455"/>
                <a:gd name="connsiteY7" fmla="*/ 0 h 1042921"/>
                <a:gd name="connsiteX8" fmla="*/ 1021763 w 1337455"/>
                <a:gd name="connsiteY8" fmla="*/ 5384 h 1042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37455" h="1042921">
                  <a:moveTo>
                    <a:pt x="1084058" y="16081"/>
                  </a:moveTo>
                  <a:lnTo>
                    <a:pt x="1337455" y="269477"/>
                  </a:lnTo>
                  <a:lnTo>
                    <a:pt x="1060775" y="546158"/>
                  </a:lnTo>
                  <a:lnTo>
                    <a:pt x="1020394" y="532055"/>
                  </a:lnTo>
                  <a:cubicBezTo>
                    <a:pt x="990222" y="525109"/>
                    <a:pt x="958982" y="521461"/>
                    <a:pt x="926985" y="521461"/>
                  </a:cubicBezTo>
                  <a:cubicBezTo>
                    <a:pt x="671005" y="521461"/>
                    <a:pt x="463493" y="754927"/>
                    <a:pt x="463492" y="1042921"/>
                  </a:cubicBezTo>
                  <a:lnTo>
                    <a:pt x="0" y="1042921"/>
                  </a:lnTo>
                  <a:cubicBezTo>
                    <a:pt x="0" y="466932"/>
                    <a:pt x="415025" y="0"/>
                    <a:pt x="926984" y="0"/>
                  </a:cubicBezTo>
                  <a:cubicBezTo>
                    <a:pt x="958982" y="0"/>
                    <a:pt x="990600" y="1824"/>
                    <a:pt x="1021763" y="5384"/>
                  </a:cubicBezTo>
                  <a:close/>
                </a:path>
              </a:pathLst>
            </a:custGeom>
            <a:solidFill>
              <a:schemeClr val="bg2">
                <a:lumMod val="50000"/>
                <a:lumOff val="50000"/>
                <a:alpha val="40000"/>
              </a:schemeClr>
            </a:solidFill>
            <a:ln>
              <a:noFill/>
            </a:ln>
            <a:effectLst>
              <a:softEdge rad="19050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grpSp>
      <p:grpSp>
        <p:nvGrpSpPr>
          <p:cNvPr id="15" name="Group 14">
            <a:extLst>
              <a:ext uri="{FF2B5EF4-FFF2-40B4-BE49-F238E27FC236}">
                <a16:creationId xmlns:a16="http://schemas.microsoft.com/office/drawing/2014/main" id="{394664AE-6DC5-428F-9AC4-5A8F67571F72}"/>
              </a:ext>
              <a:ext uri="{C183D7F6-B498-43B3-948B-1728B52AA6E4}">
                <adec:decorative xmlns:adec="http://schemas.microsoft.com/office/drawing/2017/decorative" val="1"/>
              </a:ext>
            </a:extLst>
          </p:cNvPr>
          <p:cNvGrpSpPr/>
          <p:nvPr userDrawn="1"/>
        </p:nvGrpSpPr>
        <p:grpSpPr>
          <a:xfrm>
            <a:off x="594036" y="5610392"/>
            <a:ext cx="667802" cy="631474"/>
            <a:chOff x="10478914" y="1506691"/>
            <a:chExt cx="667802" cy="631474"/>
          </a:xfrm>
        </p:grpSpPr>
        <p:sp>
          <p:nvSpPr>
            <p:cNvPr id="16" name="Freeform: Shape 15">
              <a:extLst>
                <a:ext uri="{FF2B5EF4-FFF2-40B4-BE49-F238E27FC236}">
                  <a16:creationId xmlns:a16="http://schemas.microsoft.com/office/drawing/2014/main" id="{8288F304-7DF7-42FB-BD6F-D575128A1DDE}"/>
                </a:ext>
              </a:extLst>
            </p:cNvPr>
            <p:cNvSpPr>
              <a:spLocks noChangeAspect="1"/>
            </p:cNvSpPr>
            <p:nvPr/>
          </p:nvSpPr>
          <p:spPr>
            <a:xfrm rot="8100000">
              <a:off x="10606715" y="1506691"/>
              <a:ext cx="540001" cy="631474"/>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80000"/>
                    <a:lumOff val="20000"/>
                  </a:schemeClr>
                </a:gs>
                <a:gs pos="100000">
                  <a:schemeClr val="bg2"/>
                </a:gs>
              </a:gsLst>
              <a:lin ang="600000" scaled="0"/>
            </a:gradFill>
            <a:ln>
              <a:noFill/>
            </a:ln>
            <a:effectLst>
              <a:innerShdw blurRad="101600" dist="50800" dir="7320000">
                <a:schemeClr val="accent1">
                  <a:lumMod val="60000"/>
                  <a:lumOff val="4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1" name="Oval 20">
              <a:extLst>
                <a:ext uri="{FF2B5EF4-FFF2-40B4-BE49-F238E27FC236}">
                  <a16:creationId xmlns:a16="http://schemas.microsoft.com/office/drawing/2014/main" id="{104835D9-7DE9-4DDD-A6C2-1C526822700A}"/>
                </a:ext>
              </a:extLst>
            </p:cNvPr>
            <p:cNvSpPr/>
            <p:nvPr/>
          </p:nvSpPr>
          <p:spPr>
            <a:xfrm rot="13500000">
              <a:off x="10613915" y="1424627"/>
              <a:ext cx="270000" cy="540001"/>
            </a:xfrm>
            <a:prstGeom prst="ellipse">
              <a:avLst/>
            </a:prstGeom>
            <a:solidFill>
              <a:schemeClr val="bg2">
                <a:lumMod val="90000"/>
                <a:lumOff val="10000"/>
              </a:schemeClr>
            </a:soli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5" name="Date Placeholder 4">
            <a:extLst>
              <a:ext uri="{FF2B5EF4-FFF2-40B4-BE49-F238E27FC236}">
                <a16:creationId xmlns:a16="http://schemas.microsoft.com/office/drawing/2014/main" id="{E57D2D6F-49E8-4217-A908-2D9E43583589}"/>
              </a:ext>
            </a:extLst>
          </p:cNvPr>
          <p:cNvSpPr>
            <a:spLocks noGrp="1"/>
          </p:cNvSpPr>
          <p:nvPr>
            <p:ph type="dt" sz="half" idx="10"/>
          </p:nvPr>
        </p:nvSpPr>
        <p:spPr/>
        <p:txBody>
          <a:bodyPr>
            <a:noAutofit/>
          </a:bodyPr>
          <a:lstStyle/>
          <a:p>
            <a:r>
              <a:rPr lang="en-US"/>
              <a:t>Tuesday, February 2, 20XX</a:t>
            </a:r>
          </a:p>
        </p:txBody>
      </p:sp>
      <p:sp>
        <p:nvSpPr>
          <p:cNvPr id="6" name="Footer Placeholder 5">
            <a:extLst>
              <a:ext uri="{FF2B5EF4-FFF2-40B4-BE49-F238E27FC236}">
                <a16:creationId xmlns:a16="http://schemas.microsoft.com/office/drawing/2014/main" id="{591C4440-6B8D-4A24-A807-8B1302A3DFAF}"/>
              </a:ext>
            </a:extLst>
          </p:cNvPr>
          <p:cNvSpPr>
            <a:spLocks noGrp="1"/>
          </p:cNvSpPr>
          <p:nvPr>
            <p:ph type="ftr" sz="quarter" idx="11"/>
          </p:nvPr>
        </p:nvSpPr>
        <p:spPr/>
        <p:txBody>
          <a:bodyPr>
            <a:noAutofit/>
          </a:bodyPr>
          <a:lstStyle/>
          <a:p>
            <a:r>
              <a:rPr lang="en-US"/>
              <a:t>Sample Footer Text</a:t>
            </a:r>
          </a:p>
        </p:txBody>
      </p:sp>
      <p:sp>
        <p:nvSpPr>
          <p:cNvPr id="7" name="Slide Number Placeholder 6">
            <a:extLst>
              <a:ext uri="{FF2B5EF4-FFF2-40B4-BE49-F238E27FC236}">
                <a16:creationId xmlns:a16="http://schemas.microsoft.com/office/drawing/2014/main" id="{76CFE189-E20B-4108-B290-244424336512}"/>
              </a:ext>
            </a:extLst>
          </p:cNvPr>
          <p:cNvSpPr>
            <a:spLocks noGrp="1"/>
          </p:cNvSpPr>
          <p:nvPr>
            <p:ph type="sldNum" sz="quarter" idx="12"/>
          </p:nvPr>
        </p:nvSpPr>
        <p:spPr/>
        <p:txBody>
          <a:bodyPr>
            <a:noAutofit/>
          </a:bodyPr>
          <a:lstStyle/>
          <a:p>
            <a:fld id="{DBA1B0FB-D917-4C8C-928F-313BD683BF39}" type="slidenum">
              <a:rPr lang="en-US" smtClean="0"/>
              <a:t>‹#›</a:t>
            </a:fld>
            <a:endParaRPr lang="en-US"/>
          </a:p>
        </p:txBody>
      </p:sp>
      <p:sp>
        <p:nvSpPr>
          <p:cNvPr id="17" name="Oval 16">
            <a:extLst>
              <a:ext uri="{FF2B5EF4-FFF2-40B4-BE49-F238E27FC236}">
                <a16:creationId xmlns:a16="http://schemas.microsoft.com/office/drawing/2014/main" id="{83C43C1C-00B3-40E0-B073-B8C56206D07D}"/>
              </a:ext>
              <a:ext uri="{C183D7F6-B498-43B3-948B-1728B52AA6E4}">
                <adec:decorative xmlns:adec="http://schemas.microsoft.com/office/drawing/2017/decorative" val="1"/>
              </a:ext>
            </a:extLst>
          </p:cNvPr>
          <p:cNvSpPr>
            <a:spLocks noChangeAspect="1"/>
          </p:cNvSpPr>
          <p:nvPr userDrawn="1"/>
        </p:nvSpPr>
        <p:spPr>
          <a:xfrm>
            <a:off x="5303845" y="5427212"/>
            <a:ext cx="1080000" cy="1080000"/>
          </a:xfrm>
          <a:prstGeom prst="ellipse">
            <a:avLst/>
          </a:prstGeom>
          <a:gradFill flip="none" rotWithShape="1">
            <a:gsLst>
              <a:gs pos="100000">
                <a:schemeClr val="bg2">
                  <a:lumMod val="50000"/>
                  <a:lumOff val="50000"/>
                </a:schemeClr>
              </a:gs>
              <a:gs pos="60000">
                <a:schemeClr val="bg2">
                  <a:lumMod val="100000"/>
                </a:schemeClr>
              </a:gs>
            </a:gsLst>
            <a:path path="circle">
              <a:fillToRect l="100000" b="100000"/>
            </a:path>
            <a:tileRect t="-100000" r="-100000"/>
          </a:gradFill>
          <a:ln>
            <a:noFill/>
          </a:ln>
          <a:effectLst>
            <a:innerShdw blurRad="254000" dist="127000" dir="2700000">
              <a:schemeClr val="accent1">
                <a:lumMod val="60000"/>
                <a:lumOff val="40000"/>
                <a:alpha val="4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7273191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577394-0A20-4CF6-9066-CFC2C1C9D30F}"/>
              </a:ext>
            </a:extLst>
          </p:cNvPr>
          <p:cNvSpPr>
            <a:spLocks noGrp="1"/>
          </p:cNvSpPr>
          <p:nvPr>
            <p:ph type="ctrTitle"/>
          </p:nvPr>
        </p:nvSpPr>
        <p:spPr>
          <a:xfrm>
            <a:off x="3359149" y="389840"/>
            <a:ext cx="8281987" cy="2954655"/>
          </a:xfrm>
        </p:spPr>
        <p:txBody>
          <a:bodyPr anchor="t" anchorCtr="0">
            <a:noAutofit/>
          </a:bodyPr>
          <a:lstStyle>
            <a:lvl1pPr algn="l">
              <a:lnSpc>
                <a:spcPct val="100000"/>
              </a:lnSpc>
              <a:defRPr sz="6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3F10971F-8922-4B23-9C80-0643D7E35026}"/>
              </a:ext>
            </a:extLst>
          </p:cNvPr>
          <p:cNvSpPr>
            <a:spLocks noGrp="1"/>
          </p:cNvSpPr>
          <p:nvPr>
            <p:ph type="subTitle" idx="1"/>
          </p:nvPr>
        </p:nvSpPr>
        <p:spPr>
          <a:xfrm>
            <a:off x="3359149" y="3536951"/>
            <a:ext cx="8281989" cy="2555874"/>
          </a:xfrm>
        </p:spPr>
        <p:txBody>
          <a:bodyPr>
            <a:noAutofit/>
          </a:bodyPr>
          <a:lstStyle>
            <a:lvl1pPr marL="0" indent="0" algn="l">
              <a:lnSpc>
                <a:spcPct val="100000"/>
              </a:lnSpc>
              <a:buNone/>
              <a:defRPr sz="2400">
                <a:solidFill>
                  <a:schemeClr val="tx1">
                    <a:alpha val="8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8B1BC074-1090-47AF-BDE8-3859BF574BA6}"/>
              </a:ext>
            </a:extLst>
          </p:cNvPr>
          <p:cNvSpPr>
            <a:spLocks noGrp="1"/>
          </p:cNvSpPr>
          <p:nvPr>
            <p:ph type="dt" sz="half" idx="10"/>
          </p:nvPr>
        </p:nvSpPr>
        <p:spPr/>
        <p:txBody>
          <a:bodyPr>
            <a:noAutofit/>
          </a:bodyPr>
          <a:lstStyle/>
          <a:p>
            <a:r>
              <a:rPr lang="en-US"/>
              <a:t>Tuesday, February 2, 20XX</a:t>
            </a:r>
            <a:endParaRPr lang="en-US" dirty="0"/>
          </a:p>
        </p:txBody>
      </p:sp>
      <p:sp>
        <p:nvSpPr>
          <p:cNvPr id="5" name="Footer Placeholder 4">
            <a:extLst>
              <a:ext uri="{FF2B5EF4-FFF2-40B4-BE49-F238E27FC236}">
                <a16:creationId xmlns:a16="http://schemas.microsoft.com/office/drawing/2014/main" id="{F1D6522F-D41A-4734-8BD1-BD6E5A37D04C}"/>
              </a:ext>
            </a:extLst>
          </p:cNvPr>
          <p:cNvSpPr>
            <a:spLocks noGrp="1"/>
          </p:cNvSpPr>
          <p:nvPr>
            <p:ph type="ftr" sz="quarter" idx="11"/>
          </p:nvPr>
        </p:nvSpPr>
        <p:spPr/>
        <p:txBody>
          <a:bodyPr>
            <a:noAutofit/>
          </a:bodyPr>
          <a:lstStyle/>
          <a:p>
            <a:r>
              <a:rPr lang="en-US"/>
              <a:t>Sample Footer Text</a:t>
            </a:r>
          </a:p>
        </p:txBody>
      </p:sp>
      <p:sp>
        <p:nvSpPr>
          <p:cNvPr id="6" name="Slide Number Placeholder 5">
            <a:extLst>
              <a:ext uri="{FF2B5EF4-FFF2-40B4-BE49-F238E27FC236}">
                <a16:creationId xmlns:a16="http://schemas.microsoft.com/office/drawing/2014/main" id="{D74D4206-406C-42A3-BBD4-44C043180931}"/>
              </a:ext>
            </a:extLst>
          </p:cNvPr>
          <p:cNvSpPr>
            <a:spLocks noGrp="1"/>
          </p:cNvSpPr>
          <p:nvPr>
            <p:ph type="sldNum" sz="quarter" idx="12"/>
          </p:nvPr>
        </p:nvSpPr>
        <p:spPr/>
        <p:txBody>
          <a:bodyPr>
            <a:noAutofit/>
          </a:bodyPr>
          <a:lstStyle/>
          <a:p>
            <a:fld id="{DBA1B0FB-D917-4C8C-928F-313BD683BF39}" type="slidenum">
              <a:rPr lang="en-US" smtClean="0"/>
              <a:t>‹#›</a:t>
            </a:fld>
            <a:endParaRPr lang="en-US"/>
          </a:p>
        </p:txBody>
      </p:sp>
      <p:sp>
        <p:nvSpPr>
          <p:cNvPr id="19" name="Freeform: Shape 18">
            <a:extLst>
              <a:ext uri="{FF2B5EF4-FFF2-40B4-BE49-F238E27FC236}">
                <a16:creationId xmlns:a16="http://schemas.microsoft.com/office/drawing/2014/main" id="{82184FF4-7029-4ED7-813A-192E60608764}"/>
              </a:ext>
            </a:extLst>
          </p:cNvPr>
          <p:cNvSpPr>
            <a:spLocks noChangeAspect="1"/>
          </p:cNvSpPr>
          <p:nvPr/>
        </p:nvSpPr>
        <p:spPr>
          <a:xfrm rot="2700000">
            <a:off x="612445" y="481888"/>
            <a:ext cx="1080000" cy="1262947"/>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0" name="Oval 19">
            <a:extLst>
              <a:ext uri="{FF2B5EF4-FFF2-40B4-BE49-F238E27FC236}">
                <a16:creationId xmlns:a16="http://schemas.microsoft.com/office/drawing/2014/main" id="{AAA7AB09-557C-41AD-9113-FF9F68FA1035}"/>
              </a:ext>
            </a:extLst>
          </p:cNvPr>
          <p:cNvSpPr/>
          <p:nvPr/>
        </p:nvSpPr>
        <p:spPr>
          <a:xfrm rot="8100000">
            <a:off x="626845" y="828962"/>
            <a:ext cx="540000" cy="108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5" name="Oval 24">
            <a:extLst>
              <a:ext uri="{FF2B5EF4-FFF2-40B4-BE49-F238E27FC236}">
                <a16:creationId xmlns:a16="http://schemas.microsoft.com/office/drawing/2014/main" id="{EF99ECAA-1F11-4937-BBA6-51935AB44C9D}"/>
              </a:ext>
            </a:extLst>
          </p:cNvPr>
          <p:cNvSpPr>
            <a:spLocks noChangeAspect="1"/>
          </p:cNvSpPr>
          <p:nvPr/>
        </p:nvSpPr>
        <p:spPr>
          <a:xfrm>
            <a:off x="1800802" y="247285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34" name="Group 33">
            <a:extLst>
              <a:ext uri="{FF2B5EF4-FFF2-40B4-BE49-F238E27FC236}">
                <a16:creationId xmlns:a16="http://schemas.microsoft.com/office/drawing/2014/main" id="{79DE9FAB-6BBA-4CFE-B67D-77B47F01ECA4}"/>
              </a:ext>
            </a:extLst>
          </p:cNvPr>
          <p:cNvGrpSpPr/>
          <p:nvPr/>
        </p:nvGrpSpPr>
        <p:grpSpPr>
          <a:xfrm>
            <a:off x="1329952" y="4524379"/>
            <a:ext cx="1980001" cy="1363916"/>
            <a:chOff x="4879602" y="3781429"/>
            <a:chExt cx="1980001" cy="1363916"/>
          </a:xfrm>
        </p:grpSpPr>
        <p:sp>
          <p:nvSpPr>
            <p:cNvPr id="35" name="Freeform: Shape 34">
              <a:extLst>
                <a:ext uri="{FF2B5EF4-FFF2-40B4-BE49-F238E27FC236}">
                  <a16:creationId xmlns:a16="http://schemas.microsoft.com/office/drawing/2014/main" id="{79FAC916-D9BB-4794-81B4-7C47C67E850D}"/>
                </a:ext>
              </a:extLst>
            </p:cNvPr>
            <p:cNvSpPr>
              <a:spLocks noChangeAspect="1"/>
            </p:cNvSpPr>
            <p:nvPr/>
          </p:nvSpPr>
          <p:spPr>
            <a:xfrm rot="18900000" flipV="1">
              <a:off x="5005634" y="4191206"/>
              <a:ext cx="1853969" cy="926985"/>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254000" dist="50800" dir="16200000">
                <a:schemeClr val="accent1">
                  <a:lumMod val="40000"/>
                  <a:lumOff val="6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36" name="Freeform: Shape 35">
              <a:extLst>
                <a:ext uri="{FF2B5EF4-FFF2-40B4-BE49-F238E27FC236}">
                  <a16:creationId xmlns:a16="http://schemas.microsoft.com/office/drawing/2014/main" id="{B5CA2231-7A65-4D16-8400-A210CC41DB73}"/>
                </a:ext>
              </a:extLst>
            </p:cNvPr>
            <p:cNvSpPr>
              <a:spLocks noChangeAspect="1"/>
            </p:cNvSpPr>
            <p:nvPr/>
          </p:nvSpPr>
          <p:spPr>
            <a:xfrm rot="18900000" flipV="1">
              <a:off x="4957101" y="4052255"/>
              <a:ext cx="1853969" cy="1093090"/>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40000"/>
              </a:schemeClr>
            </a:solidFill>
            <a:ln>
              <a:noFill/>
            </a:ln>
            <a:effectLst>
              <a:softEdge rad="190500"/>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tx1"/>
                </a:solidFill>
              </a:endParaRPr>
            </a:p>
          </p:txBody>
        </p:sp>
        <p:sp>
          <p:nvSpPr>
            <p:cNvPr id="37" name="Oval 36">
              <a:extLst>
                <a:ext uri="{FF2B5EF4-FFF2-40B4-BE49-F238E27FC236}">
                  <a16:creationId xmlns:a16="http://schemas.microsoft.com/office/drawing/2014/main" id="{4B089C8C-B82B-4704-88E2-E857A5E21529}"/>
                </a:ext>
              </a:extLst>
            </p:cNvPr>
            <p:cNvSpPr/>
            <p:nvPr/>
          </p:nvSpPr>
          <p:spPr>
            <a:xfrm rot="13500000" flipV="1">
              <a:off x="6040374" y="3601683"/>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8" name="Oval 37">
              <a:extLst>
                <a:ext uri="{FF2B5EF4-FFF2-40B4-BE49-F238E27FC236}">
                  <a16:creationId xmlns:a16="http://schemas.microsoft.com/office/drawing/2014/main" id="{434B90C8-5B4D-456E-AD99-80EF748FDD72}"/>
                </a:ext>
              </a:extLst>
            </p:cNvPr>
            <p:cNvSpPr/>
            <p:nvPr/>
          </p:nvSpPr>
          <p:spPr>
            <a:xfrm rot="13500000" flipV="1">
              <a:off x="5059348" y="4582709"/>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Tree>
    <p:extLst>
      <p:ext uri="{BB962C8B-B14F-4D97-AF65-F5344CB8AC3E}">
        <p14:creationId xmlns:p14="http://schemas.microsoft.com/office/powerpoint/2010/main" val="34123629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2" name="Oval 21">
            <a:extLst>
              <a:ext uri="{FF2B5EF4-FFF2-40B4-BE49-F238E27FC236}">
                <a16:creationId xmlns:a16="http://schemas.microsoft.com/office/drawing/2014/main" id="{94729CA3-91C4-4A89-9448-A2F0E409177A}"/>
              </a:ext>
            </a:extLst>
          </p:cNvPr>
          <p:cNvSpPr>
            <a:spLocks noChangeAspect="1"/>
          </p:cNvSpPr>
          <p:nvPr/>
        </p:nvSpPr>
        <p:spPr>
          <a:xfrm>
            <a:off x="11069864" y="33337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13" name="Group 12">
            <a:extLst>
              <a:ext uri="{FF2B5EF4-FFF2-40B4-BE49-F238E27FC236}">
                <a16:creationId xmlns:a16="http://schemas.microsoft.com/office/drawing/2014/main" id="{168347B7-45FA-4A01-924D-DC385B720B3E}"/>
              </a:ext>
            </a:extLst>
          </p:cNvPr>
          <p:cNvGrpSpPr/>
          <p:nvPr/>
        </p:nvGrpSpPr>
        <p:grpSpPr>
          <a:xfrm>
            <a:off x="331786" y="5528198"/>
            <a:ext cx="631474" cy="667800"/>
            <a:chOff x="2994153" y="1378666"/>
            <a:chExt cx="631474" cy="667800"/>
          </a:xfrm>
        </p:grpSpPr>
        <p:sp>
          <p:nvSpPr>
            <p:cNvPr id="20" name="Freeform: Shape 19">
              <a:extLst>
                <a:ext uri="{FF2B5EF4-FFF2-40B4-BE49-F238E27FC236}">
                  <a16:creationId xmlns:a16="http://schemas.microsoft.com/office/drawing/2014/main" id="{31167DA1-25D1-4E60-A62E-42B6F56A96EC}"/>
                </a:ext>
              </a:extLst>
            </p:cNvPr>
            <p:cNvSpPr>
              <a:spLocks noChangeAspect="1"/>
            </p:cNvSpPr>
            <p:nvPr/>
          </p:nvSpPr>
          <p:spPr>
            <a:xfrm rot="2700000">
              <a:off x="3039890" y="1332929"/>
              <a:ext cx="540000" cy="631474"/>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1" name="Oval 20">
              <a:extLst>
                <a:ext uri="{FF2B5EF4-FFF2-40B4-BE49-F238E27FC236}">
                  <a16:creationId xmlns:a16="http://schemas.microsoft.com/office/drawing/2014/main" id="{6B7B7215-A661-477E-91D0-CDBE5564D2B9}"/>
                </a:ext>
              </a:extLst>
            </p:cNvPr>
            <p:cNvSpPr/>
            <p:nvPr/>
          </p:nvSpPr>
          <p:spPr>
            <a:xfrm rot="8100000">
              <a:off x="3047090" y="1506466"/>
              <a:ext cx="270000" cy="54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2" name="Title 1">
            <a:extLst>
              <a:ext uri="{FF2B5EF4-FFF2-40B4-BE49-F238E27FC236}">
                <a16:creationId xmlns:a16="http://schemas.microsoft.com/office/drawing/2014/main" id="{8978E540-142B-4A82-9C3F-E61BC190AEED}"/>
              </a:ext>
            </a:extLst>
          </p:cNvPr>
          <p:cNvSpPr>
            <a:spLocks noGrp="1"/>
          </p:cNvSpPr>
          <p:nvPr>
            <p:ph type="title"/>
          </p:nvPr>
        </p:nvSpPr>
        <p:spPr>
          <a:xfrm>
            <a:off x="550863" y="549275"/>
            <a:ext cx="11090274" cy="1332000"/>
          </a:xfrm>
        </p:spPr>
        <p:txBody>
          <a:bodyPr>
            <a:noAutofit/>
          </a:bodyPr>
          <a:lstStyle>
            <a:lvl1pPr>
              <a:lnSpc>
                <a:spcPct val="100000"/>
              </a:lnSpc>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2C6BF36-D4F5-4363-B440-BDAE50BBD4B6}"/>
              </a:ext>
            </a:extLst>
          </p:cNvPr>
          <p:cNvSpPr>
            <a:spLocks noGrp="1"/>
          </p:cNvSpPr>
          <p:nvPr>
            <p:ph sz="half" idx="1"/>
          </p:nvPr>
        </p:nvSpPr>
        <p:spPr>
          <a:xfrm>
            <a:off x="550862" y="2097175"/>
            <a:ext cx="5435600" cy="399565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F8362910-87AA-4E67-992D-8D4822FD89FE}"/>
              </a:ext>
            </a:extLst>
          </p:cNvPr>
          <p:cNvSpPr>
            <a:spLocks noGrp="1"/>
          </p:cNvSpPr>
          <p:nvPr>
            <p:ph sz="half" idx="2"/>
          </p:nvPr>
        </p:nvSpPr>
        <p:spPr>
          <a:xfrm>
            <a:off x="6205538" y="2097175"/>
            <a:ext cx="5435600" cy="399565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BB99A8AF-0998-4613-B1D8-C14ECBFFDF67}"/>
              </a:ext>
            </a:extLst>
          </p:cNvPr>
          <p:cNvSpPr>
            <a:spLocks noGrp="1"/>
          </p:cNvSpPr>
          <p:nvPr>
            <p:ph type="dt" sz="half" idx="10"/>
          </p:nvPr>
        </p:nvSpPr>
        <p:spPr/>
        <p:txBody>
          <a:bodyPr>
            <a:noAutofit/>
          </a:bodyPr>
          <a:lstStyle/>
          <a:p>
            <a:r>
              <a:rPr lang="en-US"/>
              <a:t>Tuesday, February 2, 20XX</a:t>
            </a:r>
          </a:p>
        </p:txBody>
      </p:sp>
      <p:sp>
        <p:nvSpPr>
          <p:cNvPr id="6" name="Footer Placeholder 5">
            <a:extLst>
              <a:ext uri="{FF2B5EF4-FFF2-40B4-BE49-F238E27FC236}">
                <a16:creationId xmlns:a16="http://schemas.microsoft.com/office/drawing/2014/main" id="{66E44EAA-B8A9-4428-A9DF-1174DA940990}"/>
              </a:ext>
            </a:extLst>
          </p:cNvPr>
          <p:cNvSpPr>
            <a:spLocks noGrp="1"/>
          </p:cNvSpPr>
          <p:nvPr>
            <p:ph type="ftr" sz="quarter" idx="11"/>
          </p:nvPr>
        </p:nvSpPr>
        <p:spPr/>
        <p:txBody>
          <a:bodyPr>
            <a:noAutofit/>
          </a:bodyPr>
          <a:lstStyle/>
          <a:p>
            <a:r>
              <a:rPr lang="en-US"/>
              <a:t>Sample Footer Text</a:t>
            </a:r>
          </a:p>
        </p:txBody>
      </p:sp>
      <p:sp>
        <p:nvSpPr>
          <p:cNvPr id="7" name="Slide Number Placeholder 6">
            <a:extLst>
              <a:ext uri="{FF2B5EF4-FFF2-40B4-BE49-F238E27FC236}">
                <a16:creationId xmlns:a16="http://schemas.microsoft.com/office/drawing/2014/main" id="{19E5C381-C899-4BF9-B584-2D78074D1CB2}"/>
              </a:ext>
            </a:extLst>
          </p:cNvPr>
          <p:cNvSpPr>
            <a:spLocks noGrp="1"/>
          </p:cNvSpPr>
          <p:nvPr>
            <p:ph type="sldNum" sz="quarter" idx="12"/>
          </p:nvPr>
        </p:nvSpPr>
        <p:spPr/>
        <p:txBody>
          <a:bodyPr>
            <a:noAutofit/>
          </a:bodyPr>
          <a:lstStyle/>
          <a:p>
            <a:fld id="{DBA1B0FB-D917-4C8C-928F-313BD683BF39}" type="slidenum">
              <a:rPr lang="en-US" smtClean="0"/>
              <a:t>‹#›</a:t>
            </a:fld>
            <a:endParaRPr lang="en-US"/>
          </a:p>
        </p:txBody>
      </p:sp>
    </p:spTree>
    <p:extLst>
      <p:ext uri="{BB962C8B-B14F-4D97-AF65-F5344CB8AC3E}">
        <p14:creationId xmlns:p14="http://schemas.microsoft.com/office/powerpoint/2010/main" val="36171650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B81B449-7B97-41DC-B23F-65EDCBD316A6}"/>
              </a:ext>
            </a:extLst>
          </p:cNvPr>
          <p:cNvSpPr>
            <a:spLocks noGrp="1"/>
          </p:cNvSpPr>
          <p:nvPr>
            <p:ph type="dt" sz="half" idx="10"/>
          </p:nvPr>
        </p:nvSpPr>
        <p:spPr/>
        <p:txBody>
          <a:bodyPr>
            <a:noAutofit/>
          </a:bodyPr>
          <a:lstStyle/>
          <a:p>
            <a:r>
              <a:rPr lang="en-US"/>
              <a:t>Tuesday, February 2, 20XX</a:t>
            </a:r>
          </a:p>
        </p:txBody>
      </p:sp>
      <p:sp>
        <p:nvSpPr>
          <p:cNvPr id="3" name="Footer Placeholder 2">
            <a:extLst>
              <a:ext uri="{FF2B5EF4-FFF2-40B4-BE49-F238E27FC236}">
                <a16:creationId xmlns:a16="http://schemas.microsoft.com/office/drawing/2014/main" id="{7C6B46D5-337B-4906-8412-4EEA3884FA7E}"/>
              </a:ext>
            </a:extLst>
          </p:cNvPr>
          <p:cNvSpPr>
            <a:spLocks noGrp="1"/>
          </p:cNvSpPr>
          <p:nvPr>
            <p:ph type="ftr" sz="quarter" idx="11"/>
          </p:nvPr>
        </p:nvSpPr>
        <p:spPr/>
        <p:txBody>
          <a:bodyPr>
            <a:noAutofit/>
          </a:bodyPr>
          <a:lstStyle/>
          <a:p>
            <a:r>
              <a:rPr lang="en-US"/>
              <a:t>Sample Footer Text</a:t>
            </a:r>
          </a:p>
        </p:txBody>
      </p:sp>
      <p:sp>
        <p:nvSpPr>
          <p:cNvPr id="4" name="Slide Number Placeholder 3">
            <a:extLst>
              <a:ext uri="{FF2B5EF4-FFF2-40B4-BE49-F238E27FC236}">
                <a16:creationId xmlns:a16="http://schemas.microsoft.com/office/drawing/2014/main" id="{E436F230-C9A7-407A-B923-873839C8D8A0}"/>
              </a:ext>
            </a:extLst>
          </p:cNvPr>
          <p:cNvSpPr>
            <a:spLocks noGrp="1"/>
          </p:cNvSpPr>
          <p:nvPr>
            <p:ph type="sldNum" sz="quarter" idx="12"/>
          </p:nvPr>
        </p:nvSpPr>
        <p:spPr/>
        <p:txBody>
          <a:bodyPr>
            <a:noAutofit/>
          </a:bodyPr>
          <a:lstStyle/>
          <a:p>
            <a:fld id="{DBA1B0FB-D917-4C8C-928F-313BD683BF39}" type="slidenum">
              <a:rPr lang="en-US" smtClean="0"/>
              <a:t>‹#›</a:t>
            </a:fld>
            <a:endParaRPr lang="en-US"/>
          </a:p>
        </p:txBody>
      </p:sp>
    </p:spTree>
    <p:extLst>
      <p:ext uri="{BB962C8B-B14F-4D97-AF65-F5344CB8AC3E}">
        <p14:creationId xmlns:p14="http://schemas.microsoft.com/office/powerpoint/2010/main" val="38583325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778B0BE9-88B0-4883-9BA9-CD594C400EC1}"/>
              </a:ext>
            </a:extLst>
          </p:cNvPr>
          <p:cNvGrpSpPr/>
          <p:nvPr/>
        </p:nvGrpSpPr>
        <p:grpSpPr>
          <a:xfrm>
            <a:off x="4949631" y="5111861"/>
            <a:ext cx="1262947" cy="1335600"/>
            <a:chOff x="2678417" y="2427951"/>
            <a:chExt cx="1262947" cy="1335600"/>
          </a:xfrm>
        </p:grpSpPr>
        <p:sp>
          <p:nvSpPr>
            <p:cNvPr id="11" name="Freeform: Shape 10">
              <a:extLst>
                <a:ext uri="{FF2B5EF4-FFF2-40B4-BE49-F238E27FC236}">
                  <a16:creationId xmlns:a16="http://schemas.microsoft.com/office/drawing/2014/main" id="{C59DCBF3-7AFA-4CD1-A918-BC6DDE674E6C}"/>
                </a:ext>
              </a:extLst>
            </p:cNvPr>
            <p:cNvSpPr>
              <a:spLocks noChangeAspect="1"/>
            </p:cNvSpPr>
            <p:nvPr/>
          </p:nvSpPr>
          <p:spPr>
            <a:xfrm rot="2700000">
              <a:off x="2769891" y="2336477"/>
              <a:ext cx="1080000" cy="1262947"/>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2" name="Oval 11">
              <a:extLst>
                <a:ext uri="{FF2B5EF4-FFF2-40B4-BE49-F238E27FC236}">
                  <a16:creationId xmlns:a16="http://schemas.microsoft.com/office/drawing/2014/main" id="{06964A02-96E1-4654-9187-DDDE7409F75B}"/>
                </a:ext>
              </a:extLst>
            </p:cNvPr>
            <p:cNvSpPr/>
            <p:nvPr/>
          </p:nvSpPr>
          <p:spPr>
            <a:xfrm rot="8100000">
              <a:off x="2784291" y="2683551"/>
              <a:ext cx="540000" cy="108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2" name="Title 1">
            <a:extLst>
              <a:ext uri="{FF2B5EF4-FFF2-40B4-BE49-F238E27FC236}">
                <a16:creationId xmlns:a16="http://schemas.microsoft.com/office/drawing/2014/main" id="{BF3FF76C-A012-4CDA-8AE7-E9413955716A}"/>
              </a:ext>
            </a:extLst>
          </p:cNvPr>
          <p:cNvSpPr>
            <a:spLocks noGrp="1"/>
          </p:cNvSpPr>
          <p:nvPr>
            <p:ph type="title"/>
          </p:nvPr>
        </p:nvSpPr>
        <p:spPr>
          <a:xfrm>
            <a:off x="550863" y="549275"/>
            <a:ext cx="11090275" cy="984885"/>
          </a:xfrm>
        </p:spPr>
        <p:txBody>
          <a:bodyPr anchor="t">
            <a:noAutofit/>
          </a:bodyPr>
          <a:lstStyle>
            <a:lvl1pPr>
              <a:lnSpc>
                <a:spcPct val="100000"/>
              </a:lnSpc>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11A4C80-DC38-4641-924F-90D6078CF592}"/>
              </a:ext>
            </a:extLst>
          </p:cNvPr>
          <p:cNvSpPr>
            <a:spLocks noGrp="1"/>
          </p:cNvSpPr>
          <p:nvPr>
            <p:ph idx="1"/>
          </p:nvPr>
        </p:nvSpPr>
        <p:spPr>
          <a:xfrm>
            <a:off x="4295775" y="1750060"/>
            <a:ext cx="7345362" cy="4342765"/>
          </a:xfrm>
        </p:spPr>
        <p:txBody>
          <a:bodyPr>
            <a:noAutofit/>
          </a:bodyPr>
          <a:lstStyle>
            <a:lvl1pPr>
              <a:defRPr sz="1600"/>
            </a:lvl1pPr>
            <a:lvl2pPr>
              <a:defRPr sz="16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82C42771-D3A7-4072-85DC-B7C5E530E8AA}"/>
              </a:ext>
            </a:extLst>
          </p:cNvPr>
          <p:cNvSpPr>
            <a:spLocks noGrp="1"/>
          </p:cNvSpPr>
          <p:nvPr>
            <p:ph type="body" sz="half" idx="2"/>
          </p:nvPr>
        </p:nvSpPr>
        <p:spPr>
          <a:xfrm>
            <a:off x="550863" y="1750060"/>
            <a:ext cx="3565525" cy="4342765"/>
          </a:xfrm>
        </p:spPr>
        <p:txBody>
          <a:bodyPr>
            <a:no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D47AB1-6EB5-4E2C-B4A7-42DC643E9FF9}"/>
              </a:ext>
            </a:extLst>
          </p:cNvPr>
          <p:cNvSpPr>
            <a:spLocks noGrp="1"/>
          </p:cNvSpPr>
          <p:nvPr>
            <p:ph type="dt" sz="half" idx="10"/>
          </p:nvPr>
        </p:nvSpPr>
        <p:spPr/>
        <p:txBody>
          <a:bodyPr>
            <a:noAutofit/>
          </a:bodyPr>
          <a:lstStyle/>
          <a:p>
            <a:r>
              <a:rPr lang="en-US"/>
              <a:t>Tuesday, February 2, 20XX</a:t>
            </a:r>
          </a:p>
        </p:txBody>
      </p:sp>
      <p:sp>
        <p:nvSpPr>
          <p:cNvPr id="6" name="Footer Placeholder 5">
            <a:extLst>
              <a:ext uri="{FF2B5EF4-FFF2-40B4-BE49-F238E27FC236}">
                <a16:creationId xmlns:a16="http://schemas.microsoft.com/office/drawing/2014/main" id="{5BA9D15F-B6ED-46E1-9840-0B625880EE4B}"/>
              </a:ext>
            </a:extLst>
          </p:cNvPr>
          <p:cNvSpPr>
            <a:spLocks noGrp="1"/>
          </p:cNvSpPr>
          <p:nvPr>
            <p:ph type="ftr" sz="quarter" idx="11"/>
          </p:nvPr>
        </p:nvSpPr>
        <p:spPr/>
        <p:txBody>
          <a:bodyPr>
            <a:noAutofit/>
          </a:bodyPr>
          <a:lstStyle/>
          <a:p>
            <a:r>
              <a:rPr lang="en-US"/>
              <a:t>Sample Footer Text</a:t>
            </a:r>
          </a:p>
        </p:txBody>
      </p:sp>
      <p:sp>
        <p:nvSpPr>
          <p:cNvPr id="7" name="Slide Number Placeholder 6">
            <a:extLst>
              <a:ext uri="{FF2B5EF4-FFF2-40B4-BE49-F238E27FC236}">
                <a16:creationId xmlns:a16="http://schemas.microsoft.com/office/drawing/2014/main" id="{CDAEB023-7A5E-4087-B75E-A38A80EE5D01}"/>
              </a:ext>
            </a:extLst>
          </p:cNvPr>
          <p:cNvSpPr>
            <a:spLocks noGrp="1"/>
          </p:cNvSpPr>
          <p:nvPr>
            <p:ph type="sldNum" sz="quarter" idx="12"/>
          </p:nvPr>
        </p:nvSpPr>
        <p:spPr/>
        <p:txBody>
          <a:bodyPr>
            <a:noAutofit/>
          </a:bodyPr>
          <a:lstStyle/>
          <a:p>
            <a:fld id="{DBA1B0FB-D917-4C8C-928F-313BD683BF39}" type="slidenum">
              <a:rPr lang="en-US" smtClean="0"/>
              <a:t>‹#›</a:t>
            </a:fld>
            <a:endParaRPr lang="en-US"/>
          </a:p>
        </p:txBody>
      </p:sp>
    </p:spTree>
    <p:extLst>
      <p:ext uri="{BB962C8B-B14F-4D97-AF65-F5344CB8AC3E}">
        <p14:creationId xmlns:p14="http://schemas.microsoft.com/office/powerpoint/2010/main" val="9835628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Agenda">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C0923D16-1EC5-4C17-ABA8-B13A1256B36F}"/>
              </a:ext>
            </a:extLst>
          </p:cNvPr>
          <p:cNvSpPr>
            <a:spLocks noGrp="1"/>
          </p:cNvSpPr>
          <p:nvPr>
            <p:ph type="title" hasCustomPrompt="1"/>
          </p:nvPr>
        </p:nvSpPr>
        <p:spPr>
          <a:xfrm>
            <a:off x="550864" y="549275"/>
            <a:ext cx="3565524" cy="1997855"/>
          </a:xfrm>
        </p:spPr>
        <p:txBody>
          <a:bodyPr wrap="square" anchor="b" anchorCtr="0">
            <a:noAutofit/>
          </a:bodyPr>
          <a:lstStyle>
            <a:lvl1pPr>
              <a:defRPr/>
            </a:lvl1pPr>
          </a:lstStyle>
          <a:p>
            <a:r>
              <a:rPr lang="en-US" dirty="0"/>
              <a:t>Click to add title</a:t>
            </a:r>
          </a:p>
        </p:txBody>
      </p:sp>
      <p:sp>
        <p:nvSpPr>
          <p:cNvPr id="7" name="Content Placeholder 2">
            <a:extLst>
              <a:ext uri="{FF2B5EF4-FFF2-40B4-BE49-F238E27FC236}">
                <a16:creationId xmlns:a16="http://schemas.microsoft.com/office/drawing/2014/main" id="{50294D8B-CF64-4C26-8C78-57A375E7D33B}"/>
              </a:ext>
            </a:extLst>
          </p:cNvPr>
          <p:cNvSpPr>
            <a:spLocks noGrp="1"/>
          </p:cNvSpPr>
          <p:nvPr>
            <p:ph idx="1" hasCustomPrompt="1"/>
          </p:nvPr>
        </p:nvSpPr>
        <p:spPr>
          <a:xfrm>
            <a:off x="550863" y="2677306"/>
            <a:ext cx="3565525" cy="3415519"/>
          </a:xfrm>
        </p:spPr>
        <p:txBody>
          <a:bodyPr anchor="t" anchorCtr="0">
            <a:noAutofit/>
          </a:bodyPr>
          <a:lstStyle>
            <a:lvl1pPr>
              <a:buNone/>
              <a:defRPr/>
            </a:lvl1pPr>
          </a:lstStyle>
          <a:p>
            <a:pPr>
              <a:lnSpc>
                <a:spcPct val="120000"/>
              </a:lnSpc>
            </a:pPr>
            <a:r>
              <a:rPr lang="en-US" sz="1600" dirty="0"/>
              <a:t>Click to add text</a:t>
            </a:r>
          </a:p>
        </p:txBody>
      </p:sp>
      <p:sp>
        <p:nvSpPr>
          <p:cNvPr id="17" name="Picture Placeholder 16">
            <a:extLst>
              <a:ext uri="{FF2B5EF4-FFF2-40B4-BE49-F238E27FC236}">
                <a16:creationId xmlns:a16="http://schemas.microsoft.com/office/drawing/2014/main" id="{67BCF456-426F-435B-8DF0-A32A44F5A889}"/>
              </a:ext>
            </a:extLst>
          </p:cNvPr>
          <p:cNvSpPr>
            <a:spLocks noGrp="1"/>
          </p:cNvSpPr>
          <p:nvPr>
            <p:ph type="pic" sz="quarter" idx="13"/>
          </p:nvPr>
        </p:nvSpPr>
        <p:spPr>
          <a:xfrm>
            <a:off x="5208928" y="1596771"/>
            <a:ext cx="3448558" cy="3448558"/>
          </a:xfrm>
          <a:custGeom>
            <a:avLst/>
            <a:gdLst>
              <a:gd name="connsiteX0" fmla="*/ 1724279 w 3448558"/>
              <a:gd name="connsiteY0" fmla="*/ 0 h 3448558"/>
              <a:gd name="connsiteX1" fmla="*/ 3448558 w 3448558"/>
              <a:gd name="connsiteY1" fmla="*/ 1724279 h 3448558"/>
              <a:gd name="connsiteX2" fmla="*/ 1724279 w 3448558"/>
              <a:gd name="connsiteY2" fmla="*/ 3448558 h 3448558"/>
              <a:gd name="connsiteX3" fmla="*/ 0 w 3448558"/>
              <a:gd name="connsiteY3" fmla="*/ 1724279 h 3448558"/>
              <a:gd name="connsiteX4" fmla="*/ 1724279 w 3448558"/>
              <a:gd name="connsiteY4" fmla="*/ 0 h 34485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48558" h="3448558">
                <a:moveTo>
                  <a:pt x="1724279" y="0"/>
                </a:moveTo>
                <a:cubicBezTo>
                  <a:pt x="2676572" y="0"/>
                  <a:pt x="3448558" y="771986"/>
                  <a:pt x="3448558" y="1724279"/>
                </a:cubicBezTo>
                <a:cubicBezTo>
                  <a:pt x="3448558" y="2676572"/>
                  <a:pt x="2676572" y="3448558"/>
                  <a:pt x="1724279" y="3448558"/>
                </a:cubicBezTo>
                <a:cubicBezTo>
                  <a:pt x="771986" y="3448558"/>
                  <a:pt x="0" y="2676572"/>
                  <a:pt x="0" y="1724279"/>
                </a:cubicBezTo>
                <a:cubicBezTo>
                  <a:pt x="0" y="771986"/>
                  <a:pt x="771986" y="0"/>
                  <a:pt x="1724279" y="0"/>
                </a:cubicBezTo>
                <a:close/>
              </a:path>
            </a:pathLst>
          </a:custGeom>
          <a:solidFill>
            <a:schemeClr val="accent5"/>
          </a:solidFill>
        </p:spPr>
        <p:txBody>
          <a:bodyPr wrap="square">
            <a:noAutofit/>
          </a:bodyPr>
          <a:lstStyle/>
          <a:p>
            <a:r>
              <a:rPr lang="en-US"/>
              <a:t>Click icon to add picture</a:t>
            </a:r>
          </a:p>
        </p:txBody>
      </p:sp>
      <p:sp>
        <p:nvSpPr>
          <p:cNvPr id="22" name="Picture Placeholder 21">
            <a:extLst>
              <a:ext uri="{FF2B5EF4-FFF2-40B4-BE49-F238E27FC236}">
                <a16:creationId xmlns:a16="http://schemas.microsoft.com/office/drawing/2014/main" id="{4813A609-7079-46D5-9C1D-52004ABDAC9D}"/>
              </a:ext>
            </a:extLst>
          </p:cNvPr>
          <p:cNvSpPr>
            <a:spLocks noGrp="1"/>
          </p:cNvSpPr>
          <p:nvPr>
            <p:ph type="pic" sz="quarter" idx="14"/>
          </p:nvPr>
        </p:nvSpPr>
        <p:spPr>
          <a:xfrm>
            <a:off x="8918575" y="596392"/>
            <a:ext cx="2263776" cy="2263776"/>
          </a:xfrm>
          <a:custGeom>
            <a:avLst/>
            <a:gdLst>
              <a:gd name="connsiteX0" fmla="*/ 1131888 w 2263776"/>
              <a:gd name="connsiteY0" fmla="*/ 0 h 2263776"/>
              <a:gd name="connsiteX1" fmla="*/ 2263776 w 2263776"/>
              <a:gd name="connsiteY1" fmla="*/ 1131888 h 2263776"/>
              <a:gd name="connsiteX2" fmla="*/ 1131888 w 2263776"/>
              <a:gd name="connsiteY2" fmla="*/ 2263776 h 2263776"/>
              <a:gd name="connsiteX3" fmla="*/ 0 w 2263776"/>
              <a:gd name="connsiteY3" fmla="*/ 1131888 h 2263776"/>
              <a:gd name="connsiteX4" fmla="*/ 1131888 w 2263776"/>
              <a:gd name="connsiteY4" fmla="*/ 0 h 22637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63776" h="2263776">
                <a:moveTo>
                  <a:pt x="1131888" y="0"/>
                </a:moveTo>
                <a:cubicBezTo>
                  <a:pt x="1757012" y="0"/>
                  <a:pt x="2263776" y="506764"/>
                  <a:pt x="2263776" y="1131888"/>
                </a:cubicBezTo>
                <a:cubicBezTo>
                  <a:pt x="2263776" y="1757012"/>
                  <a:pt x="1757012" y="2263776"/>
                  <a:pt x="1131888" y="2263776"/>
                </a:cubicBezTo>
                <a:cubicBezTo>
                  <a:pt x="506764" y="2263776"/>
                  <a:pt x="0" y="1757012"/>
                  <a:pt x="0" y="1131888"/>
                </a:cubicBezTo>
                <a:cubicBezTo>
                  <a:pt x="0" y="506764"/>
                  <a:pt x="506764" y="0"/>
                  <a:pt x="1131888" y="0"/>
                </a:cubicBezTo>
                <a:close/>
              </a:path>
            </a:pathLst>
          </a:custGeom>
          <a:solidFill>
            <a:schemeClr val="accent5"/>
          </a:solidFill>
        </p:spPr>
        <p:txBody>
          <a:bodyPr wrap="square">
            <a:noAutofit/>
          </a:bodyPr>
          <a:lstStyle/>
          <a:p>
            <a:r>
              <a:rPr lang="en-US"/>
              <a:t>Click icon to add picture</a:t>
            </a:r>
          </a:p>
        </p:txBody>
      </p:sp>
      <p:sp>
        <p:nvSpPr>
          <p:cNvPr id="25" name="Picture Placeholder 24">
            <a:extLst>
              <a:ext uri="{FF2B5EF4-FFF2-40B4-BE49-F238E27FC236}">
                <a16:creationId xmlns:a16="http://schemas.microsoft.com/office/drawing/2014/main" id="{A14F21DF-D5E0-4C6C-BA2C-D69D65DBB18E}"/>
              </a:ext>
            </a:extLst>
          </p:cNvPr>
          <p:cNvSpPr>
            <a:spLocks noGrp="1"/>
          </p:cNvSpPr>
          <p:nvPr>
            <p:ph type="pic" sz="quarter" idx="15"/>
          </p:nvPr>
        </p:nvSpPr>
        <p:spPr>
          <a:xfrm>
            <a:off x="9091612" y="3324733"/>
            <a:ext cx="2936876" cy="2936876"/>
          </a:xfrm>
          <a:custGeom>
            <a:avLst/>
            <a:gdLst>
              <a:gd name="connsiteX0" fmla="*/ 1468438 w 2936876"/>
              <a:gd name="connsiteY0" fmla="*/ 0 h 2936876"/>
              <a:gd name="connsiteX1" fmla="*/ 2936876 w 2936876"/>
              <a:gd name="connsiteY1" fmla="*/ 1468438 h 2936876"/>
              <a:gd name="connsiteX2" fmla="*/ 1468438 w 2936876"/>
              <a:gd name="connsiteY2" fmla="*/ 2936876 h 2936876"/>
              <a:gd name="connsiteX3" fmla="*/ 0 w 2936876"/>
              <a:gd name="connsiteY3" fmla="*/ 1468438 h 2936876"/>
              <a:gd name="connsiteX4" fmla="*/ 1468438 w 2936876"/>
              <a:gd name="connsiteY4" fmla="*/ 0 h 29368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36876" h="2936876">
                <a:moveTo>
                  <a:pt x="1468438" y="0"/>
                </a:moveTo>
                <a:cubicBezTo>
                  <a:pt x="2279434" y="0"/>
                  <a:pt x="2936876" y="657442"/>
                  <a:pt x="2936876" y="1468438"/>
                </a:cubicBezTo>
                <a:cubicBezTo>
                  <a:pt x="2936876" y="2279434"/>
                  <a:pt x="2279434" y="2936876"/>
                  <a:pt x="1468438" y="2936876"/>
                </a:cubicBezTo>
                <a:cubicBezTo>
                  <a:pt x="657442" y="2936876"/>
                  <a:pt x="0" y="2279434"/>
                  <a:pt x="0" y="1468438"/>
                </a:cubicBezTo>
                <a:cubicBezTo>
                  <a:pt x="0" y="657442"/>
                  <a:pt x="657442" y="0"/>
                  <a:pt x="1468438" y="0"/>
                </a:cubicBezTo>
                <a:close/>
              </a:path>
            </a:pathLst>
          </a:custGeom>
          <a:solidFill>
            <a:schemeClr val="accent5"/>
          </a:solidFill>
        </p:spPr>
        <p:txBody>
          <a:bodyPr wrap="square">
            <a:noAutofit/>
          </a:bodyPr>
          <a:lstStyle/>
          <a:p>
            <a:r>
              <a:rPr lang="en-US"/>
              <a:t>Click icon to add picture</a:t>
            </a:r>
          </a:p>
        </p:txBody>
      </p:sp>
      <p:sp>
        <p:nvSpPr>
          <p:cNvPr id="2" name="Date Placeholder 1">
            <a:extLst>
              <a:ext uri="{FF2B5EF4-FFF2-40B4-BE49-F238E27FC236}">
                <a16:creationId xmlns:a16="http://schemas.microsoft.com/office/drawing/2014/main" id="{AB81B449-7B97-41DC-B23F-65EDCBD316A6}"/>
              </a:ext>
            </a:extLst>
          </p:cNvPr>
          <p:cNvSpPr>
            <a:spLocks noGrp="1"/>
          </p:cNvSpPr>
          <p:nvPr>
            <p:ph type="dt" sz="half" idx="10"/>
          </p:nvPr>
        </p:nvSpPr>
        <p:spPr/>
        <p:txBody>
          <a:bodyPr>
            <a:noAutofit/>
          </a:bodyPr>
          <a:lstStyle/>
          <a:p>
            <a:r>
              <a:rPr lang="en-US"/>
              <a:t>Tuesday, February 2, 20XX</a:t>
            </a:r>
          </a:p>
        </p:txBody>
      </p:sp>
      <p:sp>
        <p:nvSpPr>
          <p:cNvPr id="3" name="Footer Placeholder 2">
            <a:extLst>
              <a:ext uri="{FF2B5EF4-FFF2-40B4-BE49-F238E27FC236}">
                <a16:creationId xmlns:a16="http://schemas.microsoft.com/office/drawing/2014/main" id="{7C6B46D5-337B-4906-8412-4EEA3884FA7E}"/>
              </a:ext>
            </a:extLst>
          </p:cNvPr>
          <p:cNvSpPr>
            <a:spLocks noGrp="1"/>
          </p:cNvSpPr>
          <p:nvPr>
            <p:ph type="ftr" sz="quarter" idx="11"/>
          </p:nvPr>
        </p:nvSpPr>
        <p:spPr/>
        <p:txBody>
          <a:bodyPr>
            <a:noAutofit/>
          </a:bodyPr>
          <a:lstStyle/>
          <a:p>
            <a:r>
              <a:rPr lang="en-US"/>
              <a:t>Sample Footer Text</a:t>
            </a:r>
          </a:p>
        </p:txBody>
      </p:sp>
      <p:sp>
        <p:nvSpPr>
          <p:cNvPr id="4" name="Slide Number Placeholder 3">
            <a:extLst>
              <a:ext uri="{FF2B5EF4-FFF2-40B4-BE49-F238E27FC236}">
                <a16:creationId xmlns:a16="http://schemas.microsoft.com/office/drawing/2014/main" id="{E436F230-C9A7-407A-B923-873839C8D8A0}"/>
              </a:ext>
            </a:extLst>
          </p:cNvPr>
          <p:cNvSpPr>
            <a:spLocks noGrp="1"/>
          </p:cNvSpPr>
          <p:nvPr>
            <p:ph type="sldNum" sz="quarter" idx="12"/>
          </p:nvPr>
        </p:nvSpPr>
        <p:spPr/>
        <p:txBody>
          <a:bodyPr>
            <a:noAutofit/>
          </a:bodyPr>
          <a:lstStyle/>
          <a:p>
            <a:fld id="{DBA1B0FB-D917-4C8C-928F-313BD683BF39}" type="slidenum">
              <a:rPr lang="en-US" smtClean="0"/>
              <a:t>‹#›</a:t>
            </a:fld>
            <a:endParaRPr lang="en-US"/>
          </a:p>
        </p:txBody>
      </p:sp>
      <p:sp>
        <p:nvSpPr>
          <p:cNvPr id="6" name="Oval 5">
            <a:extLst>
              <a:ext uri="{FF2B5EF4-FFF2-40B4-BE49-F238E27FC236}">
                <a16:creationId xmlns:a16="http://schemas.microsoft.com/office/drawing/2014/main" id="{92FF63B4-C261-4597-9EE0-811D250B9D21}"/>
              </a:ext>
              <a:ext uri="{C183D7F6-B498-43B3-948B-1728B52AA6E4}">
                <adec:decorative xmlns:adec="http://schemas.microsoft.com/office/drawing/2017/decorative" val="1"/>
              </a:ext>
            </a:extLst>
          </p:cNvPr>
          <p:cNvSpPr>
            <a:spLocks noChangeAspect="1"/>
          </p:cNvSpPr>
          <p:nvPr userDrawn="1"/>
        </p:nvSpPr>
        <p:spPr>
          <a:xfrm>
            <a:off x="6548755" y="850167"/>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10" name="Group 9">
            <a:extLst>
              <a:ext uri="{FF2B5EF4-FFF2-40B4-BE49-F238E27FC236}">
                <a16:creationId xmlns:a16="http://schemas.microsoft.com/office/drawing/2014/main" id="{F92CF088-7F97-4A11-8A81-0EF641F6986F}"/>
              </a:ext>
              <a:ext uri="{C183D7F6-B498-43B3-948B-1728B52AA6E4}">
                <adec:decorative xmlns:adec="http://schemas.microsoft.com/office/drawing/2017/decorative" val="1"/>
              </a:ext>
            </a:extLst>
          </p:cNvPr>
          <p:cNvGrpSpPr/>
          <p:nvPr userDrawn="1"/>
        </p:nvGrpSpPr>
        <p:grpSpPr>
          <a:xfrm>
            <a:off x="5602297" y="5691007"/>
            <a:ext cx="667802" cy="631474"/>
            <a:chOff x="3409557" y="4940429"/>
            <a:chExt cx="667802" cy="631474"/>
          </a:xfrm>
        </p:grpSpPr>
        <p:sp>
          <p:nvSpPr>
            <p:cNvPr id="11" name="Freeform: Shape 10">
              <a:extLst>
                <a:ext uri="{FF2B5EF4-FFF2-40B4-BE49-F238E27FC236}">
                  <a16:creationId xmlns:a16="http://schemas.microsoft.com/office/drawing/2014/main" id="{165B23B7-CE74-4974-ABD8-BFA31D583416}"/>
                </a:ext>
              </a:extLst>
            </p:cNvPr>
            <p:cNvSpPr>
              <a:spLocks noChangeAspect="1"/>
            </p:cNvSpPr>
            <p:nvPr/>
          </p:nvSpPr>
          <p:spPr>
            <a:xfrm rot="8100000">
              <a:off x="3537358" y="4940429"/>
              <a:ext cx="540001" cy="631474"/>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80000"/>
                    <a:lumOff val="20000"/>
                  </a:schemeClr>
                </a:gs>
                <a:gs pos="100000">
                  <a:schemeClr val="bg2"/>
                </a:gs>
              </a:gsLst>
              <a:lin ang="600000" scaled="0"/>
            </a:gradFill>
            <a:ln>
              <a:noFill/>
            </a:ln>
            <a:effectLst>
              <a:innerShdw blurRad="101600" dist="50800" dir="7320000">
                <a:schemeClr val="accent1">
                  <a:lumMod val="60000"/>
                  <a:lumOff val="4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2" name="Oval 11">
              <a:extLst>
                <a:ext uri="{FF2B5EF4-FFF2-40B4-BE49-F238E27FC236}">
                  <a16:creationId xmlns:a16="http://schemas.microsoft.com/office/drawing/2014/main" id="{FF99BB1F-6C9D-4972-9EF4-98ACD7BE71E5}"/>
                </a:ext>
              </a:extLst>
            </p:cNvPr>
            <p:cNvSpPr/>
            <p:nvPr/>
          </p:nvSpPr>
          <p:spPr>
            <a:xfrm rot="13500000">
              <a:off x="3544558" y="4858365"/>
              <a:ext cx="270000" cy="540001"/>
            </a:xfrm>
            <a:prstGeom prst="ellipse">
              <a:avLst/>
            </a:prstGeom>
            <a:gradFill>
              <a:gsLst>
                <a:gs pos="100000">
                  <a:schemeClr val="accent1">
                    <a:lumMod val="60000"/>
                    <a:lumOff val="40000"/>
                    <a:alpha val="0"/>
                  </a:schemeClr>
                </a:gs>
                <a:gs pos="0">
                  <a:schemeClr val="bg2">
                    <a:lumMod val="75000"/>
                    <a:lumOff val="25000"/>
                    <a:alpha val="33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spTree>
    <p:extLst>
      <p:ext uri="{BB962C8B-B14F-4D97-AF65-F5344CB8AC3E}">
        <p14:creationId xmlns:p14="http://schemas.microsoft.com/office/powerpoint/2010/main" val="42841202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Introduction">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A458B3A1-C77D-4AFC-B2C8-79520B53C452}"/>
              </a:ext>
            </a:extLst>
          </p:cNvPr>
          <p:cNvSpPr>
            <a:spLocks noGrp="1"/>
          </p:cNvSpPr>
          <p:nvPr>
            <p:ph type="title"/>
          </p:nvPr>
        </p:nvSpPr>
        <p:spPr>
          <a:xfrm>
            <a:off x="550863" y="4507200"/>
            <a:ext cx="4500562" cy="1562959"/>
          </a:xfrm>
        </p:spPr>
        <p:txBody>
          <a:bodyPr wrap="square" anchor="t" anchorCtr="0">
            <a:noAutofit/>
          </a:bodyPr>
          <a:lstStyle/>
          <a:p>
            <a:r>
              <a:rPr lang="en-US"/>
              <a:t>Click to edit Master title style</a:t>
            </a:r>
            <a:endParaRPr lang="en-US" dirty="0"/>
          </a:p>
        </p:txBody>
      </p:sp>
      <p:sp>
        <p:nvSpPr>
          <p:cNvPr id="12" name="Picture Placeholder 11">
            <a:extLst>
              <a:ext uri="{FF2B5EF4-FFF2-40B4-BE49-F238E27FC236}">
                <a16:creationId xmlns:a16="http://schemas.microsoft.com/office/drawing/2014/main" id="{F551DA26-B267-4F28-B4D0-65B3EF6E1112}"/>
              </a:ext>
            </a:extLst>
          </p:cNvPr>
          <p:cNvSpPr>
            <a:spLocks noGrp="1"/>
          </p:cNvSpPr>
          <p:nvPr>
            <p:ph type="pic" sz="quarter" idx="13"/>
          </p:nvPr>
        </p:nvSpPr>
        <p:spPr>
          <a:xfrm>
            <a:off x="0" y="0"/>
            <a:ext cx="3054096" cy="3776472"/>
          </a:xfrm>
          <a:solidFill>
            <a:schemeClr val="accent5"/>
          </a:solidFill>
        </p:spPr>
        <p:txBody>
          <a:bodyPr>
            <a:noAutofit/>
          </a:bodyPr>
          <a:lstStyle/>
          <a:p>
            <a:r>
              <a:rPr lang="en-US"/>
              <a:t>Click icon to add picture</a:t>
            </a:r>
          </a:p>
        </p:txBody>
      </p:sp>
      <p:sp>
        <p:nvSpPr>
          <p:cNvPr id="18" name="Picture Placeholder 11">
            <a:extLst>
              <a:ext uri="{FF2B5EF4-FFF2-40B4-BE49-F238E27FC236}">
                <a16:creationId xmlns:a16="http://schemas.microsoft.com/office/drawing/2014/main" id="{95544A62-DA23-4840-99DE-09AFC8F4DC48}"/>
              </a:ext>
            </a:extLst>
          </p:cNvPr>
          <p:cNvSpPr>
            <a:spLocks noGrp="1"/>
          </p:cNvSpPr>
          <p:nvPr>
            <p:ph type="pic" sz="quarter" idx="14"/>
          </p:nvPr>
        </p:nvSpPr>
        <p:spPr>
          <a:xfrm>
            <a:off x="3054096" y="0"/>
            <a:ext cx="3054096" cy="3776472"/>
          </a:xfrm>
          <a:solidFill>
            <a:schemeClr val="accent5"/>
          </a:solidFill>
        </p:spPr>
        <p:txBody>
          <a:bodyPr>
            <a:noAutofit/>
          </a:bodyPr>
          <a:lstStyle/>
          <a:p>
            <a:r>
              <a:rPr lang="en-US"/>
              <a:t>Click icon to add picture</a:t>
            </a:r>
          </a:p>
        </p:txBody>
      </p:sp>
      <p:sp>
        <p:nvSpPr>
          <p:cNvPr id="19" name="Picture Placeholder 11">
            <a:extLst>
              <a:ext uri="{FF2B5EF4-FFF2-40B4-BE49-F238E27FC236}">
                <a16:creationId xmlns:a16="http://schemas.microsoft.com/office/drawing/2014/main" id="{0C91AF30-C5BB-4601-BDEB-E60C93A16933}"/>
              </a:ext>
            </a:extLst>
          </p:cNvPr>
          <p:cNvSpPr>
            <a:spLocks noGrp="1"/>
          </p:cNvSpPr>
          <p:nvPr>
            <p:ph type="pic" sz="quarter" idx="15"/>
          </p:nvPr>
        </p:nvSpPr>
        <p:spPr>
          <a:xfrm>
            <a:off x="6083808" y="0"/>
            <a:ext cx="3054096" cy="3776472"/>
          </a:xfrm>
          <a:solidFill>
            <a:schemeClr val="accent5"/>
          </a:solidFill>
        </p:spPr>
        <p:txBody>
          <a:bodyPr>
            <a:noAutofit/>
          </a:bodyPr>
          <a:lstStyle/>
          <a:p>
            <a:r>
              <a:rPr lang="en-US"/>
              <a:t>Click icon to add picture</a:t>
            </a:r>
          </a:p>
        </p:txBody>
      </p:sp>
      <p:sp>
        <p:nvSpPr>
          <p:cNvPr id="20" name="Picture Placeholder 11">
            <a:extLst>
              <a:ext uri="{FF2B5EF4-FFF2-40B4-BE49-F238E27FC236}">
                <a16:creationId xmlns:a16="http://schemas.microsoft.com/office/drawing/2014/main" id="{5B625AA5-EA5B-4115-A461-DA2C7087D83E}"/>
              </a:ext>
            </a:extLst>
          </p:cNvPr>
          <p:cNvSpPr>
            <a:spLocks noGrp="1"/>
          </p:cNvSpPr>
          <p:nvPr>
            <p:ph type="pic" sz="quarter" idx="16"/>
          </p:nvPr>
        </p:nvSpPr>
        <p:spPr>
          <a:xfrm>
            <a:off x="9137904" y="0"/>
            <a:ext cx="3054096" cy="3776472"/>
          </a:xfrm>
          <a:solidFill>
            <a:schemeClr val="accent5"/>
          </a:solidFill>
        </p:spPr>
        <p:txBody>
          <a:bodyPr>
            <a:noAutofit/>
          </a:bodyPr>
          <a:lstStyle/>
          <a:p>
            <a:r>
              <a:rPr lang="en-US"/>
              <a:t>Click icon to add picture</a:t>
            </a:r>
          </a:p>
        </p:txBody>
      </p:sp>
      <p:sp>
        <p:nvSpPr>
          <p:cNvPr id="2" name="Date Placeholder 1">
            <a:extLst>
              <a:ext uri="{FF2B5EF4-FFF2-40B4-BE49-F238E27FC236}">
                <a16:creationId xmlns:a16="http://schemas.microsoft.com/office/drawing/2014/main" id="{AB81B449-7B97-41DC-B23F-65EDCBD316A6}"/>
              </a:ext>
            </a:extLst>
          </p:cNvPr>
          <p:cNvSpPr>
            <a:spLocks noGrp="1"/>
          </p:cNvSpPr>
          <p:nvPr>
            <p:ph type="dt" sz="half" idx="10"/>
          </p:nvPr>
        </p:nvSpPr>
        <p:spPr/>
        <p:txBody>
          <a:bodyPr>
            <a:noAutofit/>
          </a:bodyPr>
          <a:lstStyle/>
          <a:p>
            <a:r>
              <a:rPr lang="en-US"/>
              <a:t>Tuesday, February 2, 20XX</a:t>
            </a:r>
          </a:p>
        </p:txBody>
      </p:sp>
      <p:sp>
        <p:nvSpPr>
          <p:cNvPr id="3" name="Footer Placeholder 2">
            <a:extLst>
              <a:ext uri="{FF2B5EF4-FFF2-40B4-BE49-F238E27FC236}">
                <a16:creationId xmlns:a16="http://schemas.microsoft.com/office/drawing/2014/main" id="{7C6B46D5-337B-4906-8412-4EEA3884FA7E}"/>
              </a:ext>
            </a:extLst>
          </p:cNvPr>
          <p:cNvSpPr>
            <a:spLocks noGrp="1"/>
          </p:cNvSpPr>
          <p:nvPr>
            <p:ph type="ftr" sz="quarter" idx="11"/>
          </p:nvPr>
        </p:nvSpPr>
        <p:spPr/>
        <p:txBody>
          <a:bodyPr>
            <a:noAutofit/>
          </a:bodyPr>
          <a:lstStyle/>
          <a:p>
            <a:r>
              <a:rPr lang="en-US"/>
              <a:t>Sample Footer Text</a:t>
            </a:r>
          </a:p>
        </p:txBody>
      </p:sp>
      <p:sp>
        <p:nvSpPr>
          <p:cNvPr id="4" name="Slide Number Placeholder 3">
            <a:extLst>
              <a:ext uri="{FF2B5EF4-FFF2-40B4-BE49-F238E27FC236}">
                <a16:creationId xmlns:a16="http://schemas.microsoft.com/office/drawing/2014/main" id="{E436F230-C9A7-407A-B923-873839C8D8A0}"/>
              </a:ext>
            </a:extLst>
          </p:cNvPr>
          <p:cNvSpPr>
            <a:spLocks noGrp="1"/>
          </p:cNvSpPr>
          <p:nvPr>
            <p:ph type="sldNum" sz="quarter" idx="12"/>
          </p:nvPr>
        </p:nvSpPr>
        <p:spPr/>
        <p:txBody>
          <a:bodyPr>
            <a:noAutofit/>
          </a:bodyPr>
          <a:lstStyle/>
          <a:p>
            <a:fld id="{DBA1B0FB-D917-4C8C-928F-313BD683BF39}" type="slidenum">
              <a:rPr lang="en-US" smtClean="0"/>
              <a:t>‹#›</a:t>
            </a:fld>
            <a:endParaRPr lang="en-US"/>
          </a:p>
        </p:txBody>
      </p:sp>
      <p:sp>
        <p:nvSpPr>
          <p:cNvPr id="11" name="Content Placeholder 6">
            <a:extLst>
              <a:ext uri="{FF2B5EF4-FFF2-40B4-BE49-F238E27FC236}">
                <a16:creationId xmlns:a16="http://schemas.microsoft.com/office/drawing/2014/main" id="{1B1AE41C-3196-4E6F-A3A8-313A92677FF3}"/>
              </a:ext>
            </a:extLst>
          </p:cNvPr>
          <p:cNvSpPr>
            <a:spLocks noGrp="1"/>
          </p:cNvSpPr>
          <p:nvPr>
            <p:ph sz="quarter" idx="15"/>
          </p:nvPr>
        </p:nvSpPr>
        <p:spPr>
          <a:xfrm>
            <a:off x="5262411" y="4508500"/>
            <a:ext cx="6221412" cy="1563688"/>
          </a:xfrm>
        </p:spPr>
        <p:txBody>
          <a:bodyPr>
            <a:noAutofit/>
          </a:bodyPr>
          <a:lstStyle>
            <a:lvl1pPr marL="228600" indent="-228600">
              <a:lnSpc>
                <a:spcPct val="100000"/>
              </a:lnSpc>
              <a:buFont typeface="Arial" panose="020B0604020202020204" pitchFamily="34" charset="0"/>
              <a:buChar char="•"/>
              <a:defRPr sz="2000"/>
            </a:lvl1pPr>
            <a:lvl2pPr>
              <a:buNone/>
              <a:defRPr sz="1900"/>
            </a:lvl2pPr>
            <a:lvl3pPr>
              <a:buNone/>
              <a:defRPr sz="1900"/>
            </a:lvl3pPr>
            <a:lvl4pPr>
              <a:buNone/>
              <a:defRPr sz="1900"/>
            </a:lvl4pPr>
            <a:lvl5pPr>
              <a:buNone/>
              <a:defRPr sz="1900"/>
            </a:lvl5pPr>
          </a:lstStyle>
          <a:p>
            <a:pPr lvl="0"/>
            <a:r>
              <a:rPr lang="en-US"/>
              <a:t>Click to edit Master text styles</a:t>
            </a:r>
          </a:p>
        </p:txBody>
      </p:sp>
    </p:spTree>
    <p:extLst>
      <p:ext uri="{BB962C8B-B14F-4D97-AF65-F5344CB8AC3E}">
        <p14:creationId xmlns:p14="http://schemas.microsoft.com/office/powerpoint/2010/main" val="25702607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Section break">
    <p:bg>
      <p:bgRef idx="1001">
        <a:schemeClr val="bg1"/>
      </p:bgRef>
    </p:bg>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F75B2FBE-0C5C-48AA-8D7F-9D5B7373CC9A}"/>
              </a:ext>
            </a:extLst>
          </p:cNvPr>
          <p:cNvSpPr>
            <a:spLocks noGrp="1"/>
          </p:cNvSpPr>
          <p:nvPr>
            <p:ph type="pic" sz="quarter" idx="13"/>
          </p:nvPr>
        </p:nvSpPr>
        <p:spPr>
          <a:xfrm>
            <a:off x="0" y="0"/>
            <a:ext cx="12192000" cy="6858000"/>
          </a:xfrm>
          <a:solidFill>
            <a:schemeClr val="accent5"/>
          </a:solidFill>
        </p:spPr>
        <p:txBody>
          <a:bodyPr/>
          <a:lstStyle/>
          <a:p>
            <a:r>
              <a:rPr lang="en-US"/>
              <a:t>Click icon to add picture</a:t>
            </a:r>
          </a:p>
        </p:txBody>
      </p:sp>
      <p:sp>
        <p:nvSpPr>
          <p:cNvPr id="4" name="Date Placeholder 3">
            <a:extLst>
              <a:ext uri="{FF2B5EF4-FFF2-40B4-BE49-F238E27FC236}">
                <a16:creationId xmlns:a16="http://schemas.microsoft.com/office/drawing/2014/main" id="{56403DDF-462A-45CE-931B-010AB4F73C3F}"/>
              </a:ext>
            </a:extLst>
          </p:cNvPr>
          <p:cNvSpPr>
            <a:spLocks noGrp="1"/>
          </p:cNvSpPr>
          <p:nvPr>
            <p:ph type="dt" sz="half" idx="10"/>
          </p:nvPr>
        </p:nvSpPr>
        <p:spPr/>
        <p:txBody>
          <a:bodyPr/>
          <a:lstStyle/>
          <a:p>
            <a:r>
              <a:rPr lang="en-US"/>
              <a:t>Tuesday, February 2, 20XX</a:t>
            </a:r>
          </a:p>
        </p:txBody>
      </p:sp>
      <p:sp>
        <p:nvSpPr>
          <p:cNvPr id="5" name="Footer Placeholder 4">
            <a:extLst>
              <a:ext uri="{FF2B5EF4-FFF2-40B4-BE49-F238E27FC236}">
                <a16:creationId xmlns:a16="http://schemas.microsoft.com/office/drawing/2014/main" id="{39E10702-2ACF-4768-9E91-8CB87B89594D}"/>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E8DFA722-391E-4FCF-8E15-0D7E2EC02B63}"/>
              </a:ext>
            </a:extLst>
          </p:cNvPr>
          <p:cNvSpPr>
            <a:spLocks noGrp="1"/>
          </p:cNvSpPr>
          <p:nvPr>
            <p:ph type="sldNum" sz="quarter" idx="12"/>
          </p:nvPr>
        </p:nvSpPr>
        <p:spPr/>
        <p:txBody>
          <a:bodyPr/>
          <a:lstStyle/>
          <a:p>
            <a:fld id="{DBA1B0FB-D917-4C8C-928F-313BD683BF39}" type="slidenum">
              <a:rPr lang="en-US" smtClean="0"/>
              <a:t>‹#›</a:t>
            </a:fld>
            <a:endParaRPr lang="en-US"/>
          </a:p>
        </p:txBody>
      </p:sp>
      <p:sp>
        <p:nvSpPr>
          <p:cNvPr id="13" name="Rectangle 12">
            <a:extLst>
              <a:ext uri="{FF2B5EF4-FFF2-40B4-BE49-F238E27FC236}">
                <a16:creationId xmlns:a16="http://schemas.microsoft.com/office/drawing/2014/main" id="{80517979-166D-4AAA-ABBC-0C3E5C2ECF37}"/>
              </a:ext>
              <a:ext uri="{C183D7F6-B498-43B3-948B-1728B52AA6E4}">
                <adec:decorative xmlns:adec="http://schemas.microsoft.com/office/drawing/2017/decorative" val="1"/>
              </a:ext>
            </a:extLst>
          </p:cNvPr>
          <p:cNvSpPr/>
          <p:nvPr userDrawn="1"/>
        </p:nvSpPr>
        <p:spPr>
          <a:xfrm>
            <a:off x="0" y="5773729"/>
            <a:ext cx="12192000" cy="1084271"/>
          </a:xfrm>
          <a:prstGeom prst="rect">
            <a:avLst/>
          </a:prstGeom>
          <a:gradFill flip="none" rotWithShape="1">
            <a:gsLst>
              <a:gs pos="90000">
                <a:schemeClr val="bg2">
                  <a:alpha val="60000"/>
                </a:schemeClr>
              </a:gs>
              <a:gs pos="28000">
                <a:schemeClr val="bg2">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E111559-B769-4E2A-A891-97B3C4AA6BAC}"/>
              </a:ext>
            </a:extLst>
          </p:cNvPr>
          <p:cNvSpPr/>
          <p:nvPr userDrawn="1"/>
        </p:nvSpPr>
        <p:spPr>
          <a:xfrm rot="10800000">
            <a:off x="0" y="-3"/>
            <a:ext cx="9000000" cy="6857998"/>
          </a:xfrm>
          <a:prstGeom prst="rect">
            <a:avLst/>
          </a:prstGeom>
          <a:gradFill flip="none" rotWithShape="1">
            <a:gsLst>
              <a:gs pos="50000">
                <a:schemeClr val="bg2">
                  <a:alpha val="60000"/>
                </a:schemeClr>
              </a:gs>
              <a:gs pos="0">
                <a:schemeClr val="bg2">
                  <a:alpha val="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1">
            <a:extLst>
              <a:ext uri="{FF2B5EF4-FFF2-40B4-BE49-F238E27FC236}">
                <a16:creationId xmlns:a16="http://schemas.microsoft.com/office/drawing/2014/main" id="{754E1219-253E-4FEF-A576-83857F44BA01}"/>
              </a:ext>
            </a:extLst>
          </p:cNvPr>
          <p:cNvSpPr>
            <a:spLocks noGrp="1"/>
          </p:cNvSpPr>
          <p:nvPr>
            <p:ph type="ctrTitle"/>
          </p:nvPr>
        </p:nvSpPr>
        <p:spPr>
          <a:xfrm>
            <a:off x="550863" y="549275"/>
            <a:ext cx="5437187" cy="2986234"/>
          </a:xfrm>
        </p:spPr>
        <p:txBody>
          <a:bodyPr anchor="b" anchorCtr="0">
            <a:noAutofit/>
          </a:bodyPr>
          <a:lstStyle>
            <a:lvl1pPr>
              <a:defRPr sz="6400"/>
            </a:lvl1pPr>
          </a:lstStyle>
          <a:p>
            <a:r>
              <a:rPr lang="en-US"/>
              <a:t>Click to edit Master title style</a:t>
            </a:r>
            <a:endParaRPr lang="en-US" dirty="0"/>
          </a:p>
        </p:txBody>
      </p:sp>
      <p:sp>
        <p:nvSpPr>
          <p:cNvPr id="16" name="Subtitle 2">
            <a:extLst>
              <a:ext uri="{FF2B5EF4-FFF2-40B4-BE49-F238E27FC236}">
                <a16:creationId xmlns:a16="http://schemas.microsoft.com/office/drawing/2014/main" id="{93411FC5-0B5A-4566-9984-827485AF9265}"/>
              </a:ext>
            </a:extLst>
          </p:cNvPr>
          <p:cNvSpPr>
            <a:spLocks noGrp="1"/>
          </p:cNvSpPr>
          <p:nvPr>
            <p:ph type="subTitle" idx="1"/>
          </p:nvPr>
        </p:nvSpPr>
        <p:spPr>
          <a:xfrm>
            <a:off x="550863" y="3816724"/>
            <a:ext cx="5437187" cy="2265216"/>
          </a:xfrm>
        </p:spPr>
        <p:txBody>
          <a:bodyPr>
            <a:noAutofit/>
          </a:bodyPr>
          <a:lstStyle>
            <a:lvl1pPr>
              <a:buNone/>
              <a:defRPr sz="2400"/>
            </a:lvl1pPr>
          </a:lstStyle>
          <a:p>
            <a:r>
              <a:rPr lang="en-US">
                <a:solidFill>
                  <a:schemeClr val="tx1">
                    <a:alpha val="60000"/>
                  </a:schemeClr>
                </a:solidFill>
              </a:rPr>
              <a:t>Click to edit Master subtitle style</a:t>
            </a:r>
            <a:endParaRPr lang="en-US" dirty="0">
              <a:solidFill>
                <a:schemeClr val="tx1">
                  <a:alpha val="60000"/>
                </a:schemeClr>
              </a:solidFill>
            </a:endParaRPr>
          </a:p>
        </p:txBody>
      </p:sp>
    </p:spTree>
    <p:extLst>
      <p:ext uri="{BB962C8B-B14F-4D97-AF65-F5344CB8AC3E}">
        <p14:creationId xmlns:p14="http://schemas.microsoft.com/office/powerpoint/2010/main" val="1023429560"/>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_Section break">
    <p:bg>
      <p:bgRef idx="1001">
        <a:schemeClr val="bg1"/>
      </p:bgRef>
    </p:bg>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F75B2FBE-0C5C-48AA-8D7F-9D5B7373CC9A}"/>
              </a:ext>
            </a:extLst>
          </p:cNvPr>
          <p:cNvSpPr>
            <a:spLocks noGrp="1"/>
          </p:cNvSpPr>
          <p:nvPr>
            <p:ph type="pic" sz="quarter" idx="13"/>
          </p:nvPr>
        </p:nvSpPr>
        <p:spPr>
          <a:xfrm>
            <a:off x="0" y="0"/>
            <a:ext cx="12192000" cy="6858000"/>
          </a:xfrm>
          <a:solidFill>
            <a:schemeClr val="bg2"/>
          </a:solidFill>
        </p:spPr>
        <p:txBody>
          <a:bodyPr/>
          <a:lstStyle/>
          <a:p>
            <a:r>
              <a:rPr lang="en-US"/>
              <a:t>Click icon to add picture</a:t>
            </a:r>
          </a:p>
        </p:txBody>
      </p:sp>
      <p:sp>
        <p:nvSpPr>
          <p:cNvPr id="16" name="Subtitle 2">
            <a:extLst>
              <a:ext uri="{FF2B5EF4-FFF2-40B4-BE49-F238E27FC236}">
                <a16:creationId xmlns:a16="http://schemas.microsoft.com/office/drawing/2014/main" id="{93411FC5-0B5A-4566-9984-827485AF9265}"/>
              </a:ext>
            </a:extLst>
          </p:cNvPr>
          <p:cNvSpPr>
            <a:spLocks noGrp="1"/>
          </p:cNvSpPr>
          <p:nvPr>
            <p:ph type="subTitle" idx="1"/>
          </p:nvPr>
        </p:nvSpPr>
        <p:spPr>
          <a:xfrm>
            <a:off x="0" y="3557281"/>
            <a:ext cx="6640285" cy="3300719"/>
          </a:xfrm>
          <a:gradFill>
            <a:gsLst>
              <a:gs pos="0">
                <a:schemeClr val="bg2">
                  <a:alpha val="0"/>
                </a:schemeClr>
              </a:gs>
              <a:gs pos="50000">
                <a:schemeClr val="bg2">
                  <a:alpha val="60000"/>
                </a:schemeClr>
              </a:gs>
            </a:gsLst>
            <a:lin ang="10800000" scaled="1"/>
          </a:gradFill>
        </p:spPr>
        <p:txBody>
          <a:bodyPr>
            <a:noAutofit/>
          </a:bodyPr>
          <a:lstStyle>
            <a:lvl1pPr marL="548640" indent="0">
              <a:lnSpc>
                <a:spcPct val="200000"/>
              </a:lnSpc>
              <a:buNone/>
              <a:defRPr/>
            </a:lvl1pPr>
          </a:lstStyle>
          <a:p>
            <a:r>
              <a:rPr lang="en-US">
                <a:solidFill>
                  <a:schemeClr val="tx1">
                    <a:alpha val="60000"/>
                  </a:schemeClr>
                </a:solidFill>
              </a:rPr>
              <a:t>Click to edit Master subtitle style</a:t>
            </a:r>
            <a:endParaRPr lang="en-US" dirty="0">
              <a:solidFill>
                <a:schemeClr val="tx1">
                  <a:alpha val="60000"/>
                </a:schemeClr>
              </a:solidFill>
            </a:endParaRPr>
          </a:p>
        </p:txBody>
      </p:sp>
      <p:sp>
        <p:nvSpPr>
          <p:cNvPr id="15" name="Title 1">
            <a:extLst>
              <a:ext uri="{FF2B5EF4-FFF2-40B4-BE49-F238E27FC236}">
                <a16:creationId xmlns:a16="http://schemas.microsoft.com/office/drawing/2014/main" id="{754E1219-253E-4FEF-A576-83857F44BA01}"/>
              </a:ext>
            </a:extLst>
          </p:cNvPr>
          <p:cNvSpPr>
            <a:spLocks noGrp="1"/>
          </p:cNvSpPr>
          <p:nvPr>
            <p:ph type="ctrTitle"/>
          </p:nvPr>
        </p:nvSpPr>
        <p:spPr>
          <a:xfrm>
            <a:off x="0" y="0"/>
            <a:ext cx="6640285" cy="3535509"/>
          </a:xfrm>
          <a:gradFill flip="none" rotWithShape="1">
            <a:gsLst>
              <a:gs pos="0">
                <a:schemeClr val="bg2">
                  <a:alpha val="0"/>
                </a:schemeClr>
              </a:gs>
              <a:gs pos="50000">
                <a:schemeClr val="bg2">
                  <a:alpha val="70000"/>
                </a:schemeClr>
              </a:gs>
            </a:gsLst>
            <a:lin ang="10800000" scaled="1"/>
            <a:tileRect/>
          </a:gradFill>
        </p:spPr>
        <p:txBody>
          <a:bodyPr anchor="b" anchorCtr="0">
            <a:noAutofit/>
          </a:bodyPr>
          <a:lstStyle>
            <a:lvl1pPr marL="548640">
              <a:spcAft>
                <a:spcPts val="1200"/>
              </a:spcAft>
              <a:defRPr sz="6400"/>
            </a:lvl1pPr>
          </a:lstStyle>
          <a:p>
            <a:r>
              <a:rPr lang="en-US"/>
              <a:t>Click to edit Master title style</a:t>
            </a:r>
            <a:endParaRPr lang="en-US" dirty="0"/>
          </a:p>
        </p:txBody>
      </p:sp>
    </p:spTree>
    <p:extLst>
      <p:ext uri="{BB962C8B-B14F-4D97-AF65-F5344CB8AC3E}">
        <p14:creationId xmlns:p14="http://schemas.microsoft.com/office/powerpoint/2010/main" val="2229304515"/>
      </p:ext>
    </p:extLst>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5_Chart Table Timeline">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3BDBC526-6DCD-4FF6-8395-D8C22E46E527}"/>
              </a:ext>
            </a:extLst>
          </p:cNvPr>
          <p:cNvGrpSpPr/>
          <p:nvPr/>
        </p:nvGrpSpPr>
        <p:grpSpPr>
          <a:xfrm>
            <a:off x="613998" y="5334748"/>
            <a:ext cx="678135" cy="990000"/>
            <a:chOff x="10490969" y="1448827"/>
            <a:chExt cx="678135" cy="990000"/>
          </a:xfrm>
        </p:grpSpPr>
        <p:sp>
          <p:nvSpPr>
            <p:cNvPr id="13" name="Freeform: Shape 12">
              <a:extLst>
                <a:ext uri="{FF2B5EF4-FFF2-40B4-BE49-F238E27FC236}">
                  <a16:creationId xmlns:a16="http://schemas.microsoft.com/office/drawing/2014/main" id="{02ECB475-568C-47AC-B16D-2E202DEB2DE0}"/>
                </a:ext>
              </a:extLst>
            </p:cNvPr>
            <p:cNvSpPr>
              <a:spLocks noChangeAspect="1"/>
            </p:cNvSpPr>
            <p:nvPr/>
          </p:nvSpPr>
          <p:spPr>
            <a:xfrm rot="2700000" flipH="1" flipV="1">
              <a:off x="10268976" y="1743588"/>
              <a:ext cx="926985" cy="463493"/>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127000" dist="50800" dir="13500000">
                <a:schemeClr val="accent1">
                  <a:lumMod val="40000"/>
                  <a:lumOff val="6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tx1"/>
                </a:solidFill>
              </a:endParaRPr>
            </a:p>
          </p:txBody>
        </p:sp>
        <p:sp>
          <p:nvSpPr>
            <p:cNvPr id="14" name="Oval 13">
              <a:extLst>
                <a:ext uri="{FF2B5EF4-FFF2-40B4-BE49-F238E27FC236}">
                  <a16:creationId xmlns:a16="http://schemas.microsoft.com/office/drawing/2014/main" id="{080D8764-525A-441E-B58F-068E82F09714}"/>
                </a:ext>
              </a:extLst>
            </p:cNvPr>
            <p:cNvSpPr/>
            <p:nvPr/>
          </p:nvSpPr>
          <p:spPr>
            <a:xfrm rot="8100000" flipH="1" flipV="1">
              <a:off x="11115555" y="1939340"/>
              <a:ext cx="53549" cy="233295"/>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5" name="Oval 14">
              <a:extLst>
                <a:ext uri="{FF2B5EF4-FFF2-40B4-BE49-F238E27FC236}">
                  <a16:creationId xmlns:a16="http://schemas.microsoft.com/office/drawing/2014/main" id="{11196109-6F2B-4738-B2FC-2CCC753AABD4}"/>
                </a:ext>
              </a:extLst>
            </p:cNvPr>
            <p:cNvSpPr/>
            <p:nvPr/>
          </p:nvSpPr>
          <p:spPr>
            <a:xfrm rot="8100000" flipH="1" flipV="1">
              <a:off x="10625042" y="1448827"/>
              <a:ext cx="53549" cy="233295"/>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6" name="Freeform: Shape 15">
              <a:extLst>
                <a:ext uri="{FF2B5EF4-FFF2-40B4-BE49-F238E27FC236}">
                  <a16:creationId xmlns:a16="http://schemas.microsoft.com/office/drawing/2014/main" id="{F7E468C2-69B8-470B-85E3-801A3CB1D7E2}"/>
                </a:ext>
              </a:extLst>
            </p:cNvPr>
            <p:cNvSpPr>
              <a:spLocks noChangeAspect="1"/>
            </p:cNvSpPr>
            <p:nvPr/>
          </p:nvSpPr>
          <p:spPr>
            <a:xfrm rot="2700000" flipH="1" flipV="1">
              <a:off x="10292519" y="1686748"/>
              <a:ext cx="926985" cy="530086"/>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20000"/>
              </a:schemeClr>
            </a:solidFill>
            <a:ln>
              <a:noFill/>
            </a:ln>
            <a:effectLst>
              <a:softEdge rad="101600"/>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tx1"/>
                </a:solidFill>
              </a:endParaRPr>
            </a:p>
          </p:txBody>
        </p:sp>
      </p:grpSp>
      <p:sp>
        <p:nvSpPr>
          <p:cNvPr id="2" name="Title 1">
            <a:extLst>
              <a:ext uri="{FF2B5EF4-FFF2-40B4-BE49-F238E27FC236}">
                <a16:creationId xmlns:a16="http://schemas.microsoft.com/office/drawing/2014/main" id="{B1A4B040-51E3-4DA0-B21D-EEE173E7536F}"/>
              </a:ext>
            </a:extLst>
          </p:cNvPr>
          <p:cNvSpPr>
            <a:spLocks noGrp="1"/>
          </p:cNvSpPr>
          <p:nvPr>
            <p:ph type="title"/>
          </p:nvPr>
        </p:nvSpPr>
        <p:spPr>
          <a:xfrm>
            <a:off x="550862" y="549275"/>
            <a:ext cx="11091600" cy="1332000"/>
          </a:xfrm>
        </p:spPr>
        <p:txBody>
          <a:bodyPr vert="horz" wrap="square" lIns="0" tIns="0" rIns="0" bIns="0" rtlCol="0" anchor="t" anchorCtr="0">
            <a:noAutofit/>
          </a:bodyPr>
          <a:lstStyle>
            <a:lvl1pPr>
              <a:defRPr lang="en-US" dirty="0"/>
            </a:lvl1pPr>
          </a:lstStyle>
          <a:p>
            <a:pPr lvl="0">
              <a:lnSpc>
                <a:spcPct val="100000"/>
              </a:lnSpc>
            </a:pPr>
            <a:r>
              <a:rPr lang="en-US"/>
              <a:t>Click to edit Master title style</a:t>
            </a:r>
            <a:endParaRPr lang="en-US" dirty="0"/>
          </a:p>
        </p:txBody>
      </p:sp>
      <p:sp>
        <p:nvSpPr>
          <p:cNvPr id="3" name="Content Placeholder 2">
            <a:extLst>
              <a:ext uri="{FF2B5EF4-FFF2-40B4-BE49-F238E27FC236}">
                <a16:creationId xmlns:a16="http://schemas.microsoft.com/office/drawing/2014/main" id="{F8A2CD90-429B-4A55-B6C8-DD6CE6994118}"/>
              </a:ext>
            </a:extLst>
          </p:cNvPr>
          <p:cNvSpPr>
            <a:spLocks noGrp="1"/>
          </p:cNvSpPr>
          <p:nvPr>
            <p:ph idx="1"/>
          </p:nvPr>
        </p:nvSpPr>
        <p:spPr>
          <a:xfrm>
            <a:off x="550863" y="2113199"/>
            <a:ext cx="11090274" cy="3979625"/>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D4EE704-5DCA-484E-85E0-0E3A7B1C5046}"/>
              </a:ext>
            </a:extLst>
          </p:cNvPr>
          <p:cNvSpPr>
            <a:spLocks noGrp="1"/>
          </p:cNvSpPr>
          <p:nvPr>
            <p:ph type="dt" sz="half" idx="10"/>
          </p:nvPr>
        </p:nvSpPr>
        <p:spPr/>
        <p:txBody>
          <a:bodyPr>
            <a:noAutofit/>
          </a:bodyPr>
          <a:lstStyle/>
          <a:p>
            <a:r>
              <a:rPr lang="en-US"/>
              <a:t>Tuesday, February 2, 20XX</a:t>
            </a:r>
          </a:p>
        </p:txBody>
      </p:sp>
      <p:sp>
        <p:nvSpPr>
          <p:cNvPr id="5" name="Footer Placeholder 4">
            <a:extLst>
              <a:ext uri="{FF2B5EF4-FFF2-40B4-BE49-F238E27FC236}">
                <a16:creationId xmlns:a16="http://schemas.microsoft.com/office/drawing/2014/main" id="{4CA69B66-1C18-44A2-93F7-97DED26F24AB}"/>
              </a:ext>
            </a:extLst>
          </p:cNvPr>
          <p:cNvSpPr>
            <a:spLocks noGrp="1"/>
          </p:cNvSpPr>
          <p:nvPr>
            <p:ph type="ftr" sz="quarter" idx="11"/>
          </p:nvPr>
        </p:nvSpPr>
        <p:spPr/>
        <p:txBody>
          <a:bodyPr>
            <a:noAutofit/>
          </a:bodyPr>
          <a:lstStyle/>
          <a:p>
            <a:r>
              <a:rPr lang="en-US"/>
              <a:t>Sample Footer Text</a:t>
            </a:r>
          </a:p>
        </p:txBody>
      </p:sp>
      <p:sp>
        <p:nvSpPr>
          <p:cNvPr id="6" name="Slide Number Placeholder 5">
            <a:extLst>
              <a:ext uri="{FF2B5EF4-FFF2-40B4-BE49-F238E27FC236}">
                <a16:creationId xmlns:a16="http://schemas.microsoft.com/office/drawing/2014/main" id="{7E44B5A0-66FA-433A-8DC5-C097C63B4DFC}"/>
              </a:ext>
            </a:extLst>
          </p:cNvPr>
          <p:cNvSpPr>
            <a:spLocks noGrp="1"/>
          </p:cNvSpPr>
          <p:nvPr>
            <p:ph type="sldNum" sz="quarter" idx="12"/>
          </p:nvPr>
        </p:nvSpPr>
        <p:spPr/>
        <p:txBody>
          <a:bodyPr>
            <a:noAutofit/>
          </a:bodyPr>
          <a:lstStyle/>
          <a:p>
            <a:fld id="{DBA1B0FB-D917-4C8C-928F-313BD683BF39}" type="slidenum">
              <a:rPr lang="en-US" smtClean="0"/>
              <a:t>‹#›</a:t>
            </a:fld>
            <a:endParaRPr lang="en-US"/>
          </a:p>
        </p:txBody>
      </p:sp>
    </p:spTree>
    <p:extLst>
      <p:ext uri="{BB962C8B-B14F-4D97-AF65-F5344CB8AC3E}">
        <p14:creationId xmlns:p14="http://schemas.microsoft.com/office/powerpoint/2010/main" val="3616071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7_Quote">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7062BF5C-3876-4161-B4FF-14CA94D326C6}"/>
              </a:ext>
            </a:extLst>
          </p:cNvPr>
          <p:cNvSpPr>
            <a:spLocks noGrp="1"/>
          </p:cNvSpPr>
          <p:nvPr>
            <p:ph type="title"/>
          </p:nvPr>
        </p:nvSpPr>
        <p:spPr>
          <a:xfrm>
            <a:off x="550864" y="549275"/>
            <a:ext cx="3566160" cy="3384550"/>
          </a:xfrm>
        </p:spPr>
        <p:txBody>
          <a:bodyPr wrap="square" anchor="b" anchorCtr="0">
            <a:noAutofit/>
          </a:bodyPr>
          <a:lstStyle>
            <a:lvl1pPr>
              <a:defRPr sz="4000"/>
            </a:lvl1pPr>
          </a:lstStyle>
          <a:p>
            <a:r>
              <a:rPr lang="en-US"/>
              <a:t>Click to edit Master title style</a:t>
            </a:r>
            <a:endParaRPr lang="en-US" dirty="0"/>
          </a:p>
        </p:txBody>
      </p:sp>
      <p:grpSp>
        <p:nvGrpSpPr>
          <p:cNvPr id="8" name="Group 7">
            <a:extLst>
              <a:ext uri="{FF2B5EF4-FFF2-40B4-BE49-F238E27FC236}">
                <a16:creationId xmlns:a16="http://schemas.microsoft.com/office/drawing/2014/main" id="{B17C5C60-EC4D-410B-9997-0B73289605FD}"/>
              </a:ext>
              <a:ext uri="{C183D7F6-B498-43B3-948B-1728B52AA6E4}">
                <adec:decorative xmlns:adec="http://schemas.microsoft.com/office/drawing/2017/decorative" val="1"/>
              </a:ext>
            </a:extLst>
          </p:cNvPr>
          <p:cNvGrpSpPr/>
          <p:nvPr userDrawn="1"/>
        </p:nvGrpSpPr>
        <p:grpSpPr>
          <a:xfrm>
            <a:off x="10822156" y="4143453"/>
            <a:ext cx="734257" cy="760506"/>
            <a:chOff x="5243759" y="1363788"/>
            <a:chExt cx="734257" cy="760506"/>
          </a:xfrm>
        </p:grpSpPr>
        <p:sp>
          <p:nvSpPr>
            <p:cNvPr id="9" name="Freeform 5">
              <a:extLst>
                <a:ext uri="{FF2B5EF4-FFF2-40B4-BE49-F238E27FC236}">
                  <a16:creationId xmlns:a16="http://schemas.microsoft.com/office/drawing/2014/main" id="{0573155C-3428-4F4F-AE66-A519D777EAAE}"/>
                </a:ext>
              </a:extLst>
            </p:cNvPr>
            <p:cNvSpPr>
              <a:spLocks/>
            </p:cNvSpPr>
            <p:nvPr/>
          </p:nvSpPr>
          <p:spPr bwMode="auto">
            <a:xfrm rot="1800000">
              <a:off x="5356930" y="1363788"/>
              <a:ext cx="621086" cy="364601"/>
            </a:xfrm>
            <a:custGeom>
              <a:avLst/>
              <a:gdLst>
                <a:gd name="T0" fmla="*/ 266 w 540"/>
                <a:gd name="T1" fmla="*/ 0 h 317"/>
                <a:gd name="T2" fmla="*/ 0 w 540"/>
                <a:gd name="T3" fmla="*/ 158 h 317"/>
                <a:gd name="T4" fmla="*/ 266 w 540"/>
                <a:gd name="T5" fmla="*/ 317 h 317"/>
                <a:gd name="T6" fmla="*/ 540 w 540"/>
                <a:gd name="T7" fmla="*/ 158 h 317"/>
                <a:gd name="T8" fmla="*/ 266 w 540"/>
                <a:gd name="T9" fmla="*/ 0 h 317"/>
              </a:gdLst>
              <a:ahLst/>
              <a:cxnLst>
                <a:cxn ang="0">
                  <a:pos x="T0" y="T1"/>
                </a:cxn>
                <a:cxn ang="0">
                  <a:pos x="T2" y="T3"/>
                </a:cxn>
                <a:cxn ang="0">
                  <a:pos x="T4" y="T5"/>
                </a:cxn>
                <a:cxn ang="0">
                  <a:pos x="T6" y="T7"/>
                </a:cxn>
                <a:cxn ang="0">
                  <a:pos x="T8" y="T9"/>
                </a:cxn>
              </a:cxnLst>
              <a:rect l="0" t="0" r="r" b="b"/>
              <a:pathLst>
                <a:path w="540" h="317">
                  <a:moveTo>
                    <a:pt x="266" y="0"/>
                  </a:moveTo>
                  <a:lnTo>
                    <a:pt x="0" y="158"/>
                  </a:lnTo>
                  <a:lnTo>
                    <a:pt x="266" y="317"/>
                  </a:lnTo>
                  <a:lnTo>
                    <a:pt x="540" y="158"/>
                  </a:lnTo>
                  <a:lnTo>
                    <a:pt x="266"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0" name="Freeform 6">
              <a:extLst>
                <a:ext uri="{FF2B5EF4-FFF2-40B4-BE49-F238E27FC236}">
                  <a16:creationId xmlns:a16="http://schemas.microsoft.com/office/drawing/2014/main" id="{1853496C-159E-4D47-94B5-0835FB6511BA}"/>
                </a:ext>
              </a:extLst>
            </p:cNvPr>
            <p:cNvSpPr>
              <a:spLocks/>
            </p:cNvSpPr>
            <p:nvPr/>
          </p:nvSpPr>
          <p:spPr bwMode="auto">
            <a:xfrm rot="1800000">
              <a:off x="5243759" y="1430747"/>
              <a:ext cx="305942" cy="538275"/>
            </a:xfrm>
            <a:custGeom>
              <a:avLst/>
              <a:gdLst>
                <a:gd name="T0" fmla="*/ 266 w 266"/>
                <a:gd name="T1" fmla="*/ 468 h 468"/>
                <a:gd name="T2" fmla="*/ 0 w 266"/>
                <a:gd name="T3" fmla="*/ 310 h 468"/>
                <a:gd name="T4" fmla="*/ 0 w 266"/>
                <a:gd name="T5" fmla="*/ 310 h 468"/>
                <a:gd name="T6" fmla="*/ 0 w 266"/>
                <a:gd name="T7" fmla="*/ 0 h 468"/>
                <a:gd name="T8" fmla="*/ 0 w 266"/>
                <a:gd name="T9" fmla="*/ 0 h 468"/>
                <a:gd name="T10" fmla="*/ 266 w 266"/>
                <a:gd name="T11" fmla="*/ 159 h 468"/>
                <a:gd name="T12" fmla="*/ 266 w 266"/>
                <a:gd name="T13" fmla="*/ 468 h 468"/>
              </a:gdLst>
              <a:ahLst/>
              <a:cxnLst>
                <a:cxn ang="0">
                  <a:pos x="T0" y="T1"/>
                </a:cxn>
                <a:cxn ang="0">
                  <a:pos x="T2" y="T3"/>
                </a:cxn>
                <a:cxn ang="0">
                  <a:pos x="T4" y="T5"/>
                </a:cxn>
                <a:cxn ang="0">
                  <a:pos x="T6" y="T7"/>
                </a:cxn>
                <a:cxn ang="0">
                  <a:pos x="T8" y="T9"/>
                </a:cxn>
                <a:cxn ang="0">
                  <a:pos x="T10" y="T11"/>
                </a:cxn>
                <a:cxn ang="0">
                  <a:pos x="T12" y="T13"/>
                </a:cxn>
              </a:cxnLst>
              <a:rect l="0" t="0" r="r" b="b"/>
              <a:pathLst>
                <a:path w="266" h="468">
                  <a:moveTo>
                    <a:pt x="266" y="468"/>
                  </a:moveTo>
                  <a:lnTo>
                    <a:pt x="0" y="310"/>
                  </a:lnTo>
                  <a:lnTo>
                    <a:pt x="0" y="310"/>
                  </a:lnTo>
                  <a:lnTo>
                    <a:pt x="0" y="0"/>
                  </a:lnTo>
                  <a:lnTo>
                    <a:pt x="0" y="0"/>
                  </a:lnTo>
                  <a:lnTo>
                    <a:pt x="266" y="159"/>
                  </a:lnTo>
                  <a:lnTo>
                    <a:pt x="266" y="468"/>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980000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1" name="Freeform 8">
              <a:extLst>
                <a:ext uri="{FF2B5EF4-FFF2-40B4-BE49-F238E27FC236}">
                  <a16:creationId xmlns:a16="http://schemas.microsoft.com/office/drawing/2014/main" id="{CE93E330-715B-44E8-84D9-CE166D428DAB}"/>
                </a:ext>
              </a:extLst>
            </p:cNvPr>
            <p:cNvSpPr>
              <a:spLocks/>
            </p:cNvSpPr>
            <p:nvPr/>
          </p:nvSpPr>
          <p:spPr bwMode="auto">
            <a:xfrm rot="1800000">
              <a:off x="5508097" y="1586019"/>
              <a:ext cx="315144" cy="538275"/>
            </a:xfrm>
            <a:custGeom>
              <a:avLst/>
              <a:gdLst>
                <a:gd name="T0" fmla="*/ 274 w 274"/>
                <a:gd name="T1" fmla="*/ 0 h 468"/>
                <a:gd name="T2" fmla="*/ 274 w 274"/>
                <a:gd name="T3" fmla="*/ 310 h 468"/>
                <a:gd name="T4" fmla="*/ 274 w 274"/>
                <a:gd name="T5" fmla="*/ 310 h 468"/>
                <a:gd name="T6" fmla="*/ 0 w 274"/>
                <a:gd name="T7" fmla="*/ 468 h 468"/>
                <a:gd name="T8" fmla="*/ 0 w 274"/>
                <a:gd name="T9" fmla="*/ 159 h 468"/>
                <a:gd name="T10" fmla="*/ 274 w 274"/>
                <a:gd name="T11" fmla="*/ 0 h 468"/>
                <a:gd name="T12" fmla="*/ 274 w 274"/>
                <a:gd name="T13" fmla="*/ 0 h 468"/>
              </a:gdLst>
              <a:ahLst/>
              <a:cxnLst>
                <a:cxn ang="0">
                  <a:pos x="T0" y="T1"/>
                </a:cxn>
                <a:cxn ang="0">
                  <a:pos x="T2" y="T3"/>
                </a:cxn>
                <a:cxn ang="0">
                  <a:pos x="T4" y="T5"/>
                </a:cxn>
                <a:cxn ang="0">
                  <a:pos x="T6" y="T7"/>
                </a:cxn>
                <a:cxn ang="0">
                  <a:pos x="T8" y="T9"/>
                </a:cxn>
                <a:cxn ang="0">
                  <a:pos x="T10" y="T11"/>
                </a:cxn>
                <a:cxn ang="0">
                  <a:pos x="T12" y="T13"/>
                </a:cxn>
              </a:cxnLst>
              <a:rect l="0" t="0" r="r" b="b"/>
              <a:pathLst>
                <a:path w="274" h="468">
                  <a:moveTo>
                    <a:pt x="274" y="0"/>
                  </a:moveTo>
                  <a:lnTo>
                    <a:pt x="274" y="310"/>
                  </a:lnTo>
                  <a:lnTo>
                    <a:pt x="274" y="310"/>
                  </a:lnTo>
                  <a:lnTo>
                    <a:pt x="0" y="468"/>
                  </a:lnTo>
                  <a:lnTo>
                    <a:pt x="0" y="159"/>
                  </a:lnTo>
                  <a:lnTo>
                    <a:pt x="274" y="0"/>
                  </a:lnTo>
                  <a:lnTo>
                    <a:pt x="274"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8000000" scaled="0"/>
              <a:tileRect/>
            </a:gradFill>
            <a:ln>
              <a:noFill/>
            </a:ln>
            <a:effectLst>
              <a:innerShdw blurRad="254000">
                <a:schemeClr val="accent1">
                  <a:lumMod val="60000"/>
                  <a:lumOff val="40000"/>
                  <a:alpha val="6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12" name="Oval 11">
            <a:extLst>
              <a:ext uri="{FF2B5EF4-FFF2-40B4-BE49-F238E27FC236}">
                <a16:creationId xmlns:a16="http://schemas.microsoft.com/office/drawing/2014/main" id="{80A2FA6F-99B7-4984-A80C-570644889F02}"/>
              </a:ext>
              <a:ext uri="{C183D7F6-B498-43B3-948B-1728B52AA6E4}">
                <adec:decorative xmlns:adec="http://schemas.microsoft.com/office/drawing/2017/decorative" val="1"/>
              </a:ext>
            </a:extLst>
          </p:cNvPr>
          <p:cNvSpPr>
            <a:spLocks noChangeAspect="1"/>
          </p:cNvSpPr>
          <p:nvPr userDrawn="1"/>
        </p:nvSpPr>
        <p:spPr>
          <a:xfrm>
            <a:off x="5668780" y="5059009"/>
            <a:ext cx="1080000" cy="1080000"/>
          </a:xfrm>
          <a:prstGeom prst="ellipse">
            <a:avLst/>
          </a:prstGeom>
          <a:gradFill flip="none" rotWithShape="1">
            <a:gsLst>
              <a:gs pos="100000">
                <a:schemeClr val="bg2">
                  <a:lumMod val="50000"/>
                  <a:lumOff val="50000"/>
                </a:schemeClr>
              </a:gs>
              <a:gs pos="60000">
                <a:schemeClr val="bg2">
                  <a:lumMod val="100000"/>
                </a:schemeClr>
              </a:gs>
            </a:gsLst>
            <a:path path="circle">
              <a:fillToRect l="100000" b="100000"/>
            </a:path>
            <a:tileRect t="-100000" r="-100000"/>
          </a:gradFill>
          <a:ln>
            <a:noFill/>
          </a:ln>
          <a:effectLst>
            <a:innerShdw blurRad="254000" dist="127000" dir="2700000">
              <a:schemeClr val="accent1">
                <a:lumMod val="60000"/>
                <a:lumOff val="40000"/>
                <a:alpha val="4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7" name="Content Placeholder 16">
            <a:extLst>
              <a:ext uri="{FF2B5EF4-FFF2-40B4-BE49-F238E27FC236}">
                <a16:creationId xmlns:a16="http://schemas.microsoft.com/office/drawing/2014/main" id="{439C8C03-81B3-4DE8-B96A-78258E4467CC}"/>
              </a:ext>
            </a:extLst>
          </p:cNvPr>
          <p:cNvSpPr>
            <a:spLocks noGrp="1"/>
          </p:cNvSpPr>
          <p:nvPr>
            <p:ph sz="quarter" idx="15"/>
          </p:nvPr>
        </p:nvSpPr>
        <p:spPr>
          <a:xfrm>
            <a:off x="550863" y="4097338"/>
            <a:ext cx="3565524" cy="2351087"/>
          </a:xfrm>
        </p:spPr>
        <p:txBody>
          <a:bodyPr>
            <a:noAutofit/>
          </a:bodyPr>
          <a:lstStyle>
            <a:lvl1pPr>
              <a:buNone/>
              <a:defRPr sz="2400"/>
            </a:lvl1pPr>
            <a:lvl2pPr>
              <a:defRPr sz="2000"/>
            </a:lvl2pPr>
            <a:lvl3pPr>
              <a:defRPr sz="2000"/>
            </a:lvl3pPr>
            <a:lvl4pPr>
              <a:defRPr sz="2000"/>
            </a:lvl4pPr>
            <a:lvl5pPr>
              <a:defRPr sz="2000"/>
            </a:lvl5pPr>
          </a:lstStyle>
          <a:p>
            <a:pPr lvl="0"/>
            <a:r>
              <a:rPr lang="en-US"/>
              <a:t>Click to edit Master text styles</a:t>
            </a:r>
          </a:p>
        </p:txBody>
      </p:sp>
      <p:sp>
        <p:nvSpPr>
          <p:cNvPr id="15" name="Picture Placeholder 14">
            <a:extLst>
              <a:ext uri="{FF2B5EF4-FFF2-40B4-BE49-F238E27FC236}">
                <a16:creationId xmlns:a16="http://schemas.microsoft.com/office/drawing/2014/main" id="{C1FBB56D-C8B1-4ED9-A5DB-72BA636DADF3}"/>
              </a:ext>
            </a:extLst>
          </p:cNvPr>
          <p:cNvSpPr>
            <a:spLocks noGrp="1"/>
          </p:cNvSpPr>
          <p:nvPr>
            <p:ph type="pic" sz="quarter" idx="13"/>
          </p:nvPr>
        </p:nvSpPr>
        <p:spPr>
          <a:xfrm>
            <a:off x="5535809" y="656633"/>
            <a:ext cx="5132388" cy="5132388"/>
          </a:xfrm>
          <a:custGeom>
            <a:avLst/>
            <a:gdLst>
              <a:gd name="connsiteX0" fmla="*/ 2566194 w 5132388"/>
              <a:gd name="connsiteY0" fmla="*/ 0 h 5132388"/>
              <a:gd name="connsiteX1" fmla="*/ 5132388 w 5132388"/>
              <a:gd name="connsiteY1" fmla="*/ 2566194 h 5132388"/>
              <a:gd name="connsiteX2" fmla="*/ 2566194 w 5132388"/>
              <a:gd name="connsiteY2" fmla="*/ 5132388 h 5132388"/>
              <a:gd name="connsiteX3" fmla="*/ 0 w 5132388"/>
              <a:gd name="connsiteY3" fmla="*/ 2566194 h 5132388"/>
              <a:gd name="connsiteX4" fmla="*/ 2566194 w 5132388"/>
              <a:gd name="connsiteY4" fmla="*/ 0 h 51323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32388" h="5132388">
                <a:moveTo>
                  <a:pt x="2566194" y="0"/>
                </a:moveTo>
                <a:cubicBezTo>
                  <a:pt x="3983464" y="0"/>
                  <a:pt x="5132388" y="1148924"/>
                  <a:pt x="5132388" y="2566194"/>
                </a:cubicBezTo>
                <a:cubicBezTo>
                  <a:pt x="5132388" y="3983464"/>
                  <a:pt x="3983464" y="5132388"/>
                  <a:pt x="2566194" y="5132388"/>
                </a:cubicBezTo>
                <a:cubicBezTo>
                  <a:pt x="1148924" y="5132388"/>
                  <a:pt x="0" y="3983464"/>
                  <a:pt x="0" y="2566194"/>
                </a:cubicBezTo>
                <a:cubicBezTo>
                  <a:pt x="0" y="1148924"/>
                  <a:pt x="1148924" y="0"/>
                  <a:pt x="2566194" y="0"/>
                </a:cubicBezTo>
                <a:close/>
              </a:path>
            </a:pathLst>
          </a:custGeom>
          <a:solidFill>
            <a:schemeClr val="accent5"/>
          </a:solidFill>
        </p:spPr>
        <p:txBody>
          <a:bodyPr wrap="square">
            <a:noAutofit/>
          </a:bodyPr>
          <a:lstStyle/>
          <a:p>
            <a:r>
              <a:rPr lang="en-US"/>
              <a:t>Click icon to add picture</a:t>
            </a:r>
          </a:p>
        </p:txBody>
      </p:sp>
      <p:sp>
        <p:nvSpPr>
          <p:cNvPr id="2" name="Date Placeholder 1">
            <a:extLst>
              <a:ext uri="{FF2B5EF4-FFF2-40B4-BE49-F238E27FC236}">
                <a16:creationId xmlns:a16="http://schemas.microsoft.com/office/drawing/2014/main" id="{AB81B449-7B97-41DC-B23F-65EDCBD316A6}"/>
              </a:ext>
            </a:extLst>
          </p:cNvPr>
          <p:cNvSpPr>
            <a:spLocks noGrp="1"/>
          </p:cNvSpPr>
          <p:nvPr>
            <p:ph type="dt" sz="half" idx="10"/>
          </p:nvPr>
        </p:nvSpPr>
        <p:spPr/>
        <p:txBody>
          <a:bodyPr>
            <a:noAutofit/>
          </a:bodyPr>
          <a:lstStyle/>
          <a:p>
            <a:r>
              <a:rPr lang="en-US"/>
              <a:t>Tuesday, February 2, 20XX</a:t>
            </a:r>
          </a:p>
        </p:txBody>
      </p:sp>
      <p:sp>
        <p:nvSpPr>
          <p:cNvPr id="3" name="Footer Placeholder 2">
            <a:extLst>
              <a:ext uri="{FF2B5EF4-FFF2-40B4-BE49-F238E27FC236}">
                <a16:creationId xmlns:a16="http://schemas.microsoft.com/office/drawing/2014/main" id="{7C6B46D5-337B-4906-8412-4EEA3884FA7E}"/>
              </a:ext>
            </a:extLst>
          </p:cNvPr>
          <p:cNvSpPr>
            <a:spLocks noGrp="1"/>
          </p:cNvSpPr>
          <p:nvPr>
            <p:ph type="ftr" sz="quarter" idx="11"/>
          </p:nvPr>
        </p:nvSpPr>
        <p:spPr/>
        <p:txBody>
          <a:bodyPr>
            <a:noAutofit/>
          </a:bodyPr>
          <a:lstStyle/>
          <a:p>
            <a:r>
              <a:rPr lang="en-US"/>
              <a:t>Sample Footer Text</a:t>
            </a:r>
          </a:p>
        </p:txBody>
      </p:sp>
      <p:sp>
        <p:nvSpPr>
          <p:cNvPr id="4" name="Slide Number Placeholder 3">
            <a:extLst>
              <a:ext uri="{FF2B5EF4-FFF2-40B4-BE49-F238E27FC236}">
                <a16:creationId xmlns:a16="http://schemas.microsoft.com/office/drawing/2014/main" id="{E436F230-C9A7-407A-B923-873839C8D8A0}"/>
              </a:ext>
            </a:extLst>
          </p:cNvPr>
          <p:cNvSpPr>
            <a:spLocks noGrp="1"/>
          </p:cNvSpPr>
          <p:nvPr>
            <p:ph type="sldNum" sz="quarter" idx="12"/>
          </p:nvPr>
        </p:nvSpPr>
        <p:spPr/>
        <p:txBody>
          <a:bodyPr>
            <a:noAutofit/>
          </a:bodyPr>
          <a:lstStyle/>
          <a:p>
            <a:fld id="{DBA1B0FB-D917-4C8C-928F-313BD683BF39}" type="slidenum">
              <a:rPr lang="en-US" smtClean="0"/>
              <a:t>‹#›</a:t>
            </a:fld>
            <a:endParaRPr lang="en-US"/>
          </a:p>
        </p:txBody>
      </p:sp>
    </p:spTree>
    <p:extLst>
      <p:ext uri="{BB962C8B-B14F-4D97-AF65-F5344CB8AC3E}">
        <p14:creationId xmlns:p14="http://schemas.microsoft.com/office/powerpoint/2010/main" val="3063087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8_Team">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E38C6F9E-A74F-4F54-9409-B6B93DF8CE78}"/>
              </a:ext>
              <a:ext uri="{C183D7F6-B498-43B3-948B-1728B52AA6E4}">
                <adec:decorative xmlns:adec="http://schemas.microsoft.com/office/drawing/2017/decorative" val="1"/>
              </a:ext>
            </a:extLst>
          </p:cNvPr>
          <p:cNvSpPr/>
          <p:nvPr userDrawn="1"/>
        </p:nvSpPr>
        <p:spPr>
          <a:xfrm>
            <a:off x="0" y="5773729"/>
            <a:ext cx="12192000" cy="1084271"/>
          </a:xfrm>
          <a:prstGeom prst="rect">
            <a:avLst/>
          </a:prstGeom>
          <a:gradFill flip="none" rotWithShape="1">
            <a:gsLst>
              <a:gs pos="100000">
                <a:schemeClr val="bg2">
                  <a:alpha val="60000"/>
                </a:schemeClr>
              </a:gs>
              <a:gs pos="40000">
                <a:schemeClr val="bg2">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34" name="Oval 33">
            <a:extLst>
              <a:ext uri="{FF2B5EF4-FFF2-40B4-BE49-F238E27FC236}">
                <a16:creationId xmlns:a16="http://schemas.microsoft.com/office/drawing/2014/main" id="{6F0F71C5-78A4-4793-9BD4-3DF0EE3E3EB7}"/>
              </a:ext>
              <a:ext uri="{C183D7F6-B498-43B3-948B-1728B52AA6E4}">
                <adec:decorative xmlns:adec="http://schemas.microsoft.com/office/drawing/2017/decorative" val="1"/>
              </a:ext>
            </a:extLst>
          </p:cNvPr>
          <p:cNvSpPr>
            <a:spLocks noChangeAspect="1"/>
          </p:cNvSpPr>
          <p:nvPr userDrawn="1"/>
        </p:nvSpPr>
        <p:spPr>
          <a:xfrm>
            <a:off x="10288775" y="762609"/>
            <a:ext cx="1080000" cy="1080000"/>
          </a:xfrm>
          <a:prstGeom prst="ellipse">
            <a:avLst/>
          </a:prstGeom>
          <a:gradFill flip="none" rotWithShape="1">
            <a:gsLst>
              <a:gs pos="100000">
                <a:schemeClr val="bg2">
                  <a:lumMod val="50000"/>
                  <a:lumOff val="50000"/>
                </a:schemeClr>
              </a:gs>
              <a:gs pos="60000">
                <a:schemeClr val="bg2">
                  <a:lumMod val="100000"/>
                </a:schemeClr>
              </a:gs>
            </a:gsLst>
            <a:path path="circle">
              <a:fillToRect l="100000" b="100000"/>
            </a:path>
            <a:tileRect t="-100000" r="-100000"/>
          </a:gradFill>
          <a:ln>
            <a:noFill/>
          </a:ln>
          <a:effectLst>
            <a:innerShdw blurRad="254000" dist="127000" dir="2700000">
              <a:schemeClr val="accent1">
                <a:lumMod val="60000"/>
                <a:lumOff val="40000"/>
                <a:alpha val="4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40" name="Title 5">
            <a:extLst>
              <a:ext uri="{FF2B5EF4-FFF2-40B4-BE49-F238E27FC236}">
                <a16:creationId xmlns:a16="http://schemas.microsoft.com/office/drawing/2014/main" id="{36F60F77-4CC9-4F86-B70A-85012C6588A0}"/>
              </a:ext>
            </a:extLst>
          </p:cNvPr>
          <p:cNvSpPr>
            <a:spLocks noGrp="1"/>
          </p:cNvSpPr>
          <p:nvPr>
            <p:ph type="ctrTitle" hasCustomPrompt="1"/>
          </p:nvPr>
        </p:nvSpPr>
        <p:spPr>
          <a:xfrm>
            <a:off x="548640" y="548640"/>
            <a:ext cx="8281987" cy="1253041"/>
          </a:xfrm>
        </p:spPr>
        <p:txBody>
          <a:bodyPr>
            <a:noAutofit/>
          </a:bodyPr>
          <a:lstStyle/>
          <a:p>
            <a:r>
              <a:rPr lang="en-US" dirty="0"/>
              <a:t>Team</a:t>
            </a:r>
          </a:p>
        </p:txBody>
      </p:sp>
      <p:grpSp>
        <p:nvGrpSpPr>
          <p:cNvPr id="51" name="Group 50">
            <a:extLst>
              <a:ext uri="{FF2B5EF4-FFF2-40B4-BE49-F238E27FC236}">
                <a16:creationId xmlns:a16="http://schemas.microsoft.com/office/drawing/2014/main" id="{E6093F87-C1F6-4FAB-B891-6F7D7FC20751}"/>
              </a:ext>
              <a:ext uri="{C183D7F6-B498-43B3-948B-1728B52AA6E4}">
                <adec:decorative xmlns:adec="http://schemas.microsoft.com/office/drawing/2017/decorative" val="1"/>
              </a:ext>
            </a:extLst>
          </p:cNvPr>
          <p:cNvGrpSpPr/>
          <p:nvPr userDrawn="1"/>
        </p:nvGrpSpPr>
        <p:grpSpPr>
          <a:xfrm>
            <a:off x="1800565" y="4518946"/>
            <a:ext cx="1980001" cy="1363916"/>
            <a:chOff x="4879602" y="3781429"/>
            <a:chExt cx="1980001" cy="1363916"/>
          </a:xfrm>
        </p:grpSpPr>
        <p:sp>
          <p:nvSpPr>
            <p:cNvPr id="52" name="Freeform: Shape 51">
              <a:extLst>
                <a:ext uri="{FF2B5EF4-FFF2-40B4-BE49-F238E27FC236}">
                  <a16:creationId xmlns:a16="http://schemas.microsoft.com/office/drawing/2014/main" id="{E1A4FD5C-1E5B-46D1-BA9D-99928D19AF04}"/>
                </a:ext>
              </a:extLst>
            </p:cNvPr>
            <p:cNvSpPr>
              <a:spLocks noChangeAspect="1"/>
            </p:cNvSpPr>
            <p:nvPr/>
          </p:nvSpPr>
          <p:spPr>
            <a:xfrm rot="18900000" flipV="1">
              <a:off x="5005634" y="4191206"/>
              <a:ext cx="1853969" cy="926985"/>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254000" dist="50800" dir="16200000">
                <a:schemeClr val="accent1">
                  <a:lumMod val="40000"/>
                  <a:lumOff val="6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53" name="Freeform: Shape 52">
              <a:extLst>
                <a:ext uri="{FF2B5EF4-FFF2-40B4-BE49-F238E27FC236}">
                  <a16:creationId xmlns:a16="http://schemas.microsoft.com/office/drawing/2014/main" id="{B7DF0ED5-A971-408F-A055-C7E5D7A623CD}"/>
                </a:ext>
              </a:extLst>
            </p:cNvPr>
            <p:cNvSpPr>
              <a:spLocks noChangeAspect="1"/>
            </p:cNvSpPr>
            <p:nvPr/>
          </p:nvSpPr>
          <p:spPr>
            <a:xfrm rot="18900000" flipV="1">
              <a:off x="4957101" y="4052255"/>
              <a:ext cx="1853969" cy="1093090"/>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40000"/>
              </a:schemeClr>
            </a:solidFill>
            <a:ln>
              <a:noFill/>
            </a:ln>
            <a:effectLst>
              <a:softEdge rad="190500"/>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a:solidFill>
                  <a:schemeClr val="tx1"/>
                </a:solidFill>
              </a:endParaRPr>
            </a:p>
          </p:txBody>
        </p:sp>
        <p:sp>
          <p:nvSpPr>
            <p:cNvPr id="54" name="Oval 53">
              <a:extLst>
                <a:ext uri="{FF2B5EF4-FFF2-40B4-BE49-F238E27FC236}">
                  <a16:creationId xmlns:a16="http://schemas.microsoft.com/office/drawing/2014/main" id="{AA81F353-4C5B-4A37-9846-2C1E2D0FC25F}"/>
                </a:ext>
              </a:extLst>
            </p:cNvPr>
            <p:cNvSpPr/>
            <p:nvPr/>
          </p:nvSpPr>
          <p:spPr>
            <a:xfrm rot="13500000" flipV="1">
              <a:off x="6040374" y="3601683"/>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55" name="Oval 54">
              <a:extLst>
                <a:ext uri="{FF2B5EF4-FFF2-40B4-BE49-F238E27FC236}">
                  <a16:creationId xmlns:a16="http://schemas.microsoft.com/office/drawing/2014/main" id="{42B74EA3-11CE-4D3F-99AD-162563447653}"/>
                </a:ext>
              </a:extLst>
            </p:cNvPr>
            <p:cNvSpPr/>
            <p:nvPr/>
          </p:nvSpPr>
          <p:spPr>
            <a:xfrm rot="13500000" flipV="1">
              <a:off x="5059348" y="4582709"/>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56" name="Picture Placeholder 55">
            <a:extLst>
              <a:ext uri="{FF2B5EF4-FFF2-40B4-BE49-F238E27FC236}">
                <a16:creationId xmlns:a16="http://schemas.microsoft.com/office/drawing/2014/main" id="{8F41896B-6DDA-4F82-9F74-3EBF93A3CD58}"/>
              </a:ext>
            </a:extLst>
          </p:cNvPr>
          <p:cNvSpPr>
            <a:spLocks noGrp="1"/>
          </p:cNvSpPr>
          <p:nvPr>
            <p:ph type="pic" sz="quarter" idx="13"/>
          </p:nvPr>
        </p:nvSpPr>
        <p:spPr>
          <a:xfrm>
            <a:off x="1078992" y="1990724"/>
            <a:ext cx="1691640" cy="1435608"/>
          </a:xfrm>
          <a:solidFill>
            <a:schemeClr val="accent5"/>
          </a:solidFill>
        </p:spPr>
        <p:txBody>
          <a:bodyPr>
            <a:noAutofit/>
          </a:bodyPr>
          <a:lstStyle/>
          <a:p>
            <a:r>
              <a:rPr lang="en-US"/>
              <a:t>Click icon to add picture</a:t>
            </a:r>
          </a:p>
        </p:txBody>
      </p:sp>
      <p:sp>
        <p:nvSpPr>
          <p:cNvPr id="57" name="Picture Placeholder 55">
            <a:extLst>
              <a:ext uri="{FF2B5EF4-FFF2-40B4-BE49-F238E27FC236}">
                <a16:creationId xmlns:a16="http://schemas.microsoft.com/office/drawing/2014/main" id="{EF85499B-C29A-4C8B-922C-7CE4771E352C}"/>
              </a:ext>
            </a:extLst>
          </p:cNvPr>
          <p:cNvSpPr>
            <a:spLocks noGrp="1"/>
          </p:cNvSpPr>
          <p:nvPr>
            <p:ph type="pic" sz="quarter" idx="14"/>
          </p:nvPr>
        </p:nvSpPr>
        <p:spPr>
          <a:xfrm>
            <a:off x="3838384" y="1990724"/>
            <a:ext cx="1691640" cy="1435608"/>
          </a:xfrm>
          <a:solidFill>
            <a:schemeClr val="accent5"/>
          </a:solidFill>
        </p:spPr>
        <p:txBody>
          <a:bodyPr>
            <a:noAutofit/>
          </a:bodyPr>
          <a:lstStyle/>
          <a:p>
            <a:r>
              <a:rPr lang="en-US"/>
              <a:t>Click icon to add picture</a:t>
            </a:r>
          </a:p>
        </p:txBody>
      </p:sp>
      <p:sp>
        <p:nvSpPr>
          <p:cNvPr id="58" name="Picture Placeholder 55">
            <a:extLst>
              <a:ext uri="{FF2B5EF4-FFF2-40B4-BE49-F238E27FC236}">
                <a16:creationId xmlns:a16="http://schemas.microsoft.com/office/drawing/2014/main" id="{F82A1DB8-0AE7-4E17-B07B-FCF45B85EE17}"/>
              </a:ext>
            </a:extLst>
          </p:cNvPr>
          <p:cNvSpPr>
            <a:spLocks noGrp="1"/>
          </p:cNvSpPr>
          <p:nvPr>
            <p:ph type="pic" sz="quarter" idx="15"/>
          </p:nvPr>
        </p:nvSpPr>
        <p:spPr>
          <a:xfrm>
            <a:off x="6661976" y="1993392"/>
            <a:ext cx="1691640" cy="1435608"/>
          </a:xfrm>
          <a:solidFill>
            <a:schemeClr val="accent5"/>
          </a:solidFill>
        </p:spPr>
        <p:txBody>
          <a:bodyPr>
            <a:noAutofit/>
          </a:bodyPr>
          <a:lstStyle/>
          <a:p>
            <a:r>
              <a:rPr lang="en-US"/>
              <a:t>Click icon to add picture</a:t>
            </a:r>
            <a:endParaRPr lang="en-US" dirty="0"/>
          </a:p>
        </p:txBody>
      </p:sp>
      <p:sp>
        <p:nvSpPr>
          <p:cNvPr id="59" name="Picture Placeholder 55">
            <a:extLst>
              <a:ext uri="{FF2B5EF4-FFF2-40B4-BE49-F238E27FC236}">
                <a16:creationId xmlns:a16="http://schemas.microsoft.com/office/drawing/2014/main" id="{A83EEB6C-83B7-471D-B5A4-4071534048D2}"/>
              </a:ext>
            </a:extLst>
          </p:cNvPr>
          <p:cNvSpPr>
            <a:spLocks noGrp="1"/>
          </p:cNvSpPr>
          <p:nvPr>
            <p:ph type="pic" sz="quarter" idx="16"/>
          </p:nvPr>
        </p:nvSpPr>
        <p:spPr>
          <a:xfrm>
            <a:off x="9485568" y="1990724"/>
            <a:ext cx="1691640" cy="1435608"/>
          </a:xfrm>
          <a:solidFill>
            <a:schemeClr val="accent5"/>
          </a:solidFill>
        </p:spPr>
        <p:txBody>
          <a:bodyPr>
            <a:noAutofit/>
          </a:bodyPr>
          <a:lstStyle/>
          <a:p>
            <a:r>
              <a:rPr lang="en-US"/>
              <a:t>Click icon to add picture</a:t>
            </a:r>
          </a:p>
        </p:txBody>
      </p:sp>
      <p:sp>
        <p:nvSpPr>
          <p:cNvPr id="63" name="Text Placeholder 62">
            <a:extLst>
              <a:ext uri="{FF2B5EF4-FFF2-40B4-BE49-F238E27FC236}">
                <a16:creationId xmlns:a16="http://schemas.microsoft.com/office/drawing/2014/main" id="{17A96A8C-F792-485A-9BB9-4DEDCA0CE6B8}"/>
              </a:ext>
            </a:extLst>
          </p:cNvPr>
          <p:cNvSpPr>
            <a:spLocks noGrp="1"/>
          </p:cNvSpPr>
          <p:nvPr>
            <p:ph type="body" sz="quarter" idx="18" hasCustomPrompt="1"/>
          </p:nvPr>
        </p:nvSpPr>
        <p:spPr>
          <a:xfrm>
            <a:off x="1079500" y="3781425"/>
            <a:ext cx="1711325" cy="365760"/>
          </a:xfrm>
        </p:spPr>
        <p:txBody>
          <a:bodyPr>
            <a:noAutofit/>
          </a:bodyPr>
          <a:lstStyle>
            <a:lvl1pPr>
              <a:buNone/>
              <a:defRPr sz="2000" b="1"/>
            </a:lvl1pPr>
          </a:lstStyle>
          <a:p>
            <a:pPr lvl="0"/>
            <a:r>
              <a:rPr lang="en-US" dirty="0"/>
              <a:t>Name</a:t>
            </a:r>
          </a:p>
        </p:txBody>
      </p:sp>
      <p:sp>
        <p:nvSpPr>
          <p:cNvPr id="61" name="Text Placeholder 60">
            <a:extLst>
              <a:ext uri="{FF2B5EF4-FFF2-40B4-BE49-F238E27FC236}">
                <a16:creationId xmlns:a16="http://schemas.microsoft.com/office/drawing/2014/main" id="{6C65AE07-519E-4E3B-8521-621C8343914D}"/>
              </a:ext>
            </a:extLst>
          </p:cNvPr>
          <p:cNvSpPr>
            <a:spLocks noGrp="1"/>
          </p:cNvSpPr>
          <p:nvPr>
            <p:ph type="body" sz="quarter" idx="17" hasCustomPrompt="1"/>
          </p:nvPr>
        </p:nvSpPr>
        <p:spPr>
          <a:xfrm>
            <a:off x="1078733" y="4232949"/>
            <a:ext cx="1711572" cy="638175"/>
          </a:xfrm>
        </p:spPr>
        <p:txBody>
          <a:bodyPr>
            <a:noAutofit/>
          </a:bodyPr>
          <a:lstStyle>
            <a:lvl1pPr>
              <a:buNone/>
              <a:defRPr sz="1800"/>
            </a:lvl1pPr>
          </a:lstStyle>
          <a:p>
            <a:pPr lvl="0"/>
            <a:r>
              <a:rPr lang="en-US" dirty="0"/>
              <a:t>Title</a:t>
            </a:r>
          </a:p>
        </p:txBody>
      </p:sp>
      <p:sp>
        <p:nvSpPr>
          <p:cNvPr id="65" name="Text Placeholder 62">
            <a:extLst>
              <a:ext uri="{FF2B5EF4-FFF2-40B4-BE49-F238E27FC236}">
                <a16:creationId xmlns:a16="http://schemas.microsoft.com/office/drawing/2014/main" id="{FB878318-C287-428B-8105-429BC4B03F55}"/>
              </a:ext>
            </a:extLst>
          </p:cNvPr>
          <p:cNvSpPr>
            <a:spLocks noGrp="1"/>
          </p:cNvSpPr>
          <p:nvPr>
            <p:ph type="body" sz="quarter" idx="20" hasCustomPrompt="1"/>
          </p:nvPr>
        </p:nvSpPr>
        <p:spPr>
          <a:xfrm>
            <a:off x="3839151" y="3781425"/>
            <a:ext cx="1711325" cy="365760"/>
          </a:xfrm>
        </p:spPr>
        <p:txBody>
          <a:bodyPr>
            <a:noAutofit/>
          </a:bodyPr>
          <a:lstStyle>
            <a:lvl1pPr>
              <a:buNone/>
              <a:defRPr sz="2000" b="1"/>
            </a:lvl1pPr>
          </a:lstStyle>
          <a:p>
            <a:pPr lvl="0"/>
            <a:r>
              <a:rPr lang="en-US" dirty="0"/>
              <a:t>Name</a:t>
            </a:r>
          </a:p>
        </p:txBody>
      </p:sp>
      <p:sp>
        <p:nvSpPr>
          <p:cNvPr id="64" name="Text Placeholder 60">
            <a:extLst>
              <a:ext uri="{FF2B5EF4-FFF2-40B4-BE49-F238E27FC236}">
                <a16:creationId xmlns:a16="http://schemas.microsoft.com/office/drawing/2014/main" id="{1465E516-2CEF-4F9E-9375-7D41DCFCBB41}"/>
              </a:ext>
            </a:extLst>
          </p:cNvPr>
          <p:cNvSpPr>
            <a:spLocks noGrp="1"/>
          </p:cNvSpPr>
          <p:nvPr>
            <p:ph type="body" sz="quarter" idx="19" hasCustomPrompt="1"/>
          </p:nvPr>
        </p:nvSpPr>
        <p:spPr>
          <a:xfrm>
            <a:off x="3838384" y="4232949"/>
            <a:ext cx="1711572" cy="638175"/>
          </a:xfrm>
        </p:spPr>
        <p:txBody>
          <a:bodyPr>
            <a:noAutofit/>
          </a:bodyPr>
          <a:lstStyle>
            <a:lvl1pPr>
              <a:buNone/>
              <a:defRPr sz="1800"/>
            </a:lvl1pPr>
          </a:lstStyle>
          <a:p>
            <a:pPr lvl="0"/>
            <a:r>
              <a:rPr lang="en-US" dirty="0"/>
              <a:t>Title</a:t>
            </a:r>
          </a:p>
        </p:txBody>
      </p:sp>
      <p:sp>
        <p:nvSpPr>
          <p:cNvPr id="67" name="Text Placeholder 62">
            <a:extLst>
              <a:ext uri="{FF2B5EF4-FFF2-40B4-BE49-F238E27FC236}">
                <a16:creationId xmlns:a16="http://schemas.microsoft.com/office/drawing/2014/main" id="{FE012CE3-36AA-4016-A88E-27BCFFEFD69F}"/>
              </a:ext>
            </a:extLst>
          </p:cNvPr>
          <p:cNvSpPr>
            <a:spLocks noGrp="1"/>
          </p:cNvSpPr>
          <p:nvPr>
            <p:ph type="body" sz="quarter" idx="22" hasCustomPrompt="1"/>
          </p:nvPr>
        </p:nvSpPr>
        <p:spPr>
          <a:xfrm>
            <a:off x="6662743" y="3781425"/>
            <a:ext cx="1711325" cy="365760"/>
          </a:xfrm>
        </p:spPr>
        <p:txBody>
          <a:bodyPr>
            <a:noAutofit/>
          </a:bodyPr>
          <a:lstStyle>
            <a:lvl1pPr>
              <a:buNone/>
              <a:defRPr sz="2000" b="1"/>
            </a:lvl1pPr>
          </a:lstStyle>
          <a:p>
            <a:pPr lvl="0"/>
            <a:r>
              <a:rPr lang="en-US" dirty="0"/>
              <a:t>Name</a:t>
            </a:r>
          </a:p>
        </p:txBody>
      </p:sp>
      <p:sp>
        <p:nvSpPr>
          <p:cNvPr id="66" name="Text Placeholder 60">
            <a:extLst>
              <a:ext uri="{FF2B5EF4-FFF2-40B4-BE49-F238E27FC236}">
                <a16:creationId xmlns:a16="http://schemas.microsoft.com/office/drawing/2014/main" id="{8D5671AF-0137-4226-8A84-2784817E519C}"/>
              </a:ext>
            </a:extLst>
          </p:cNvPr>
          <p:cNvSpPr>
            <a:spLocks noGrp="1"/>
          </p:cNvSpPr>
          <p:nvPr>
            <p:ph type="body" sz="quarter" idx="21" hasCustomPrompt="1"/>
          </p:nvPr>
        </p:nvSpPr>
        <p:spPr>
          <a:xfrm>
            <a:off x="6661976" y="4232949"/>
            <a:ext cx="1711572" cy="638175"/>
          </a:xfrm>
        </p:spPr>
        <p:txBody>
          <a:bodyPr>
            <a:noAutofit/>
          </a:bodyPr>
          <a:lstStyle>
            <a:lvl1pPr>
              <a:buNone/>
              <a:defRPr sz="1800"/>
            </a:lvl1pPr>
          </a:lstStyle>
          <a:p>
            <a:pPr lvl="0"/>
            <a:r>
              <a:rPr lang="en-US" dirty="0"/>
              <a:t>Title</a:t>
            </a:r>
          </a:p>
        </p:txBody>
      </p:sp>
      <p:sp>
        <p:nvSpPr>
          <p:cNvPr id="69" name="Text Placeholder 62">
            <a:extLst>
              <a:ext uri="{FF2B5EF4-FFF2-40B4-BE49-F238E27FC236}">
                <a16:creationId xmlns:a16="http://schemas.microsoft.com/office/drawing/2014/main" id="{DA1587F0-23BF-4FB8-B06C-2B0AA928E931}"/>
              </a:ext>
            </a:extLst>
          </p:cNvPr>
          <p:cNvSpPr>
            <a:spLocks noGrp="1"/>
          </p:cNvSpPr>
          <p:nvPr>
            <p:ph type="body" sz="quarter" idx="24" hasCustomPrompt="1"/>
          </p:nvPr>
        </p:nvSpPr>
        <p:spPr>
          <a:xfrm>
            <a:off x="9433112" y="3787288"/>
            <a:ext cx="1711325" cy="365760"/>
          </a:xfrm>
        </p:spPr>
        <p:txBody>
          <a:bodyPr>
            <a:noAutofit/>
          </a:bodyPr>
          <a:lstStyle>
            <a:lvl1pPr>
              <a:buNone/>
              <a:defRPr sz="2000" b="1"/>
            </a:lvl1pPr>
          </a:lstStyle>
          <a:p>
            <a:pPr lvl="0"/>
            <a:r>
              <a:rPr lang="en-US" dirty="0"/>
              <a:t>Name</a:t>
            </a:r>
          </a:p>
        </p:txBody>
      </p:sp>
      <p:sp>
        <p:nvSpPr>
          <p:cNvPr id="68" name="Text Placeholder 60">
            <a:extLst>
              <a:ext uri="{FF2B5EF4-FFF2-40B4-BE49-F238E27FC236}">
                <a16:creationId xmlns:a16="http://schemas.microsoft.com/office/drawing/2014/main" id="{565C0B22-B5E7-44BB-A17C-7FB5BB5D82BB}"/>
              </a:ext>
            </a:extLst>
          </p:cNvPr>
          <p:cNvSpPr>
            <a:spLocks noGrp="1"/>
          </p:cNvSpPr>
          <p:nvPr>
            <p:ph type="body" sz="quarter" idx="23" hasCustomPrompt="1"/>
          </p:nvPr>
        </p:nvSpPr>
        <p:spPr>
          <a:xfrm>
            <a:off x="9432345" y="4238812"/>
            <a:ext cx="1711572" cy="638175"/>
          </a:xfrm>
        </p:spPr>
        <p:txBody>
          <a:bodyPr>
            <a:noAutofit/>
          </a:bodyPr>
          <a:lstStyle>
            <a:lvl1pPr>
              <a:buNone/>
              <a:defRPr sz="1800"/>
            </a:lvl1pPr>
          </a:lstStyle>
          <a:p>
            <a:pPr lvl="0"/>
            <a:r>
              <a:rPr lang="en-US" dirty="0"/>
              <a:t>Title</a:t>
            </a:r>
          </a:p>
        </p:txBody>
      </p:sp>
      <p:sp>
        <p:nvSpPr>
          <p:cNvPr id="4" name="Date Placeholder 3">
            <a:extLst>
              <a:ext uri="{FF2B5EF4-FFF2-40B4-BE49-F238E27FC236}">
                <a16:creationId xmlns:a16="http://schemas.microsoft.com/office/drawing/2014/main" id="{D8661572-1A59-4E3B-BA65-3329E9468C69}"/>
              </a:ext>
            </a:extLst>
          </p:cNvPr>
          <p:cNvSpPr>
            <a:spLocks noGrp="1"/>
          </p:cNvSpPr>
          <p:nvPr>
            <p:ph type="dt" sz="half" idx="10"/>
          </p:nvPr>
        </p:nvSpPr>
        <p:spPr/>
        <p:txBody>
          <a:bodyPr>
            <a:noAutofit/>
          </a:bodyPr>
          <a:lstStyle/>
          <a:p>
            <a:r>
              <a:rPr lang="en-US"/>
              <a:t>Tuesday, February 2, 20XX</a:t>
            </a:r>
            <a:endParaRPr lang="en-US" dirty="0"/>
          </a:p>
        </p:txBody>
      </p:sp>
      <p:sp>
        <p:nvSpPr>
          <p:cNvPr id="5" name="Footer Placeholder 4">
            <a:extLst>
              <a:ext uri="{FF2B5EF4-FFF2-40B4-BE49-F238E27FC236}">
                <a16:creationId xmlns:a16="http://schemas.microsoft.com/office/drawing/2014/main" id="{AFEF84F1-99FE-4F0B-9E76-F581C2C1B6D9}"/>
              </a:ext>
            </a:extLst>
          </p:cNvPr>
          <p:cNvSpPr>
            <a:spLocks noGrp="1"/>
          </p:cNvSpPr>
          <p:nvPr>
            <p:ph type="ftr" sz="quarter" idx="11"/>
          </p:nvPr>
        </p:nvSpPr>
        <p:spPr/>
        <p:txBody>
          <a:bodyPr>
            <a:noAutofit/>
          </a:bodyPr>
          <a:lstStyle/>
          <a:p>
            <a:r>
              <a:rPr lang="en-US"/>
              <a:t>Sample Footer Text</a:t>
            </a:r>
          </a:p>
        </p:txBody>
      </p:sp>
      <p:sp>
        <p:nvSpPr>
          <p:cNvPr id="6" name="Slide Number Placeholder 5">
            <a:extLst>
              <a:ext uri="{FF2B5EF4-FFF2-40B4-BE49-F238E27FC236}">
                <a16:creationId xmlns:a16="http://schemas.microsoft.com/office/drawing/2014/main" id="{97B2D769-16B1-43C4-BF14-3175533511ED}"/>
              </a:ext>
            </a:extLst>
          </p:cNvPr>
          <p:cNvSpPr>
            <a:spLocks noGrp="1"/>
          </p:cNvSpPr>
          <p:nvPr>
            <p:ph type="sldNum" sz="quarter" idx="12"/>
          </p:nvPr>
        </p:nvSpPr>
        <p:spPr/>
        <p:txBody>
          <a:bodyPr>
            <a:noAutofit/>
          </a:bodyPr>
          <a:lstStyle/>
          <a:p>
            <a:fld id="{DBA1B0FB-D917-4C8C-928F-313BD683BF39}" type="slidenum">
              <a:rPr lang="en-US" smtClean="0"/>
              <a:t>‹#›</a:t>
            </a:fld>
            <a:endParaRPr lang="en-US"/>
          </a:p>
        </p:txBody>
      </p:sp>
    </p:spTree>
    <p:extLst>
      <p:ext uri="{BB962C8B-B14F-4D97-AF65-F5344CB8AC3E}">
        <p14:creationId xmlns:p14="http://schemas.microsoft.com/office/powerpoint/2010/main" val="37157769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10_Content 2 column (comparison slide)">
    <p:spTree>
      <p:nvGrpSpPr>
        <p:cNvPr id="1" name=""/>
        <p:cNvGrpSpPr/>
        <p:nvPr/>
      </p:nvGrpSpPr>
      <p:grpSpPr>
        <a:xfrm>
          <a:off x="0" y="0"/>
          <a:ext cx="0" cy="0"/>
          <a:chOff x="0" y="0"/>
          <a:chExt cx="0" cy="0"/>
        </a:xfrm>
      </p:grpSpPr>
      <p:sp>
        <p:nvSpPr>
          <p:cNvPr id="12" name="Oval 11">
            <a:extLst>
              <a:ext uri="{FF2B5EF4-FFF2-40B4-BE49-F238E27FC236}">
                <a16:creationId xmlns:a16="http://schemas.microsoft.com/office/drawing/2014/main" id="{FD65A50E-2F73-4426-8586-9731AFA2D2E0}"/>
              </a:ext>
            </a:extLst>
          </p:cNvPr>
          <p:cNvSpPr>
            <a:spLocks noChangeAspect="1"/>
          </p:cNvSpPr>
          <p:nvPr/>
        </p:nvSpPr>
        <p:spPr>
          <a:xfrm>
            <a:off x="11091612" y="5893466"/>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1" name="Rectangle 10">
            <a:extLst>
              <a:ext uri="{FF2B5EF4-FFF2-40B4-BE49-F238E27FC236}">
                <a16:creationId xmlns:a16="http://schemas.microsoft.com/office/drawing/2014/main" id="{EB89C080-4102-49AE-BDA9-59A4A67E2486}"/>
              </a:ext>
            </a:extLst>
          </p:cNvPr>
          <p:cNvSpPr/>
          <p:nvPr/>
        </p:nvSpPr>
        <p:spPr>
          <a:xfrm>
            <a:off x="11451612" y="5827878"/>
            <a:ext cx="379049" cy="360000"/>
          </a:xfrm>
          <a:prstGeom prst="rect">
            <a:avLst/>
          </a:prstGeom>
          <a:solidFill>
            <a:schemeClr val="bg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2" name="Title 1">
            <a:extLst>
              <a:ext uri="{FF2B5EF4-FFF2-40B4-BE49-F238E27FC236}">
                <a16:creationId xmlns:a16="http://schemas.microsoft.com/office/drawing/2014/main" id="{DDE62014-F04C-495A-964E-6B888D49CDE9}"/>
              </a:ext>
            </a:extLst>
          </p:cNvPr>
          <p:cNvSpPr>
            <a:spLocks noGrp="1"/>
          </p:cNvSpPr>
          <p:nvPr>
            <p:ph type="title"/>
          </p:nvPr>
        </p:nvSpPr>
        <p:spPr>
          <a:xfrm>
            <a:off x="550862" y="549275"/>
            <a:ext cx="11097551" cy="1332000"/>
          </a:xfrm>
        </p:spPr>
        <p:txBody>
          <a:bodyPr vert="horz" wrap="square" lIns="0" tIns="0" rIns="0" bIns="0" rtlCol="0" anchor="t" anchorCtr="0">
            <a:noAutofit/>
          </a:bodyPr>
          <a:lstStyle>
            <a:lvl1pPr>
              <a:defRPr lang="en-US" sz="4800" dirty="0"/>
            </a:lvl1pPr>
          </a:lstStyle>
          <a:p>
            <a:pPr lvl="0">
              <a:lnSpc>
                <a:spcPct val="100000"/>
              </a:lnSpc>
            </a:pPr>
            <a:r>
              <a:rPr lang="en-US"/>
              <a:t>Click to edit Master title style</a:t>
            </a:r>
            <a:endParaRPr lang="en-US" dirty="0"/>
          </a:p>
        </p:txBody>
      </p:sp>
      <p:sp>
        <p:nvSpPr>
          <p:cNvPr id="3" name="Text Placeholder 2">
            <a:extLst>
              <a:ext uri="{FF2B5EF4-FFF2-40B4-BE49-F238E27FC236}">
                <a16:creationId xmlns:a16="http://schemas.microsoft.com/office/drawing/2014/main" id="{555DF027-E633-44EE-ACA0-C205930AA93E}"/>
              </a:ext>
            </a:extLst>
          </p:cNvPr>
          <p:cNvSpPr>
            <a:spLocks noGrp="1"/>
          </p:cNvSpPr>
          <p:nvPr>
            <p:ph type="body" idx="1"/>
          </p:nvPr>
        </p:nvSpPr>
        <p:spPr>
          <a:xfrm>
            <a:off x="550864" y="1731375"/>
            <a:ext cx="5437186" cy="535354"/>
          </a:xfrm>
        </p:spPr>
        <p:txBody>
          <a:bodyPr anchor="b">
            <a:noAutofit/>
          </a:bodyPr>
          <a:lstStyle>
            <a:lvl1pPr marL="0" indent="0">
              <a:buNone/>
              <a:defRPr sz="14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BA4F363-FEEF-4CD2-A18E-17AE8D485171}"/>
              </a:ext>
            </a:extLst>
          </p:cNvPr>
          <p:cNvSpPr>
            <a:spLocks noGrp="1"/>
          </p:cNvSpPr>
          <p:nvPr>
            <p:ph sz="half" idx="2"/>
          </p:nvPr>
        </p:nvSpPr>
        <p:spPr>
          <a:xfrm>
            <a:off x="550863" y="2427370"/>
            <a:ext cx="5429114" cy="3515555"/>
          </a:xfrm>
        </p:spPr>
        <p:txBody>
          <a:bodyPr>
            <a:noAutofit/>
          </a:bodyPr>
          <a:lstStyle>
            <a:lvl1pPr>
              <a:defRPr sz="24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34E50F8C-4D64-40FD-AE8C-6A1F3C2A84ED}"/>
              </a:ext>
            </a:extLst>
          </p:cNvPr>
          <p:cNvSpPr>
            <a:spLocks noGrp="1"/>
          </p:cNvSpPr>
          <p:nvPr>
            <p:ph type="body" sz="quarter" idx="3"/>
          </p:nvPr>
        </p:nvSpPr>
        <p:spPr>
          <a:xfrm>
            <a:off x="6212024" y="1731375"/>
            <a:ext cx="5436392" cy="535354"/>
          </a:xfrm>
        </p:spPr>
        <p:txBody>
          <a:bodyPr vert="horz" wrap="square" lIns="0" tIns="0" rIns="0" bIns="0" rtlCol="0" anchor="b">
            <a:noAutofit/>
          </a:bodyPr>
          <a:lstStyle>
            <a:lvl1pPr>
              <a:buNone/>
              <a:defRPr lang="en-US" sz="1400" b="0" cap="all" spc="200" baseline="0" dirty="0">
                <a:solidFill>
                  <a:schemeClr val="tx1"/>
                </a:solidFill>
              </a:defRPr>
            </a:lvl1pPr>
          </a:lstStyle>
          <a:p>
            <a:pPr marL="228600" lvl="0" indent="-228600"/>
            <a:r>
              <a:rPr lang="en-US"/>
              <a:t>Click to edit Master text styles</a:t>
            </a:r>
          </a:p>
        </p:txBody>
      </p:sp>
      <p:sp>
        <p:nvSpPr>
          <p:cNvPr id="6" name="Content Placeholder 5">
            <a:extLst>
              <a:ext uri="{FF2B5EF4-FFF2-40B4-BE49-F238E27FC236}">
                <a16:creationId xmlns:a16="http://schemas.microsoft.com/office/drawing/2014/main" id="{A7AC943E-DB2B-40E0-907F-8EA1404791DE}"/>
              </a:ext>
            </a:extLst>
          </p:cNvPr>
          <p:cNvSpPr>
            <a:spLocks noGrp="1"/>
          </p:cNvSpPr>
          <p:nvPr>
            <p:ph sz="quarter" idx="4"/>
          </p:nvPr>
        </p:nvSpPr>
        <p:spPr>
          <a:xfrm>
            <a:off x="6212023" y="2427370"/>
            <a:ext cx="5436391" cy="3515555"/>
          </a:xfrm>
        </p:spPr>
        <p:txBody>
          <a:bodyPr>
            <a:noAutofit/>
          </a:bodyPr>
          <a:lstStyle>
            <a:lvl1pPr>
              <a:defRPr sz="24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DCDCD5B-3F26-4AFA-8BD4-E5D8DD2AF494}"/>
              </a:ext>
            </a:extLst>
          </p:cNvPr>
          <p:cNvSpPr>
            <a:spLocks noGrp="1"/>
          </p:cNvSpPr>
          <p:nvPr>
            <p:ph type="dt" sz="half" idx="10"/>
          </p:nvPr>
        </p:nvSpPr>
        <p:spPr/>
        <p:txBody>
          <a:bodyPr>
            <a:noAutofit/>
          </a:bodyPr>
          <a:lstStyle/>
          <a:p>
            <a:r>
              <a:rPr lang="en-US"/>
              <a:t>Tuesday, February 2, 20XX</a:t>
            </a:r>
          </a:p>
        </p:txBody>
      </p:sp>
      <p:sp>
        <p:nvSpPr>
          <p:cNvPr id="8" name="Footer Placeholder 7">
            <a:extLst>
              <a:ext uri="{FF2B5EF4-FFF2-40B4-BE49-F238E27FC236}">
                <a16:creationId xmlns:a16="http://schemas.microsoft.com/office/drawing/2014/main" id="{3D10D1EE-83A0-4FB5-9B25-8A73DE891A87}"/>
              </a:ext>
            </a:extLst>
          </p:cNvPr>
          <p:cNvSpPr>
            <a:spLocks noGrp="1"/>
          </p:cNvSpPr>
          <p:nvPr>
            <p:ph type="ftr" sz="quarter" idx="11"/>
          </p:nvPr>
        </p:nvSpPr>
        <p:spPr/>
        <p:txBody>
          <a:bodyPr>
            <a:noAutofit/>
          </a:bodyPr>
          <a:lstStyle/>
          <a:p>
            <a:r>
              <a:rPr lang="en-US"/>
              <a:t>Sample Footer Text</a:t>
            </a:r>
          </a:p>
        </p:txBody>
      </p:sp>
      <p:sp>
        <p:nvSpPr>
          <p:cNvPr id="9" name="Slide Number Placeholder 8">
            <a:extLst>
              <a:ext uri="{FF2B5EF4-FFF2-40B4-BE49-F238E27FC236}">
                <a16:creationId xmlns:a16="http://schemas.microsoft.com/office/drawing/2014/main" id="{03031C35-2E5B-491D-85ED-DB42A4FE1623}"/>
              </a:ext>
            </a:extLst>
          </p:cNvPr>
          <p:cNvSpPr>
            <a:spLocks noGrp="1"/>
          </p:cNvSpPr>
          <p:nvPr>
            <p:ph type="sldNum" sz="quarter" idx="12"/>
          </p:nvPr>
        </p:nvSpPr>
        <p:spPr/>
        <p:txBody>
          <a:bodyPr>
            <a:noAutofit/>
          </a:bodyPr>
          <a:lstStyle/>
          <a:p>
            <a:fld id="{DBA1B0FB-D917-4C8C-928F-313BD683BF39}" type="slidenum">
              <a:rPr lang="en-US" smtClean="0"/>
              <a:t>‹#›</a:t>
            </a:fld>
            <a:endParaRPr lang="en-US"/>
          </a:p>
        </p:txBody>
      </p:sp>
    </p:spTree>
    <p:extLst>
      <p:ext uri="{BB962C8B-B14F-4D97-AF65-F5344CB8AC3E}">
        <p14:creationId xmlns:p14="http://schemas.microsoft.com/office/powerpoint/2010/main" val="6703923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8028302-E866-455D-8898-53623027543F}"/>
              </a:ext>
            </a:extLst>
          </p:cNvPr>
          <p:cNvSpPr>
            <a:spLocks noGrp="1"/>
          </p:cNvSpPr>
          <p:nvPr>
            <p:ph type="title"/>
          </p:nvPr>
        </p:nvSpPr>
        <p:spPr>
          <a:xfrm>
            <a:off x="550863" y="550800"/>
            <a:ext cx="11090275" cy="1333057"/>
          </a:xfrm>
          <a:prstGeom prst="rect">
            <a:avLst/>
          </a:prstGeom>
        </p:spPr>
        <p:txBody>
          <a:bodyPr vert="horz" wrap="square" lIns="0" tIns="0" rIns="0" bIns="0" rtlCol="0" anchor="t" anchorCtr="0">
            <a:noAutofit/>
          </a:bodyPr>
          <a:lstStyle/>
          <a:p>
            <a:pPr lvl="0">
              <a:lnSpc>
                <a:spcPct val="100000"/>
              </a:lnSpc>
            </a:pPr>
            <a:r>
              <a:rPr lang="en-US"/>
              <a:t>Click to edit Master title style</a:t>
            </a:r>
            <a:endParaRPr lang="en-US" dirty="0"/>
          </a:p>
        </p:txBody>
      </p:sp>
      <p:sp>
        <p:nvSpPr>
          <p:cNvPr id="3" name="Text Placeholder 2">
            <a:extLst>
              <a:ext uri="{FF2B5EF4-FFF2-40B4-BE49-F238E27FC236}">
                <a16:creationId xmlns:a16="http://schemas.microsoft.com/office/drawing/2014/main" id="{BC94E72B-F0CF-4BC4-B509-A1C4508BE435}"/>
              </a:ext>
            </a:extLst>
          </p:cNvPr>
          <p:cNvSpPr>
            <a:spLocks noGrp="1"/>
          </p:cNvSpPr>
          <p:nvPr>
            <p:ph type="body" idx="1"/>
          </p:nvPr>
        </p:nvSpPr>
        <p:spPr>
          <a:xfrm>
            <a:off x="550863" y="2113862"/>
            <a:ext cx="11091600" cy="3978963"/>
          </a:xfrm>
          <a:prstGeom prst="rect">
            <a:avLst/>
          </a:prstGeom>
        </p:spPr>
        <p:txBody>
          <a:bodyPr vert="horz" wrap="square"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4ACE49D-C22F-4540-AC09-E421D2A2EDBE}"/>
              </a:ext>
            </a:extLst>
          </p:cNvPr>
          <p:cNvSpPr>
            <a:spLocks noGrp="1"/>
          </p:cNvSpPr>
          <p:nvPr>
            <p:ph type="dt" sz="half" idx="2"/>
          </p:nvPr>
        </p:nvSpPr>
        <p:spPr>
          <a:xfrm>
            <a:off x="550863" y="6507212"/>
            <a:ext cx="2628900" cy="153888"/>
          </a:xfrm>
          <a:prstGeom prst="rect">
            <a:avLst/>
          </a:prstGeom>
        </p:spPr>
        <p:txBody>
          <a:bodyPr vert="horz" wrap="square" lIns="0" tIns="0" rIns="0" bIns="0" rtlCol="0" anchor="ctr">
            <a:spAutoFit/>
          </a:bodyPr>
          <a:lstStyle>
            <a:lvl1pPr algn="l">
              <a:defRPr sz="1000">
                <a:solidFill>
                  <a:schemeClr val="tx1">
                    <a:lumMod val="65000"/>
                    <a:alpha val="80000"/>
                  </a:schemeClr>
                </a:solidFill>
              </a:defRPr>
            </a:lvl1pPr>
          </a:lstStyle>
          <a:p>
            <a:r>
              <a:rPr lang="en-US"/>
              <a:t>Tuesday, February 2, 20XX</a:t>
            </a:r>
            <a:endParaRPr lang="en-US" dirty="0"/>
          </a:p>
        </p:txBody>
      </p:sp>
      <p:sp>
        <p:nvSpPr>
          <p:cNvPr id="5" name="Footer Placeholder 4">
            <a:extLst>
              <a:ext uri="{FF2B5EF4-FFF2-40B4-BE49-F238E27FC236}">
                <a16:creationId xmlns:a16="http://schemas.microsoft.com/office/drawing/2014/main" id="{ACD5C3BE-317E-49E8-82B5-C8A7EC9C8A7E}"/>
              </a:ext>
            </a:extLst>
          </p:cNvPr>
          <p:cNvSpPr>
            <a:spLocks noGrp="1"/>
          </p:cNvSpPr>
          <p:nvPr>
            <p:ph type="ftr" sz="quarter" idx="3"/>
          </p:nvPr>
        </p:nvSpPr>
        <p:spPr>
          <a:xfrm>
            <a:off x="3359150" y="6507212"/>
            <a:ext cx="6379210" cy="153888"/>
          </a:xfrm>
          <a:prstGeom prst="rect">
            <a:avLst/>
          </a:prstGeom>
        </p:spPr>
        <p:txBody>
          <a:bodyPr vert="horz" wrap="square" lIns="0" tIns="0" rIns="0" bIns="0" rtlCol="0" anchor="ctr">
            <a:spAutoFit/>
          </a:bodyPr>
          <a:lstStyle>
            <a:lvl1pPr algn="l">
              <a:defRPr sz="1000">
                <a:solidFill>
                  <a:schemeClr val="tx1">
                    <a:lumMod val="65000"/>
                    <a:alpha val="80000"/>
                  </a:schemeClr>
                </a:solidFill>
              </a:defRPr>
            </a:lvl1pPr>
          </a:lstStyle>
          <a:p>
            <a:r>
              <a:rPr lang="en-US"/>
              <a:t>Sample Footer Text</a:t>
            </a:r>
            <a:endParaRPr lang="en-US" dirty="0"/>
          </a:p>
        </p:txBody>
      </p:sp>
      <p:sp>
        <p:nvSpPr>
          <p:cNvPr id="6" name="Slide Number Placeholder 5">
            <a:extLst>
              <a:ext uri="{FF2B5EF4-FFF2-40B4-BE49-F238E27FC236}">
                <a16:creationId xmlns:a16="http://schemas.microsoft.com/office/drawing/2014/main" id="{45574E12-6C16-431F-B2CE-E4B15916BA05}"/>
              </a:ext>
            </a:extLst>
          </p:cNvPr>
          <p:cNvSpPr>
            <a:spLocks noGrp="1"/>
          </p:cNvSpPr>
          <p:nvPr>
            <p:ph type="sldNum" sz="quarter" idx="4"/>
          </p:nvPr>
        </p:nvSpPr>
        <p:spPr>
          <a:xfrm>
            <a:off x="9948863" y="6507212"/>
            <a:ext cx="1692274" cy="153888"/>
          </a:xfrm>
          <a:prstGeom prst="rect">
            <a:avLst/>
          </a:prstGeom>
        </p:spPr>
        <p:txBody>
          <a:bodyPr vert="horz" wrap="square" lIns="0" tIns="0" rIns="0" bIns="0" rtlCol="0" anchor="ctr">
            <a:spAutoFit/>
          </a:bodyPr>
          <a:lstStyle>
            <a:lvl1pPr algn="r">
              <a:defRPr sz="1000">
                <a:solidFill>
                  <a:schemeClr val="tx1">
                    <a:lumMod val="65000"/>
                    <a:alpha val="80000"/>
                  </a:schemeClr>
                </a:solidFill>
              </a:defRPr>
            </a:lvl1pPr>
          </a:lstStyle>
          <a:p>
            <a:fld id="{DBA1B0FB-D917-4C8C-928F-313BD683BF39}" type="slidenum">
              <a:rPr lang="en-US" smtClean="0"/>
              <a:pPr/>
              <a:t>‹#›</a:t>
            </a:fld>
            <a:endParaRPr lang="en-US"/>
          </a:p>
        </p:txBody>
      </p:sp>
    </p:spTree>
    <p:extLst>
      <p:ext uri="{BB962C8B-B14F-4D97-AF65-F5344CB8AC3E}">
        <p14:creationId xmlns:p14="http://schemas.microsoft.com/office/powerpoint/2010/main" val="2521255718"/>
      </p:ext>
    </p:extLst>
  </p:cSld>
  <p:clrMap bg1="dk1" tx1="lt1" bg2="dk2" tx2="lt2" accent1="accent1" accent2="accent2" accent3="accent3" accent4="accent4" accent5="accent5" accent6="accent6" hlink="hlink" folHlink="folHlink"/>
  <p:sldLayoutIdLst>
    <p:sldLayoutId id="2147483699" r:id="rId1"/>
    <p:sldLayoutId id="2147483700" r:id="rId2"/>
    <p:sldLayoutId id="2147483733" r:id="rId3"/>
    <p:sldLayoutId id="2147483687" r:id="rId4"/>
    <p:sldLayoutId id="2147483734" r:id="rId5"/>
    <p:sldLayoutId id="2147483686" r:id="rId6"/>
    <p:sldLayoutId id="2147483696" r:id="rId7"/>
    <p:sldLayoutId id="2147483707" r:id="rId8"/>
    <p:sldLayoutId id="2147483689" r:id="rId9"/>
    <p:sldLayoutId id="2147483697" r:id="rId10"/>
    <p:sldLayoutId id="2147483731" r:id="rId11"/>
    <p:sldLayoutId id="2147483693" r:id="rId12"/>
    <p:sldLayoutId id="2147483685" r:id="rId13"/>
    <p:sldLayoutId id="2147483688" r:id="rId14"/>
    <p:sldLayoutId id="2147483691" r:id="rId15"/>
    <p:sldLayoutId id="2147483692" r:id="rId16"/>
  </p:sldLayoutIdLst>
  <p:hf hdr="0"/>
  <p:txStyles>
    <p:titleStyle>
      <a:lvl1pPr algn="l" defTabSz="914400" rtl="0" eaLnBrk="1" latinLnBrk="0" hangingPunct="1">
        <a:lnSpc>
          <a:spcPct val="90000"/>
        </a:lnSpc>
        <a:spcBef>
          <a:spcPct val="0"/>
        </a:spcBef>
        <a:buNone/>
        <a:defRPr lang="en-US" sz="4800" kern="1200" dirty="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spcAft>
          <a:spcPts val="800"/>
        </a:spcAft>
        <a:buFont typeface="Arial" panose="020B0604020202020204" pitchFamily="34" charset="0"/>
        <a:buChar char="•"/>
        <a:defRPr sz="2000" kern="1200">
          <a:solidFill>
            <a:schemeClr val="tx1">
              <a:alpha val="60000"/>
            </a:schemeClr>
          </a:solidFill>
          <a:latin typeface="+mn-lt"/>
          <a:ea typeface="+mn-ea"/>
          <a:cs typeface="+mn-cs"/>
        </a:defRPr>
      </a:lvl1pPr>
      <a:lvl2pPr marL="6858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2pPr>
      <a:lvl3pPr marL="11430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3pPr>
      <a:lvl4pPr marL="16002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4pPr>
      <a:lvl5pPr marL="20574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2" pos="3840">
          <p15:clr>
            <a:srgbClr val="F26B43"/>
          </p15:clr>
        </p15:guide>
        <p15:guide id="33" orient="horz" pos="2160">
          <p15:clr>
            <a:srgbClr val="F26B43"/>
          </p15:clr>
        </p15:guide>
        <p15:guide id="34" pos="347">
          <p15:clr>
            <a:srgbClr val="F26B43"/>
          </p15:clr>
        </p15:guide>
        <p15:guide id="35" pos="7333">
          <p15:clr>
            <a:srgbClr val="F26B43"/>
          </p15:clr>
        </p15:guide>
        <p15:guide id="36" orient="horz" pos="346">
          <p15:clr>
            <a:srgbClr val="F26B43"/>
          </p15:clr>
        </p15:guide>
        <p15:guide id="37" orient="horz" pos="3974">
          <p15:clr>
            <a:srgbClr val="F26B43"/>
          </p15:clr>
        </p15:guide>
        <p15:guide id="38" pos="824">
          <p15:clr>
            <a:srgbClr val="A4A3A4"/>
          </p15:clr>
        </p15:guide>
        <p15:guide id="39" pos="937">
          <p15:clr>
            <a:srgbClr val="A4A3A4"/>
          </p15:clr>
        </p15:guide>
        <p15:guide id="40" pos="1413">
          <p15:clr>
            <a:srgbClr val="A4A3A4"/>
          </p15:clr>
        </p15:guide>
        <p15:guide id="41" pos="1527">
          <p15:clr>
            <a:srgbClr val="A4A3A4"/>
          </p15:clr>
        </p15:guide>
        <p15:guide id="42" pos="2003">
          <p15:clr>
            <a:srgbClr val="A4A3A4"/>
          </p15:clr>
        </p15:guide>
        <p15:guide id="43" pos="2116">
          <p15:clr>
            <a:srgbClr val="A4A3A4"/>
          </p15:clr>
        </p15:guide>
        <p15:guide id="44" pos="2593">
          <p15:clr>
            <a:srgbClr val="A4A3A4"/>
          </p15:clr>
        </p15:guide>
        <p15:guide id="45" pos="2706">
          <p15:clr>
            <a:srgbClr val="A4A3A4"/>
          </p15:clr>
        </p15:guide>
        <p15:guide id="46" pos="3182">
          <p15:clr>
            <a:srgbClr val="A4A3A4"/>
          </p15:clr>
        </p15:guide>
        <p15:guide id="47" pos="3318">
          <p15:clr>
            <a:srgbClr val="A4A3A4"/>
          </p15:clr>
        </p15:guide>
        <p15:guide id="48" pos="3772">
          <p15:clr>
            <a:srgbClr val="A4A3A4"/>
          </p15:clr>
        </p15:guide>
        <p15:guide id="49" pos="3908">
          <p15:clr>
            <a:srgbClr val="A4A3A4"/>
          </p15:clr>
        </p15:guide>
        <p15:guide id="50" pos="4362">
          <p15:clr>
            <a:srgbClr val="A4A3A4"/>
          </p15:clr>
        </p15:guide>
        <p15:guide id="51" pos="4498">
          <p15:clr>
            <a:srgbClr val="A4A3A4"/>
          </p15:clr>
        </p15:guide>
        <p15:guide id="52" pos="4951">
          <p15:clr>
            <a:srgbClr val="A4A3A4"/>
          </p15:clr>
        </p15:guide>
        <p15:guide id="53" pos="5087">
          <p15:clr>
            <a:srgbClr val="A4A3A4"/>
          </p15:clr>
        </p15:guide>
        <p15:guide id="54" pos="5541">
          <p15:clr>
            <a:srgbClr val="A4A3A4"/>
          </p15:clr>
        </p15:guide>
        <p15:guide id="55" pos="5677">
          <p15:clr>
            <a:srgbClr val="A4A3A4"/>
          </p15:clr>
        </p15:guide>
        <p15:guide id="56" pos="6153">
          <p15:clr>
            <a:srgbClr val="A4A3A4"/>
          </p15:clr>
        </p15:guide>
        <p15:guide id="57" pos="6267">
          <p15:clr>
            <a:srgbClr val="A4A3A4"/>
          </p15:clr>
        </p15:guide>
        <p15:guide id="58" pos="6743">
          <p15:clr>
            <a:srgbClr val="A4A3A4"/>
          </p15:clr>
        </p15:guide>
        <p15:guide id="59" pos="6856">
          <p15:clr>
            <a:srgbClr val="A4A3A4"/>
          </p15:clr>
        </p15:guide>
        <p15:guide id="60" orient="horz" pos="3838">
          <p15:clr>
            <a:srgbClr val="A4A3A4"/>
          </p15:clr>
        </p15:guide>
        <p15:guide id="61" orient="horz" pos="2092">
          <p15:clr>
            <a:srgbClr val="A4A3A4"/>
          </p15:clr>
        </p15:guide>
        <p15:guide id="62" orient="horz" pos="2228">
          <p15:clr>
            <a:srgbClr val="A4A3A4"/>
          </p15:clr>
        </p15:guide>
        <p15:guide id="63" orient="horz" pos="845">
          <p15:clr>
            <a:srgbClr val="A4A3A4"/>
          </p15:clr>
        </p15:guide>
        <p15:guide id="64" orient="horz" pos="958">
          <p15:clr>
            <a:srgbClr val="A4A3A4"/>
          </p15:clr>
        </p15:guide>
        <p15:guide id="65" orient="horz" pos="1480">
          <p15:clr>
            <a:srgbClr val="A4A3A4"/>
          </p15:clr>
        </p15:guide>
        <p15:guide id="66" orient="horz" pos="1593">
          <p15:clr>
            <a:srgbClr val="A4A3A4"/>
          </p15:clr>
        </p15:guide>
        <p15:guide id="67" orient="horz" pos="2727">
          <p15:clr>
            <a:srgbClr val="A4A3A4"/>
          </p15:clr>
        </p15:guide>
        <p15:guide id="68" orient="horz" pos="2840">
          <p15:clr>
            <a:srgbClr val="A4A3A4"/>
          </p15:clr>
        </p15:guide>
        <p15:guide id="69" orient="horz" pos="3339">
          <p15:clr>
            <a:srgbClr val="A4A3A4"/>
          </p15:clr>
        </p15:guide>
        <p15:guide id="70" orient="horz" pos="3475">
          <p15:clr>
            <a:srgbClr val="A4A3A4"/>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6E938C-9D94-4B05-979A-D39FFC457291}"/>
              </a:ext>
            </a:extLst>
          </p:cNvPr>
          <p:cNvSpPr>
            <a:spLocks noGrp="1"/>
          </p:cNvSpPr>
          <p:nvPr>
            <p:ph type="ctrTitle"/>
          </p:nvPr>
        </p:nvSpPr>
        <p:spPr>
          <a:xfrm>
            <a:off x="1190846" y="2040379"/>
            <a:ext cx="10374091" cy="4817621"/>
          </a:xfrm>
        </p:spPr>
        <p:txBody>
          <a:bodyPr anchor="b" anchorCtr="0">
            <a:normAutofit/>
          </a:bodyPr>
          <a:lstStyle/>
          <a:p>
            <a:r>
              <a:rPr lang="uk-UA" sz="1800" dirty="0">
                <a:effectLst/>
                <a:latin typeface="Times New Roman" panose="02020603050405020304" pitchFamily="18" charset="0"/>
                <a:ea typeface="Times New Roman" panose="02020603050405020304" pitchFamily="18" charset="0"/>
              </a:rPr>
              <a:t>Математичні дисципліни відіграють особливу роль у підготовці майбутніх молодших спеціалістів у галузі інформаційних технологій, комп’ютерної техніки як в плані формування певного рівня математичної культури, так і формування наукового світогляду, розуміння сутності прикладної і практичної спрямованості математичних дисциплін, оволодіння методами математичного моделювання. Останнім часом вимоги до математичної освіти зазначених категорій студентів дещо змінилися: посилилась роль прикладних математичних предметів, зокрема, дискретної математики, теорії ймовірностей, математичного моделювання тощо. Але класичні математичні дисципліни такі, як лінійна алгебра та аналітична геометрія створюють підґрунтя для подальшого розширення бази математичних знань, без чого не можливе застосування їх на практиці.</a:t>
            </a:r>
            <a:br>
              <a:rPr lang="ru-UA" sz="1800" dirty="0">
                <a:effectLst/>
                <a:latin typeface="Times New Roman" panose="02020603050405020304" pitchFamily="18" charset="0"/>
                <a:ea typeface="Times New Roman" panose="02020603050405020304" pitchFamily="18" charset="0"/>
              </a:rPr>
            </a:br>
            <a:endParaRPr lang="en-US" dirty="0"/>
          </a:p>
        </p:txBody>
      </p:sp>
      <p:pic>
        <p:nvPicPr>
          <p:cNvPr id="14" name="Picture Placeholder 13" descr="Data Points Digital background">
            <a:extLst>
              <a:ext uri="{FF2B5EF4-FFF2-40B4-BE49-F238E27FC236}">
                <a16:creationId xmlns:a16="http://schemas.microsoft.com/office/drawing/2014/main" id="{9A8AD548-922D-4E1D-B19C-5F6E808B8160}"/>
              </a:ext>
            </a:extLst>
          </p:cNvPr>
          <p:cNvPicPr>
            <a:picLocks noGrp="1" noChangeAspect="1"/>
          </p:cNvPicPr>
          <p:nvPr>
            <p:ph type="pic" sz="quarter" idx="13"/>
          </p:nvPr>
        </p:nvPicPr>
        <p:blipFill rotWithShape="1">
          <a:blip r:embed="rId3" cstate="screen">
            <a:extLst>
              <a:ext uri="{28A0092B-C50C-407E-A947-70E740481C1C}">
                <a14:useLocalDpi xmlns:a14="http://schemas.microsoft.com/office/drawing/2010/main" val="0"/>
              </a:ext>
            </a:extLst>
          </a:blip>
          <a:srcRect/>
          <a:stretch/>
        </p:blipFill>
        <p:spPr>
          <a:xfrm>
            <a:off x="313531" y="171060"/>
            <a:ext cx="11564937" cy="3289300"/>
          </a:xfrm>
        </p:spPr>
      </p:pic>
    </p:spTree>
    <p:extLst>
      <p:ext uri="{BB962C8B-B14F-4D97-AF65-F5344CB8AC3E}">
        <p14:creationId xmlns:p14="http://schemas.microsoft.com/office/powerpoint/2010/main" val="752814286"/>
      </p:ext>
    </p:extLst>
  </p:cSld>
  <p:clrMapOvr>
    <a:masterClrMapping/>
  </p:clrMapOvr>
</p:sld>
</file>

<file path=ppt/theme/theme1.xml><?xml version="1.0" encoding="utf-8"?>
<a:theme xmlns:a="http://schemas.openxmlformats.org/drawingml/2006/main" name="3DFloatVTI">
  <a:themeElements>
    <a:clrScheme name="Float">
      <a:dk1>
        <a:sysClr val="windowText" lastClr="000000"/>
      </a:dk1>
      <a:lt1>
        <a:sysClr val="window" lastClr="FFFFFF"/>
      </a:lt1>
      <a:dk2>
        <a:srgbClr val="1B192E"/>
      </a:dk2>
      <a:lt2>
        <a:srgbClr val="EAE5EB"/>
      </a:lt2>
      <a:accent1>
        <a:srgbClr val="13BE89"/>
      </a:accent1>
      <a:accent2>
        <a:srgbClr val="12B1BF"/>
      </a:accent2>
      <a:accent3>
        <a:srgbClr val="D40AA8"/>
      </a:accent3>
      <a:accent4>
        <a:srgbClr val="B86E62"/>
      </a:accent4>
      <a:accent5>
        <a:srgbClr val="A3A3C1"/>
      </a:accent5>
      <a:accent6>
        <a:srgbClr val="37335B"/>
      </a:accent6>
      <a:hlink>
        <a:srgbClr val="0066FF"/>
      </a:hlink>
      <a:folHlink>
        <a:srgbClr val="666699"/>
      </a:folHlink>
    </a:clrScheme>
    <a:fontScheme name="Float">
      <a:majorFont>
        <a:latin typeface="Walbaum Display"/>
        <a:ea typeface=""/>
        <a:cs typeface=""/>
      </a:majorFont>
      <a:minorFont>
        <a:latin typeface="Gill Sans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3DFloatVTI" id="{F59BA300-ED19-4B39-9AE3-7882B1DE8B78}" vid="{0FEC63E3-719F-4F50-9F1E-5B8BAF39109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_ip_UnifiedCompliancePolicyProperties xmlns="http://schemas.microsoft.com/sharepoint/v3" xsi:nil="true"/>
    <lcf76f155ced4ddcb4097134ff3c332f xmlns="71af3243-3dd4-4a8d-8c0d-dd76da1f02a5">
      <Terms xmlns="http://schemas.microsoft.com/office/infopath/2007/PartnerControls"/>
    </lcf76f155ced4ddcb4097134ff3c332f>
    <TaxCatchAll xmlns="230e9df3-be65-4c73-a93b-d1236ebd677e"/>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8" ma:contentTypeDescription="Create a new document." ma:contentTypeScope="" ma:versionID="22a266b9fa9a230c5a512669d8b298c3">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eddc33fff6b14141ee5c74a0d29ea6a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element ref="ns1:_ip_UnifiedCompliancePolicyProperties" minOccurs="0"/>
                <xsd:element ref="ns1:_ip_UnifiedCompliancePolicyUIAction" minOccurs="0"/>
                <xsd:element ref="ns2:Image" minOccurs="0"/>
                <xsd:element ref="ns2:lcf76f155ced4ddcb4097134ff3c332f" minOccurs="0"/>
                <xsd:element ref="ns4: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element name="Image" ma:index="22" nillable="true" ma:displayName="Image" ma:format="Image" ma:internalName="Image">
      <xsd:complexType>
        <xsd:complexContent>
          <xsd:extension base="dms:URL">
            <xsd:sequence>
              <xsd:element name="Url" type="dms:ValidUrl" minOccurs="0" nillable="true"/>
              <xsd:element name="Description" type="xsd:string" nillable="true"/>
            </xsd:sequence>
          </xsd:extension>
        </xsd:complexContent>
      </xsd:complexType>
    </xsd:element>
    <xsd:element name="lcf76f155ced4ddcb4097134ff3c332f" ma:index="24" nillable="true" ma:taxonomy="true" ma:internalName="lcf76f155ced4ddcb4097134ff3c332f" ma:taxonomyFieldName="MediaServiceAITags" ma:displayName="Image Tags" ma:readOnly="false" ma:fieldId="{5cf76f15-5ced-4ddc-b409-7134ff3c332f}" ma:taxonomyMulti="true" ma:sspId="e385fb40-52d4-4fae-9c5b-3e8ff8a5878e" ma:termSetId="09814cd3-568e-4e90-9814-8d621ff8fb84" ma:anchorId="00000000-0000-0000-0000-000000000000"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5" nillable="true" ma:displayName="Taxonomy Catch All Column" ma:hidden="true" ma:list="{3f6bfcbc-3db3-4ae6-bd76-326f0798ad28}" ma:internalName="TaxCatchAll"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0811A92-D464-4AC4-A396-BA73B10CEEAC}">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2.xml><?xml version="1.0" encoding="utf-8"?>
<ds:datastoreItem xmlns:ds="http://schemas.openxmlformats.org/officeDocument/2006/customXml" ds:itemID="{904751AB-E840-446F-8D49-E697067EC887}">
  <ds:schemaRefs>
    <ds:schemaRef ds:uri="http://schemas.microsoft.com/sharepoint/v3/contenttype/forms"/>
  </ds:schemaRefs>
</ds:datastoreItem>
</file>

<file path=customXml/itemProps3.xml><?xml version="1.0" encoding="utf-8"?>
<ds:datastoreItem xmlns:ds="http://schemas.openxmlformats.org/officeDocument/2006/customXml" ds:itemID="{DE4876F9-7AE1-498D-B8FE-1E3AD703D2A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f42aa342-8706-4288-bd11-ebb85995028c}" enabled="1" method="Standard" siteId="{72f988bf-86f1-41af-91ab-2d7cd011db47}" contentBits="0" removed="0"/>
</clbl:labelList>
</file>

<file path=docProps/app.xml><?xml version="1.0" encoding="utf-8"?>
<Properties xmlns="http://schemas.openxmlformats.org/officeDocument/2006/extended-properties" xmlns:vt="http://schemas.openxmlformats.org/officeDocument/2006/docPropsVTypes">
  <Template>{B52F0FB2-D3C8-4D21-888C-988ED2C24EF9}tf33713516_win32</Template>
  <TotalTime>3</TotalTime>
  <Words>108</Words>
  <Application>Microsoft Office PowerPoint</Application>
  <PresentationFormat>Widescreen</PresentationFormat>
  <Paragraphs>2</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Gill Sans MT</vt:lpstr>
      <vt:lpstr>Times New Roman</vt:lpstr>
      <vt:lpstr>Walbaum Display</vt:lpstr>
      <vt:lpstr>3DFloatVTI</vt:lpstr>
      <vt:lpstr>Математичні дисципліни відіграють особливу роль у підготовці майбутніх молодших спеціалістів у галузі інформаційних технологій, комп’ютерної техніки як в плані формування певного рівня математичної культури, так і формування наукового світогляду, розуміння сутності прикладної і практичної спрямованості математичних дисциплін, оволодіння методами математичного моделювання. Останнім часом вимоги до математичної освіти зазначених категорій студентів дещо змінилися: посилилась роль прикладних математичних предметів, зокрема, дискретної математики, теорії ймовірностей, математичного моделювання тощо. Але класичні математичні дисципліни такі, як лінійна алгебра та аналітична геометрія створюють підґрунтя для подальшого розширення бази математичних знань, без чого не можливе застосування їх на практиці.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Математичні дисципліни відіграють особливу роль у підготовці майбутніх молодших спеціалістів у галузі інформаційних технологій, комп’ютерної техніки як в плані формування певного рівня математичної культури, так і формування наукового світогляду, розуміння сутності прикладної і практичної спрямованості математичних дисциплін, оволодіння методами математичного моделювання. Останнім часом вимоги до математичної освіти зазначених категорій студентів дещо змінилися: посилилась роль прикладних математичних предметів, зокрема, дискретної математики, теорії ймовірностей, математичного моделювання тощо. Але класичні математичні дисципліни такі, як лінійна алгебра та аналітична геометрія створюють підґрунтя для подальшого розширення бази математичних знань, без чого не можливе застосування їх на практиці. </dc:title>
  <dc:creator>Зіновєєв Ян-даніїл</dc:creator>
  <cp:lastModifiedBy>Зіновєєв Ян-даніїл</cp:lastModifiedBy>
  <cp:revision>1</cp:revision>
  <dcterms:created xsi:type="dcterms:W3CDTF">2023-09-04T18:24:02Z</dcterms:created>
  <dcterms:modified xsi:type="dcterms:W3CDTF">2023-09-04T18:27:55Z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