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3"/>
  </p:notesMasterIdLst>
  <p:sldIdLst>
    <p:sldId id="260" r:id="rId2"/>
    <p:sldId id="268" r:id="rId3"/>
    <p:sldId id="256" r:id="rId4"/>
    <p:sldId id="267" r:id="rId5"/>
    <p:sldId id="258" r:id="rId6"/>
    <p:sldId id="273" r:id="rId7"/>
    <p:sldId id="291" r:id="rId8"/>
    <p:sldId id="279" r:id="rId9"/>
    <p:sldId id="281" r:id="rId10"/>
    <p:sldId id="276" r:id="rId11"/>
    <p:sldId id="282" r:id="rId12"/>
    <p:sldId id="280" r:id="rId13"/>
    <p:sldId id="277" r:id="rId14"/>
    <p:sldId id="288" r:id="rId15"/>
    <p:sldId id="287" r:id="rId16"/>
    <p:sldId id="289" r:id="rId17"/>
    <p:sldId id="286" r:id="rId18"/>
    <p:sldId id="284" r:id="rId19"/>
    <p:sldId id="283" r:id="rId20"/>
    <p:sldId id="278" r:id="rId21"/>
    <p:sldId id="285" r:id="rId22"/>
    <p:sldId id="290" r:id="rId23"/>
    <p:sldId id="261" r:id="rId24"/>
    <p:sldId id="271" r:id="rId25"/>
    <p:sldId id="274" r:id="rId26"/>
    <p:sldId id="272" r:id="rId27"/>
    <p:sldId id="257" r:id="rId28"/>
    <p:sldId id="259" r:id="rId29"/>
    <p:sldId id="275" r:id="rId30"/>
    <p:sldId id="269" r:id="rId31"/>
    <p:sldId id="270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3" autoAdjust="0"/>
    <p:restoredTop sz="94524" autoAdjust="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A0E9B-45F7-4AE7-AB01-61F11B4C17B9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0F25C-66C1-4D12-8C10-9A98EFBF2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540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9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2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688042"/>
            <a:ext cx="903649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Політико-географічна сутність держави.</a:t>
            </a:r>
            <a:endParaRPr lang="en-US" sz="4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uk-UA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 та місце держави в сучасній системі ТОН.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 організація управління державою та суспільством в контексті ТОН.</a:t>
            </a:r>
            <a:endParaRPr lang="uk-UA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uk-UA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Територіально-політичні системи. 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4635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2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 descr="C:\Users\asus\Desktop\матеріал до лекції 2 ТОН 16 лютого 20223 р\монархії світу Європа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96"/>
            <a:ext cx="9143999" cy="620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46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2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4" name="Picture 2" descr="C:\Users\asus\Desktop\матеріал до лекції 2 ТОН 16 лютого 20223 р\монархії світу Азія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74178"/>
            <a:ext cx="7693025" cy="576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58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2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 descr="C:\Users\asus\Desktop\матеріал до лекції 2 ТОН 16 лютого 20223 р\монархії світу Африка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72" y="836712"/>
            <a:ext cx="7441505" cy="5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083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2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194" name="Picture 2" descr="C:\Users\asus\Desktop\матеріал до лекції 2 ТОН 16 лютого 20223 р\Японія імпері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9" y="593305"/>
            <a:ext cx="9144000" cy="626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791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2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218" name="Picture 2" descr="C:\Users\asus\Desktop\матеріал до лекції 2 ТОН 16 лютого 20223 р\Британська імпері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97"/>
            <a:ext cx="9144000" cy="612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776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2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42" name="Picture 2" descr="C:\Users\asus\Desktop\матеріал до лекції 2 ТОН 16 лютого 20223 р\Британська співдружніст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97"/>
            <a:ext cx="9144000" cy="620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177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2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2290" name="Picture 2" descr="C:\Users\asus\Desktop\матеріал до лекції 2 ТОН 16 лютого 20223 р\Джимахірі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896"/>
            <a:ext cx="9144000" cy="623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619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2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5362" name="Picture 2" descr="C:\Users\asus\Desktop\матеріал до лекції 2 ТОН 16 лютого 20223 р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96"/>
            <a:ext cx="9144000" cy="596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236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2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146" name="Picture 2" descr="C:\Users\asus\Desktop\матеріал до лекції 2 ТОН 16 лютого 20223 р\унітарні держав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66"/>
            <a:ext cx="5027240" cy="377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sus\Desktop\матеріал до лекції 2 ТОН 16 лютого 20223 р\федеративні держави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3239960"/>
            <a:ext cx="4644009" cy="361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710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2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170" name="Picture 2" descr="C:\Users\asus\Desktop\матеріал до лекції 2 ТОН 16 лютого 20223 р\федеративні держав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8" y="580496"/>
            <a:ext cx="8922988" cy="626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307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2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4051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Основні 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 ТОН.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4479" y="1502400"/>
            <a:ext cx="1607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Держава</a:t>
            </a:r>
            <a:endParaRPr lang="ru-RU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0367" y="2991457"/>
            <a:ext cx="5682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Територіально-політичні системи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57411" y="2148288"/>
            <a:ext cx="1575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Кордони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9489" y="4226695"/>
            <a:ext cx="6137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Соціально-економічні аспекти  ТОН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7930" y="1002182"/>
            <a:ext cx="1933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90809" y="3703475"/>
            <a:ext cx="2820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Етнодемографія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06165" y="933734"/>
            <a:ext cx="3830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Політична карта світу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81" y="5157192"/>
            <a:ext cx="7328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Виборчі системи та електоральна географія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0592" y="2166072"/>
            <a:ext cx="2788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 держави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1623" y="6094252"/>
            <a:ext cx="6260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Глобальні проблеми людства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2924" y="957399"/>
            <a:ext cx="2131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933692">
            <a:off x="2814109" y="1506512"/>
            <a:ext cx="122329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9833391">
            <a:off x="5726302" y="1637535"/>
            <a:ext cx="122329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войная стрелка влево/вправо 16"/>
          <p:cNvSpPr/>
          <p:nvPr/>
        </p:nvSpPr>
        <p:spPr>
          <a:xfrm>
            <a:off x="3352499" y="2306426"/>
            <a:ext cx="3384015" cy="36508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4757163" y="2017483"/>
            <a:ext cx="242316" cy="2616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4773315" y="3513403"/>
            <a:ext cx="296301" cy="8336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4800307" y="2671508"/>
            <a:ext cx="242316" cy="378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8028384" y="2671508"/>
            <a:ext cx="314324" cy="11631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933692">
            <a:off x="6124869" y="3514097"/>
            <a:ext cx="122329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8731899">
            <a:off x="7235158" y="4634523"/>
            <a:ext cx="1900778" cy="2307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3699797" y="4671551"/>
            <a:ext cx="296301" cy="6046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1776893" y="2893889"/>
            <a:ext cx="296301" cy="12932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395536" y="2689292"/>
            <a:ext cx="393953" cy="23169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Выноска со стрелкой вниз 29"/>
          <p:cNvSpPr/>
          <p:nvPr/>
        </p:nvSpPr>
        <p:spPr>
          <a:xfrm>
            <a:off x="179512" y="5654788"/>
            <a:ext cx="8854880" cy="4572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444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2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3" descr="C:\Users\asus\Desktop\матеріал до лекції 2 ТОН 16 лютого 20223 р\федеративні держави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0029"/>
            <a:ext cx="9144000" cy="600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223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2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4338" name="Picture 2" descr="C:\Users\asus\Desktop\матеріал до лекції 2 ТОН 16 лютого 20223 р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573"/>
            <a:ext cx="9144000" cy="621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553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2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1266" name="Picture 2" descr="C:\Users\asus\Desktop\матеріал до лекції 2 ТОН 16 лютого 20223 р\Британська співдружність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87438"/>
            <a:ext cx="7369497" cy="552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230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2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 descr="D:\НД 2020\ДИСТАНЦІЙНЕ МУДЛОВОДСТВО\КУРСИ 2020\ТОН 2021\ЛПБ ТОН №2 2021\матер до леції 2-3\форми держави до леції 2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11" y="794558"/>
            <a:ext cx="898303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6359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2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194" name="Picture 2" descr="D:\НД 2020\ДИСТАНЦІЙНЕ МУДЛОВОДСТВО\КУРСИ 2020\ТОН 2021\ЛПБ ТОН №2 2021\матер до леції 2-3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448895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НД 2020\ДИСТАНЦІЙНЕ МУДЛОВОДСТВО\КУРСИ 2020\ТОН 2021\ЛПБ ТОН №2 2021\матер до леції 2-3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522" y="3645024"/>
            <a:ext cx="4906478" cy="280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2895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2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3" descr="D:\НД 2020\ДИСТАНЦІЙНЕ МУДЛОВОДСТВО\КУРСИ 2020\ТОН 2021\ЛПБ ТОН №2 2021\матер до леції 2-3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280921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7758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2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D:\НД 2020\ДИСТАНЦІЙНЕ МУДЛОВОДСТВО\КУРСИ 2020\ТОН 2021\ЛПБ ТОН №2 2021\матер до леції 2-3\уніта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57588"/>
            <a:ext cx="4401840" cy="329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НД 2020\ДИСТАНЦІЙНЕ МУДЛОВОДСТВО\КУРСИ 2020\ТОН 2021\ЛПБ ТОН №2 2021\матер до леції 2-3\ук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8160"/>
            <a:ext cx="4215176" cy="273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НД 2020\ДИСТАНЦІЙНЕ МУДЛОВОДСТВО\КУРСИ 2020\ТОН 2021\ЛПБ ТОН №2 2021\матер до леції 2-3\франц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57588"/>
            <a:ext cx="3816424" cy="430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9410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2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122" name="Picture 2" descr="D:\НД 2020\ДИСТАНЦІЙНЕ МУДЛОВОДСТВО\КУРСИ 2020\ТОН 2021\ЛПБ ТОН №2 2021\матер до леції 2-3\територіально політичні систем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45" y="836712"/>
            <a:ext cx="844893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6359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2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4" name="Picture 2" descr="D:\НД 2020\ДИСТАНЦІЙНЕ МУДЛОВОДСТВО\КУРСИ 2020\ТОН 2021\ЛПБ ТОН №2 2021\матер до леції 2-3\тПС схема до лекції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1" y="980728"/>
            <a:ext cx="8887204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6359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2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219" name="Picture 3" descr="D:\НД 2020\ДИСТАНЦІЙНЕ МУДЛОВОДСТВО\КУРСИ 2020\ТОН 2021\ЛПБ ТОН №2 2021\матер до леції 2-3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37" y="2780928"/>
            <a:ext cx="4609952" cy="345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:\НД 2020\ДИСТАНЦІЙНЕ МУДЛОВОДСТВО\КУРСИ 2020\ТОН 2021\ЛПБ ТОН №2 2021\матер до леції 2-3\2фф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55208"/>
            <a:ext cx="6483025" cy="254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043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2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5046" y="3062211"/>
            <a:ext cx="7465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Територіальна організація населення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0460" y="4688269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Геополітика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2" y="1595700"/>
            <a:ext cx="6192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Політична географія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 rot="19137137">
            <a:off x="3758606" y="2243073"/>
            <a:ext cx="484632" cy="9162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9434308">
            <a:off x="5991783" y="376537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1668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2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146" name="Picture 2" descr="D:\НД 2020\ДИСТАНЦІЙНЕ МУДЛОВОДСТВО\КУРСИ 2020\ТОН 2021\ЛПБ ТОН №2 2021\матер до леції 2-3\адмін тер устрій укр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7704856" cy="518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5437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2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170" name="Picture 2" descr="D:\НД 2020\ДИСТАНЦІЙНЕ МУДЛОВОДСТВО\КУРСИ 2020\ТОН 2021\ЛПБ ТОН №2 2021\матер до леції 2-3\2ф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8308532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165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2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D:\НД 2020\ДИСТАНЦІЙНЕ МУДЛОВОДСТВО\КУРСИ 2020\ТОН 2021\ЛПБ ТОН №2 2021\матер до леції 2-3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07" y="836712"/>
            <a:ext cx="8784976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404664" y="1628800"/>
            <a:ext cx="280831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-396552" y="655597"/>
            <a:ext cx="0" cy="19093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611560" y="836712"/>
            <a:ext cx="0" cy="14041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-234280" y="2330878"/>
            <a:ext cx="1368152" cy="4680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Овал 8"/>
          <p:cNvSpPr/>
          <p:nvPr/>
        </p:nvSpPr>
        <p:spPr>
          <a:xfrm>
            <a:off x="-828600" y="2060848"/>
            <a:ext cx="828092" cy="342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" name="Прямая соединительная линия 10"/>
          <p:cNvCxnSpPr>
            <a:endCxn id="8" idx="1"/>
          </p:cNvCxnSpPr>
          <p:nvPr/>
        </p:nvCxnSpPr>
        <p:spPr>
          <a:xfrm>
            <a:off x="-450304" y="926722"/>
            <a:ext cx="416385" cy="1472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65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2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Picture 2" descr="D:\НД 2020\ДИСТАНЦІЙНЕ МУДЛОВОДСТВО\КУРСИ 2020\ТОН 2021\ЛПБ ТОН №2 2021\матер до леції 2-3\держава територф до лекції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55597"/>
            <a:ext cx="8820008" cy="586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635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2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42" name="Picture 2" descr="D:\НД 2020\ДИСТАНЦІЙНЕ МУДЛОВОДСТВО\КУРСИ 2020\ТОН 2021\ЛПБ ТОН №2 2021\матер до леції 2-3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6384709" cy="383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516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2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3315" name="Picture 3" descr="C:\Users\asus\Desktop\матеріал до лекції 2 ТОН 16 лютого 20223 р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55597"/>
            <a:ext cx="8123584" cy="60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850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2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122" name="Picture 2" descr="C:\Users\asus\Desktop\матеріал до лекції 2 ТОН 16 лютого 20223 р\монархії світ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96"/>
            <a:ext cx="9144000" cy="620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557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2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C:\Users\asus\Desktop\матеріал до лекції 2 ТОН 16 лютого 20223 р\монархії світу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548680"/>
            <a:ext cx="880897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68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811</TotalTime>
  <Words>124</Words>
  <Application>Microsoft Office PowerPoint</Application>
  <PresentationFormat>Экран (4:3)</PresentationFormat>
  <Paragraphs>52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67</cp:revision>
  <dcterms:created xsi:type="dcterms:W3CDTF">2020-01-28T20:23:37Z</dcterms:created>
  <dcterms:modified xsi:type="dcterms:W3CDTF">2024-02-20T10:46:18Z</dcterms:modified>
</cp:coreProperties>
</file>