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500198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Інформаційно-пошукові системи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 descr="D:\Мои документы\Статті\2022\ИПС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1890" y="142852"/>
            <a:ext cx="8012110" cy="4320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Мета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“</a:t>
            </a:r>
            <a:r>
              <a:rPr lang="ru-RU" dirty="0" err="1" smtClean="0"/>
              <a:t>Інформаційн</a:t>
            </a:r>
            <a:r>
              <a:rPr lang="uk-UA" dirty="0" smtClean="0"/>
              <a:t>о-пошукові </a:t>
            </a:r>
            <a:r>
              <a:rPr lang="ru-RU" dirty="0" err="1" smtClean="0"/>
              <a:t>системи</a:t>
            </a:r>
            <a:r>
              <a:rPr lang="ru-RU" dirty="0" smtClean="0"/>
              <a:t> 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професіоналів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поглибленими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розвиненими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uk-UA" dirty="0" smtClean="0"/>
              <a:t>інформаційного пошуку</a:t>
            </a:r>
            <a:r>
              <a:rPr lang="ru-RU" dirty="0" smtClean="0"/>
              <a:t>,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 </a:t>
            </a:r>
            <a:r>
              <a:rPr lang="ru-RU" dirty="0" err="1" smtClean="0"/>
              <a:t>демонструвати</a:t>
            </a:r>
            <a:r>
              <a:rPr lang="ru-RU" dirty="0" smtClean="0"/>
              <a:t>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Модуль </a:t>
            </a:r>
            <a:r>
              <a:rPr lang="ru-RU" b="1" dirty="0" smtClean="0"/>
              <a:t>1. </a:t>
            </a:r>
            <a:r>
              <a:rPr lang="uk-UA" b="1" dirty="0" smtClean="0"/>
              <a:t>Бібліотечні </a:t>
            </a:r>
            <a:r>
              <a:rPr lang="uk-UA" b="1" dirty="0" smtClean="0"/>
              <a:t>інформаційно-пошукові </a:t>
            </a:r>
            <a:r>
              <a:rPr lang="uk-UA" b="1" dirty="0" smtClean="0"/>
              <a:t>системи:</a:t>
            </a:r>
          </a:p>
          <a:p>
            <a:pPr>
              <a:buFontTx/>
              <a:buChar char="-"/>
            </a:pPr>
            <a:r>
              <a:rPr lang="ru-RU" b="1" dirty="0" err="1" smtClean="0"/>
              <a:t>Бібліотечні</a:t>
            </a:r>
            <a:r>
              <a:rPr lang="ru-RU" b="1" dirty="0" smtClean="0"/>
              <a:t> </a:t>
            </a:r>
            <a:r>
              <a:rPr lang="uk-UA" b="1" dirty="0" smtClean="0"/>
              <a:t>карткові </a:t>
            </a:r>
            <a:r>
              <a:rPr lang="ru-RU" b="1" dirty="0" smtClean="0"/>
              <a:t>каталоги: </a:t>
            </a:r>
            <a:r>
              <a:rPr lang="ru-RU" b="1" dirty="0" err="1" smtClean="0"/>
              <a:t>поняття</a:t>
            </a:r>
            <a:r>
              <a:rPr lang="ru-RU" b="1" dirty="0" smtClean="0"/>
              <a:t>, </a:t>
            </a:r>
            <a:r>
              <a:rPr lang="ru-RU" b="1" dirty="0" err="1" smtClean="0"/>
              <a:t>функції</a:t>
            </a:r>
            <a:r>
              <a:rPr lang="ru-RU" b="1" dirty="0" smtClean="0"/>
              <a:t>, </a:t>
            </a:r>
            <a:r>
              <a:rPr lang="ru-RU" b="1" dirty="0" err="1" smtClean="0"/>
              <a:t>вимоги</a:t>
            </a:r>
            <a:r>
              <a:rPr lang="ru-RU" b="1" dirty="0" smtClean="0"/>
              <a:t>, </a:t>
            </a:r>
            <a:r>
              <a:rPr lang="ru-RU" b="1" dirty="0" err="1" smtClean="0"/>
              <a:t>види</a:t>
            </a:r>
            <a:endParaRPr lang="ru-RU" b="1" dirty="0" smtClean="0"/>
          </a:p>
          <a:p>
            <a:pPr>
              <a:buFontTx/>
              <a:buChar char="-"/>
            </a:pPr>
            <a:r>
              <a:rPr lang="uk-UA" b="1" dirty="0" smtClean="0"/>
              <a:t>Електронні бібліотечні каталоги</a:t>
            </a:r>
            <a:endParaRPr lang="ru-RU" dirty="0" smtClean="0"/>
          </a:p>
          <a:p>
            <a:endParaRPr lang="uk-UA" b="1" dirty="0" smtClean="0"/>
          </a:p>
          <a:p>
            <a:r>
              <a:rPr lang="ru-RU" b="1" dirty="0" smtClean="0"/>
              <a:t>Модуль </a:t>
            </a:r>
            <a:r>
              <a:rPr lang="ru-RU" b="1" dirty="0" smtClean="0"/>
              <a:t>2. </a:t>
            </a:r>
            <a:r>
              <a:rPr lang="uk-UA" b="1" dirty="0" smtClean="0"/>
              <a:t>Галузеві </a:t>
            </a:r>
            <a:r>
              <a:rPr lang="uk-UA" b="1" smtClean="0"/>
              <a:t>пошукові </a:t>
            </a:r>
            <a:r>
              <a:rPr lang="uk-UA" b="1" smtClean="0"/>
              <a:t>системи:</a:t>
            </a:r>
            <a:endParaRPr lang="ru-RU" dirty="0" smtClean="0"/>
          </a:p>
          <a:p>
            <a:pPr>
              <a:buFontTx/>
              <a:buChar char="-"/>
            </a:pPr>
            <a:r>
              <a:rPr lang="uk-UA" b="1" dirty="0" smtClean="0"/>
              <a:t>Пошукові </a:t>
            </a:r>
            <a:r>
              <a:rPr lang="uk-UA" b="1" dirty="0" smtClean="0"/>
              <a:t>системи наукової </a:t>
            </a:r>
            <a:r>
              <a:rPr lang="uk-UA" b="1" dirty="0" smtClean="0"/>
              <a:t>інформації</a:t>
            </a:r>
          </a:p>
          <a:p>
            <a:pPr>
              <a:buFontTx/>
              <a:buChar char="-"/>
            </a:pPr>
            <a:r>
              <a:rPr lang="uk-UA" b="1" dirty="0" smtClean="0"/>
              <a:t>Пошукові системи у різних галузях соціальної діяльності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652</TotalTime>
  <Words>38</Words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Слайд 1</vt:lpstr>
      <vt:lpstr>  Мета вивчення навчальної дисципліни  “Інформаційно-пошукові системи ”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</cp:revision>
  <dcterms:created xsi:type="dcterms:W3CDTF">2022-11-01T11:24:24Z</dcterms:created>
  <dcterms:modified xsi:type="dcterms:W3CDTF">2022-11-01T22:21:24Z</dcterms:modified>
</cp:coreProperties>
</file>