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01.11.2022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4929198"/>
            <a:ext cx="6400800" cy="1500198"/>
          </a:xfrm>
        </p:spPr>
        <p:txBody>
          <a:bodyPr>
            <a:normAutofit/>
          </a:bodyPr>
          <a:lstStyle/>
          <a:p>
            <a:pPr algn="ctr"/>
            <a:r>
              <a:rPr lang="uk-UA" sz="4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  <a:t>Інформаційно-пошукові системи</a:t>
            </a:r>
            <a:endParaRPr lang="ru-RU" sz="4000" dirty="0">
              <a:solidFill>
                <a:schemeClr val="tx2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6" name="Picture 2" descr="D:\Мои документы\Статті\2022\ИПС.pn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31890" y="142852"/>
            <a:ext cx="8012110" cy="43206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Мета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навчальної</a:t>
            </a:r>
            <a:r>
              <a:rPr lang="ru-RU" dirty="0" smtClean="0"/>
              <a:t> </a:t>
            </a:r>
            <a:r>
              <a:rPr lang="ru-RU" dirty="0" err="1" smtClean="0"/>
              <a:t>дисципліни</a:t>
            </a:r>
            <a:r>
              <a:rPr lang="ru-RU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“</a:t>
            </a:r>
            <a:r>
              <a:rPr lang="ru-RU" dirty="0" err="1" smtClean="0"/>
              <a:t>Інформаційн</a:t>
            </a:r>
            <a:r>
              <a:rPr lang="uk-UA" dirty="0" smtClean="0"/>
              <a:t>о-пошукові </a:t>
            </a:r>
            <a:r>
              <a:rPr lang="ru-RU" dirty="0" err="1" smtClean="0"/>
              <a:t>системи</a:t>
            </a:r>
            <a:r>
              <a:rPr lang="ru-RU" dirty="0" smtClean="0"/>
              <a:t> ”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357430"/>
            <a:ext cx="7498080" cy="389097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dirty="0" err="1" smtClean="0"/>
              <a:t>підготовка</a:t>
            </a:r>
            <a:r>
              <a:rPr lang="ru-RU" dirty="0" smtClean="0"/>
              <a:t> </a:t>
            </a:r>
            <a:r>
              <a:rPr lang="ru-RU" dirty="0" err="1" smtClean="0"/>
              <a:t>сучасних</a:t>
            </a:r>
            <a:r>
              <a:rPr lang="ru-RU" dirty="0" smtClean="0"/>
              <a:t> </a:t>
            </a:r>
            <a:r>
              <a:rPr lang="ru-RU" dirty="0" err="1" smtClean="0"/>
              <a:t>професіоналів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володіють</a:t>
            </a:r>
            <a:r>
              <a:rPr lang="ru-RU" dirty="0" smtClean="0"/>
              <a:t> </a:t>
            </a:r>
            <a:r>
              <a:rPr lang="ru-RU" dirty="0" err="1" smtClean="0"/>
              <a:t>поглибленими</a:t>
            </a:r>
            <a:r>
              <a:rPr lang="ru-RU" dirty="0" smtClean="0"/>
              <a:t> </a:t>
            </a:r>
            <a:r>
              <a:rPr lang="ru-RU" dirty="0" err="1" smtClean="0"/>
              <a:t>знаннями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розвиненими</a:t>
            </a:r>
            <a:r>
              <a:rPr lang="ru-RU" dirty="0" smtClean="0"/>
              <a:t> </a:t>
            </a:r>
            <a:r>
              <a:rPr lang="ru-RU" dirty="0" err="1" smtClean="0"/>
              <a:t>навичками</a:t>
            </a:r>
            <a:r>
              <a:rPr lang="ru-RU" dirty="0" smtClean="0"/>
              <a:t>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uk-UA" dirty="0" smtClean="0"/>
              <a:t>інформаційного пошуку</a:t>
            </a:r>
            <a:r>
              <a:rPr lang="ru-RU" dirty="0" smtClean="0"/>
              <a:t>, </a:t>
            </a:r>
            <a:r>
              <a:rPr lang="ru-RU" dirty="0" err="1" smtClean="0"/>
              <a:t>здійснювати</a:t>
            </a:r>
            <a:r>
              <a:rPr lang="ru-RU" dirty="0" smtClean="0"/>
              <a:t> </a:t>
            </a:r>
            <a:r>
              <a:rPr lang="ru-RU" dirty="0" err="1" smtClean="0"/>
              <a:t>ефективні</a:t>
            </a:r>
            <a:r>
              <a:rPr lang="ru-RU" dirty="0" smtClean="0"/>
              <a:t> </a:t>
            </a:r>
            <a:r>
              <a:rPr lang="ru-RU" dirty="0" err="1" smtClean="0"/>
              <a:t>комунікації</a:t>
            </a:r>
            <a:r>
              <a:rPr lang="ru-RU" dirty="0" smtClean="0"/>
              <a:t>, </a:t>
            </a:r>
            <a:r>
              <a:rPr lang="ru-RU" dirty="0" err="1" smtClean="0"/>
              <a:t>демонструвати</a:t>
            </a:r>
            <a:r>
              <a:rPr lang="ru-RU" dirty="0" smtClean="0"/>
              <a:t> </a:t>
            </a:r>
            <a:r>
              <a:rPr lang="ru-RU" dirty="0" err="1" smtClean="0"/>
              <a:t>професійну</a:t>
            </a:r>
            <a:r>
              <a:rPr lang="ru-RU" dirty="0" smtClean="0"/>
              <a:t> </a:t>
            </a:r>
            <a:r>
              <a:rPr lang="ru-RU" dirty="0" err="1" smtClean="0"/>
              <a:t>ефективність</a:t>
            </a:r>
            <a:r>
              <a:rPr lang="uk-UA" dirty="0" smtClean="0"/>
              <a:t>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Модуль </a:t>
            </a:r>
            <a:r>
              <a:rPr lang="ru-RU" b="1" dirty="0" smtClean="0"/>
              <a:t>1. </a:t>
            </a:r>
            <a:r>
              <a:rPr lang="uk-UA" b="1" dirty="0" smtClean="0"/>
              <a:t>Бібліотечні </a:t>
            </a:r>
            <a:r>
              <a:rPr lang="uk-UA" b="1" dirty="0" smtClean="0"/>
              <a:t>інформаційно-пошукові </a:t>
            </a:r>
            <a:r>
              <a:rPr lang="uk-UA" b="1" dirty="0" smtClean="0"/>
              <a:t>системи:</a:t>
            </a:r>
          </a:p>
          <a:p>
            <a:pPr>
              <a:buFontTx/>
              <a:buChar char="-"/>
            </a:pPr>
            <a:r>
              <a:rPr lang="ru-RU" b="1" dirty="0" err="1" smtClean="0"/>
              <a:t>Бібліотечні</a:t>
            </a:r>
            <a:r>
              <a:rPr lang="ru-RU" b="1" dirty="0" smtClean="0"/>
              <a:t> </a:t>
            </a:r>
            <a:r>
              <a:rPr lang="uk-UA" b="1" dirty="0" smtClean="0"/>
              <a:t>карткові </a:t>
            </a:r>
            <a:r>
              <a:rPr lang="ru-RU" b="1" dirty="0" smtClean="0"/>
              <a:t>каталоги: </a:t>
            </a:r>
            <a:r>
              <a:rPr lang="ru-RU" b="1" dirty="0" err="1" smtClean="0"/>
              <a:t>поняття</a:t>
            </a:r>
            <a:r>
              <a:rPr lang="ru-RU" b="1" dirty="0" smtClean="0"/>
              <a:t>, </a:t>
            </a:r>
            <a:r>
              <a:rPr lang="ru-RU" b="1" dirty="0" err="1" smtClean="0"/>
              <a:t>функції</a:t>
            </a:r>
            <a:r>
              <a:rPr lang="ru-RU" b="1" dirty="0" smtClean="0"/>
              <a:t>, </a:t>
            </a:r>
            <a:r>
              <a:rPr lang="ru-RU" b="1" dirty="0" err="1" smtClean="0"/>
              <a:t>вимоги</a:t>
            </a:r>
            <a:r>
              <a:rPr lang="ru-RU" b="1" dirty="0" smtClean="0"/>
              <a:t>, </a:t>
            </a:r>
            <a:r>
              <a:rPr lang="ru-RU" b="1" dirty="0" err="1" smtClean="0"/>
              <a:t>види</a:t>
            </a:r>
            <a:endParaRPr lang="ru-RU" b="1" dirty="0" smtClean="0"/>
          </a:p>
          <a:p>
            <a:pPr>
              <a:buFontTx/>
              <a:buChar char="-"/>
            </a:pPr>
            <a:r>
              <a:rPr lang="uk-UA" b="1" dirty="0" smtClean="0"/>
              <a:t>Електронні бібліотечні каталоги</a:t>
            </a:r>
            <a:endParaRPr lang="ru-RU" dirty="0" smtClean="0"/>
          </a:p>
          <a:p>
            <a:endParaRPr lang="uk-UA" b="1" dirty="0" smtClean="0"/>
          </a:p>
          <a:p>
            <a:r>
              <a:rPr lang="ru-RU" b="1" dirty="0" smtClean="0"/>
              <a:t>Модуль </a:t>
            </a:r>
            <a:r>
              <a:rPr lang="ru-RU" b="1" dirty="0" smtClean="0"/>
              <a:t>2. </a:t>
            </a:r>
            <a:r>
              <a:rPr lang="uk-UA" b="1" dirty="0" smtClean="0"/>
              <a:t>Галузеві </a:t>
            </a:r>
            <a:r>
              <a:rPr lang="uk-UA" b="1" smtClean="0"/>
              <a:t>пошукові </a:t>
            </a:r>
            <a:r>
              <a:rPr lang="uk-UA" b="1" smtClean="0"/>
              <a:t>системи:</a:t>
            </a:r>
            <a:endParaRPr lang="ru-RU" dirty="0" smtClean="0"/>
          </a:p>
          <a:p>
            <a:pPr>
              <a:buFontTx/>
              <a:buChar char="-"/>
            </a:pPr>
            <a:r>
              <a:rPr lang="uk-UA" b="1" dirty="0" smtClean="0"/>
              <a:t>Пошукові </a:t>
            </a:r>
            <a:r>
              <a:rPr lang="uk-UA" b="1" dirty="0" smtClean="0"/>
              <a:t>системи наукової </a:t>
            </a:r>
            <a:r>
              <a:rPr lang="uk-UA" b="1" dirty="0" smtClean="0"/>
              <a:t>інформації</a:t>
            </a:r>
          </a:p>
          <a:p>
            <a:pPr>
              <a:buFontTx/>
              <a:buChar char="-"/>
            </a:pPr>
            <a:r>
              <a:rPr lang="uk-UA" b="1" dirty="0" smtClean="0"/>
              <a:t>Пошукові системи у різних галузях соціальної діяльності</a:t>
            </a: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652</TotalTime>
  <Words>38</Words>
  <PresentationFormat>Экран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Солнцестояние</vt:lpstr>
      <vt:lpstr>Слайд 1</vt:lpstr>
      <vt:lpstr>  Мета вивчення навчальної дисципліни  “Інформаційно-пошукові системи ”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Lenovo</dc:creator>
  <cp:lastModifiedBy>Lenovo</cp:lastModifiedBy>
  <cp:revision>2</cp:revision>
  <dcterms:created xsi:type="dcterms:W3CDTF">2022-11-01T11:24:24Z</dcterms:created>
  <dcterms:modified xsi:type="dcterms:W3CDTF">2022-11-01T22:21:24Z</dcterms:modified>
</cp:coreProperties>
</file>