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4" r:id="rId6"/>
    <p:sldId id="259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F70A1-9995-43DB-897F-8F836692A0A1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097CFA25-DEBE-47C8-BDF7-5DFB5F7EE755}">
      <dgm:prSet phldrT="[Текст]" custT="1"/>
      <dgm:spPr/>
      <dgm:t>
        <a:bodyPr/>
        <a:lstStyle/>
        <a:p>
          <a:r>
            <a:rPr lang="uk-UA" sz="2400" b="1" i="1" dirty="0" smtClean="0">
              <a:latin typeface="Georgia" pitchFamily="18" charset="0"/>
            </a:rPr>
            <a:t>ЕКСПЕРИМЕНТ</a:t>
          </a:r>
          <a:endParaRPr lang="uk-UA" sz="2400" b="1" i="1" dirty="0">
            <a:latin typeface="Georgia" pitchFamily="18" charset="0"/>
          </a:endParaRPr>
        </a:p>
      </dgm:t>
    </dgm:pt>
    <dgm:pt modelId="{E25C1999-4BDF-4DE9-97A7-811CFAD73067}" type="parTrans" cxnId="{3610D309-8FE9-44C5-9E6C-BE8AD335808D}">
      <dgm:prSet/>
      <dgm:spPr/>
      <dgm:t>
        <a:bodyPr/>
        <a:lstStyle/>
        <a:p>
          <a:endParaRPr lang="uk-UA"/>
        </a:p>
      </dgm:t>
    </dgm:pt>
    <dgm:pt modelId="{10EC61EC-DBB9-43E9-BDE9-8DBDFF9E661E}" type="sibTrans" cxnId="{3610D309-8FE9-44C5-9E6C-BE8AD335808D}">
      <dgm:prSet/>
      <dgm:spPr/>
      <dgm:t>
        <a:bodyPr/>
        <a:lstStyle/>
        <a:p>
          <a:endParaRPr lang="uk-UA"/>
        </a:p>
      </dgm:t>
    </dgm:pt>
    <dgm:pt modelId="{68B15CBA-5E57-4A30-A0AA-5A6063312689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ДЕМОНСТАЦІЙНИЙ</a:t>
          </a:r>
          <a:endParaRPr lang="uk-UA" sz="2000" b="1" i="1" dirty="0">
            <a:latin typeface="Georgia" pitchFamily="18" charset="0"/>
          </a:endParaRPr>
        </a:p>
      </dgm:t>
    </dgm:pt>
    <dgm:pt modelId="{EE982CD9-C8A5-4664-8C9F-9E5370177DF1}" type="parTrans" cxnId="{8CDD3593-3327-4E10-9254-9B93FA64958F}">
      <dgm:prSet/>
      <dgm:spPr/>
      <dgm:t>
        <a:bodyPr/>
        <a:lstStyle/>
        <a:p>
          <a:endParaRPr lang="uk-UA"/>
        </a:p>
      </dgm:t>
    </dgm:pt>
    <dgm:pt modelId="{393396AC-B96F-4CC5-8E4D-0E5564B2AD2F}" type="sibTrans" cxnId="{8CDD3593-3327-4E10-9254-9B93FA64958F}">
      <dgm:prSet/>
      <dgm:spPr/>
      <dgm:t>
        <a:bodyPr/>
        <a:lstStyle/>
        <a:p>
          <a:endParaRPr lang="uk-UA"/>
        </a:p>
      </dgm:t>
    </dgm:pt>
    <dgm:pt modelId="{DB0B5EF1-CFB0-4AB3-AFD1-4A59B168998E}">
      <dgm:prSet phldrT="[Текст]" custT="1"/>
      <dgm:spPr/>
      <dgm:t>
        <a:bodyPr/>
        <a:lstStyle/>
        <a:p>
          <a:r>
            <a:rPr lang="uk-UA" sz="1800" b="1" i="1" dirty="0" smtClean="0">
              <a:latin typeface="Georgia" pitchFamily="18" charset="0"/>
            </a:rPr>
            <a:t>УІНІВСЬКИЙ</a:t>
          </a:r>
          <a:endParaRPr lang="uk-UA" sz="1800" b="1" i="1" dirty="0">
            <a:latin typeface="Georgia" pitchFamily="18" charset="0"/>
          </a:endParaRPr>
        </a:p>
      </dgm:t>
    </dgm:pt>
    <dgm:pt modelId="{97C64F83-F03C-43AA-8036-D3BBB3AC034B}" type="parTrans" cxnId="{E4F381DF-B22B-46A1-92B4-653F6354DCA7}">
      <dgm:prSet/>
      <dgm:spPr/>
      <dgm:t>
        <a:bodyPr/>
        <a:lstStyle/>
        <a:p>
          <a:endParaRPr lang="uk-UA"/>
        </a:p>
      </dgm:t>
    </dgm:pt>
    <dgm:pt modelId="{8001CD62-7484-4F45-904D-173873683B4D}" type="sibTrans" cxnId="{E4F381DF-B22B-46A1-92B4-653F6354DCA7}">
      <dgm:prSet/>
      <dgm:spPr/>
      <dgm:t>
        <a:bodyPr/>
        <a:lstStyle/>
        <a:p>
          <a:endParaRPr lang="uk-UA"/>
        </a:p>
      </dgm:t>
    </dgm:pt>
    <dgm:pt modelId="{2D4DC9D1-AC32-4EB7-A973-AAB209085C37}">
      <dgm:prSet phldrT="[Текст]" custT="1"/>
      <dgm:spPr/>
      <dgm:t>
        <a:bodyPr/>
        <a:lstStyle/>
        <a:p>
          <a:r>
            <a:rPr lang="uk-UA" sz="1600" b="1" i="1" dirty="0" smtClean="0">
              <a:latin typeface="Georgia" pitchFamily="18" charset="0"/>
            </a:rPr>
            <a:t>ЛАБОРАТОРНА РОБОТА</a:t>
          </a:r>
          <a:endParaRPr lang="uk-UA" sz="1600" b="1" i="1" dirty="0">
            <a:latin typeface="Georgia" pitchFamily="18" charset="0"/>
          </a:endParaRPr>
        </a:p>
      </dgm:t>
    </dgm:pt>
    <dgm:pt modelId="{EB25CEF5-C66A-4368-B18C-B4EF3BE2D113}" type="parTrans" cxnId="{E003E6CF-F36C-4143-BE8A-EE1E623E8218}">
      <dgm:prSet/>
      <dgm:spPr/>
      <dgm:t>
        <a:bodyPr/>
        <a:lstStyle/>
        <a:p>
          <a:endParaRPr lang="uk-UA"/>
        </a:p>
      </dgm:t>
    </dgm:pt>
    <dgm:pt modelId="{925EB63C-1C7F-47A8-8DC2-A567D24206BA}" type="sibTrans" cxnId="{E003E6CF-F36C-4143-BE8A-EE1E623E8218}">
      <dgm:prSet/>
      <dgm:spPr/>
      <dgm:t>
        <a:bodyPr/>
        <a:lstStyle/>
        <a:p>
          <a:endParaRPr lang="uk-UA"/>
        </a:p>
      </dgm:t>
    </dgm:pt>
    <dgm:pt modelId="{4AE62CFC-3FBE-4B4C-AB28-61B71C7A1636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ПРАКТИЧНА РОБОТА</a:t>
          </a:r>
          <a:endParaRPr lang="uk-UA" b="1" i="1" dirty="0">
            <a:latin typeface="Georgia" pitchFamily="18" charset="0"/>
          </a:endParaRPr>
        </a:p>
      </dgm:t>
    </dgm:pt>
    <dgm:pt modelId="{7D4024D7-279C-401C-B80F-2E7F30854355}" type="parTrans" cxnId="{8E94F447-7E45-4281-B284-C65DA2C977AC}">
      <dgm:prSet/>
      <dgm:spPr/>
      <dgm:t>
        <a:bodyPr/>
        <a:lstStyle/>
        <a:p>
          <a:endParaRPr lang="uk-UA"/>
        </a:p>
      </dgm:t>
    </dgm:pt>
    <dgm:pt modelId="{593E1EDB-A0B0-455C-8E90-5BDC4ECBC0DE}" type="sibTrans" cxnId="{8E94F447-7E45-4281-B284-C65DA2C977AC}">
      <dgm:prSet/>
      <dgm:spPr/>
      <dgm:t>
        <a:bodyPr/>
        <a:lstStyle/>
        <a:p>
          <a:endParaRPr lang="uk-UA"/>
        </a:p>
      </dgm:t>
    </dgm:pt>
    <dgm:pt modelId="{223B6D24-8D81-4FB2-860F-67232BFEE7A2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ЛАБОРАТОРНИЙ ПРАКТИКУМ</a:t>
          </a:r>
          <a:endParaRPr lang="uk-UA" b="1" i="1" dirty="0">
            <a:latin typeface="Georgia" pitchFamily="18" charset="0"/>
          </a:endParaRPr>
        </a:p>
      </dgm:t>
    </dgm:pt>
    <dgm:pt modelId="{C8DE8BEA-A9FF-4FB4-9CDD-8454B6EB8459}" type="parTrans" cxnId="{D9F11FA5-20C2-4503-8310-B254A70BB303}">
      <dgm:prSet/>
      <dgm:spPr/>
      <dgm:t>
        <a:bodyPr/>
        <a:lstStyle/>
        <a:p>
          <a:endParaRPr lang="uk-UA"/>
        </a:p>
      </dgm:t>
    </dgm:pt>
    <dgm:pt modelId="{FBB39862-4F90-4BF2-9259-1A183C619178}" type="sibTrans" cxnId="{D9F11FA5-20C2-4503-8310-B254A70BB303}">
      <dgm:prSet/>
      <dgm:spPr/>
      <dgm:t>
        <a:bodyPr/>
        <a:lstStyle/>
        <a:p>
          <a:endParaRPr lang="uk-UA"/>
        </a:p>
      </dgm:t>
    </dgm:pt>
    <dgm:pt modelId="{FAE2E2FF-97C6-41E3-9E13-BCABA82165BE}" type="pres">
      <dgm:prSet presAssocID="{7CBF70A1-9995-43DB-897F-8F836692A0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FCA103-03BD-4A64-8154-3C71084190F3}" type="pres">
      <dgm:prSet presAssocID="{097CFA25-DEBE-47C8-BDF7-5DFB5F7EE755}" presName="hierRoot1" presStyleCnt="0"/>
      <dgm:spPr/>
      <dgm:t>
        <a:bodyPr/>
        <a:lstStyle/>
        <a:p>
          <a:endParaRPr lang="ru-RU"/>
        </a:p>
      </dgm:t>
    </dgm:pt>
    <dgm:pt modelId="{A9BB0A55-D0C3-4105-BAFB-215AB8506224}" type="pres">
      <dgm:prSet presAssocID="{097CFA25-DEBE-47C8-BDF7-5DFB5F7EE755}" presName="composite" presStyleCnt="0"/>
      <dgm:spPr/>
      <dgm:t>
        <a:bodyPr/>
        <a:lstStyle/>
        <a:p>
          <a:endParaRPr lang="ru-RU"/>
        </a:p>
      </dgm:t>
    </dgm:pt>
    <dgm:pt modelId="{5ADBDE7A-6736-4DF6-92CB-1CFF09E16154}" type="pres">
      <dgm:prSet presAssocID="{097CFA25-DEBE-47C8-BDF7-5DFB5F7EE755}" presName="background" presStyleLbl="node0" presStyleIdx="0" presStyleCnt="1"/>
      <dgm:spPr/>
      <dgm:t>
        <a:bodyPr/>
        <a:lstStyle/>
        <a:p>
          <a:endParaRPr lang="ru-RU"/>
        </a:p>
      </dgm:t>
    </dgm:pt>
    <dgm:pt modelId="{E54E51B2-1C98-47EE-9E69-9E48279F0209}" type="pres">
      <dgm:prSet presAssocID="{097CFA25-DEBE-47C8-BDF7-5DFB5F7EE755}" presName="text" presStyleLbl="fgAcc0" presStyleIdx="0" presStyleCnt="1" custScaleX="280789" custScaleY="2113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333731-C005-4FAE-B155-44D89E82CAD2}" type="pres">
      <dgm:prSet presAssocID="{097CFA25-DEBE-47C8-BDF7-5DFB5F7EE755}" presName="hierChild2" presStyleCnt="0"/>
      <dgm:spPr/>
      <dgm:t>
        <a:bodyPr/>
        <a:lstStyle/>
        <a:p>
          <a:endParaRPr lang="ru-RU"/>
        </a:p>
      </dgm:t>
    </dgm:pt>
    <dgm:pt modelId="{B666D2B6-6C2C-4938-87B4-36E950B7D6F7}" type="pres">
      <dgm:prSet presAssocID="{EE982CD9-C8A5-4664-8C9F-9E5370177DF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EBFAAE3-8A4D-4F25-AACF-B8114B7F11C5}" type="pres">
      <dgm:prSet presAssocID="{68B15CBA-5E57-4A30-A0AA-5A6063312689}" presName="hierRoot2" presStyleCnt="0"/>
      <dgm:spPr/>
      <dgm:t>
        <a:bodyPr/>
        <a:lstStyle/>
        <a:p>
          <a:endParaRPr lang="ru-RU"/>
        </a:p>
      </dgm:t>
    </dgm:pt>
    <dgm:pt modelId="{FA2292A5-2AC7-4BB1-9138-C0EAE3870FB0}" type="pres">
      <dgm:prSet presAssocID="{68B15CBA-5E57-4A30-A0AA-5A6063312689}" presName="composite2" presStyleCnt="0"/>
      <dgm:spPr/>
      <dgm:t>
        <a:bodyPr/>
        <a:lstStyle/>
        <a:p>
          <a:endParaRPr lang="ru-RU"/>
        </a:p>
      </dgm:t>
    </dgm:pt>
    <dgm:pt modelId="{F39DC6E4-ADC1-416A-89F0-C72219A26958}" type="pres">
      <dgm:prSet presAssocID="{68B15CBA-5E57-4A30-A0AA-5A6063312689}" presName="background2" presStyleLbl="node2" presStyleIdx="0" presStyleCnt="2"/>
      <dgm:spPr/>
      <dgm:t>
        <a:bodyPr/>
        <a:lstStyle/>
        <a:p>
          <a:endParaRPr lang="ru-RU"/>
        </a:p>
      </dgm:t>
    </dgm:pt>
    <dgm:pt modelId="{68D65336-3EBD-4056-AE11-48905B1FDE9D}" type="pres">
      <dgm:prSet presAssocID="{68B15CBA-5E57-4A30-A0AA-5A6063312689}" presName="text2" presStyleLbl="fgAcc2" presStyleIdx="0" presStyleCnt="2" custScaleX="2900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2C7541-7C7B-4583-811E-6BC2E2142523}" type="pres">
      <dgm:prSet presAssocID="{68B15CBA-5E57-4A30-A0AA-5A6063312689}" presName="hierChild3" presStyleCnt="0"/>
      <dgm:spPr/>
      <dgm:t>
        <a:bodyPr/>
        <a:lstStyle/>
        <a:p>
          <a:endParaRPr lang="ru-RU"/>
        </a:p>
      </dgm:t>
    </dgm:pt>
    <dgm:pt modelId="{9638276A-DA76-4699-B738-2E2AA99440F0}" type="pres">
      <dgm:prSet presAssocID="{97C64F83-F03C-43AA-8036-D3BBB3AC034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CDA7AEB-3F95-4EBB-801C-3485FA09C14D}" type="pres">
      <dgm:prSet presAssocID="{DB0B5EF1-CFB0-4AB3-AFD1-4A59B168998E}" presName="hierRoot2" presStyleCnt="0"/>
      <dgm:spPr/>
      <dgm:t>
        <a:bodyPr/>
        <a:lstStyle/>
        <a:p>
          <a:endParaRPr lang="ru-RU"/>
        </a:p>
      </dgm:t>
    </dgm:pt>
    <dgm:pt modelId="{723009E6-0DD5-41B9-B385-9733E683BAE8}" type="pres">
      <dgm:prSet presAssocID="{DB0B5EF1-CFB0-4AB3-AFD1-4A59B168998E}" presName="composite2" presStyleCnt="0"/>
      <dgm:spPr/>
      <dgm:t>
        <a:bodyPr/>
        <a:lstStyle/>
        <a:p>
          <a:endParaRPr lang="ru-RU"/>
        </a:p>
      </dgm:t>
    </dgm:pt>
    <dgm:pt modelId="{702A3055-DC34-4A20-A41B-BBDB1F86B2A9}" type="pres">
      <dgm:prSet presAssocID="{DB0B5EF1-CFB0-4AB3-AFD1-4A59B168998E}" presName="background2" presStyleLbl="node2" presStyleIdx="1" presStyleCnt="2"/>
      <dgm:spPr/>
      <dgm:t>
        <a:bodyPr/>
        <a:lstStyle/>
        <a:p>
          <a:endParaRPr lang="ru-RU"/>
        </a:p>
      </dgm:t>
    </dgm:pt>
    <dgm:pt modelId="{8B152186-95EE-4CEC-B0BF-7344665FCBEE}" type="pres">
      <dgm:prSet presAssocID="{DB0B5EF1-CFB0-4AB3-AFD1-4A59B168998E}" presName="text2" presStyleLbl="fgAcc2" presStyleIdx="1" presStyleCnt="2" custScaleX="200582" custLinFactNeighborX="69008" custLinFactNeighborY="-39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462FE8-465F-4033-B009-4C627E96318A}" type="pres">
      <dgm:prSet presAssocID="{DB0B5EF1-CFB0-4AB3-AFD1-4A59B168998E}" presName="hierChild3" presStyleCnt="0"/>
      <dgm:spPr/>
      <dgm:t>
        <a:bodyPr/>
        <a:lstStyle/>
        <a:p>
          <a:endParaRPr lang="ru-RU"/>
        </a:p>
      </dgm:t>
    </dgm:pt>
    <dgm:pt modelId="{33533A72-7F7C-480E-A16D-4238CB9A3483}" type="pres">
      <dgm:prSet presAssocID="{EB25CEF5-C66A-4368-B18C-B4EF3BE2D113}" presName="Name17" presStyleLbl="parChTrans1D3" presStyleIdx="0" presStyleCnt="3"/>
      <dgm:spPr/>
      <dgm:t>
        <a:bodyPr/>
        <a:lstStyle/>
        <a:p>
          <a:endParaRPr lang="ru-RU"/>
        </a:p>
      </dgm:t>
    </dgm:pt>
    <dgm:pt modelId="{6274A4A0-CA0D-4EFC-8C48-2B790635546D}" type="pres">
      <dgm:prSet presAssocID="{2D4DC9D1-AC32-4EB7-A973-AAB209085C37}" presName="hierRoot3" presStyleCnt="0"/>
      <dgm:spPr/>
      <dgm:t>
        <a:bodyPr/>
        <a:lstStyle/>
        <a:p>
          <a:endParaRPr lang="ru-RU"/>
        </a:p>
      </dgm:t>
    </dgm:pt>
    <dgm:pt modelId="{487644E1-F46C-4753-A005-A970231EB00A}" type="pres">
      <dgm:prSet presAssocID="{2D4DC9D1-AC32-4EB7-A973-AAB209085C37}" presName="composite3" presStyleCnt="0"/>
      <dgm:spPr/>
      <dgm:t>
        <a:bodyPr/>
        <a:lstStyle/>
        <a:p>
          <a:endParaRPr lang="ru-RU"/>
        </a:p>
      </dgm:t>
    </dgm:pt>
    <dgm:pt modelId="{E459DBCE-1B9C-47D1-9760-A7C0633937F4}" type="pres">
      <dgm:prSet presAssocID="{2D4DC9D1-AC32-4EB7-A973-AAB209085C37}" presName="background3" presStyleLbl="node3" presStyleIdx="0" presStyleCnt="3"/>
      <dgm:spPr/>
      <dgm:t>
        <a:bodyPr/>
        <a:lstStyle/>
        <a:p>
          <a:endParaRPr lang="ru-RU"/>
        </a:p>
      </dgm:t>
    </dgm:pt>
    <dgm:pt modelId="{49D0436D-F97B-40A7-AAD8-EF3E1B5CD012}" type="pres">
      <dgm:prSet presAssocID="{2D4DC9D1-AC32-4EB7-A973-AAB209085C37}" presName="text3" presStyleLbl="fgAcc3" presStyleIdx="0" presStyleCnt="3" custScaleX="17270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514330C-2FB7-42FC-8AEB-1247D6410360}" type="pres">
      <dgm:prSet presAssocID="{2D4DC9D1-AC32-4EB7-A973-AAB209085C37}" presName="hierChild4" presStyleCnt="0"/>
      <dgm:spPr/>
      <dgm:t>
        <a:bodyPr/>
        <a:lstStyle/>
        <a:p>
          <a:endParaRPr lang="ru-RU"/>
        </a:p>
      </dgm:t>
    </dgm:pt>
    <dgm:pt modelId="{F49F1850-07E5-4337-BDA5-D5E7CB2F0D1A}" type="pres">
      <dgm:prSet presAssocID="{7D4024D7-279C-401C-B80F-2E7F30854355}" presName="Name17" presStyleLbl="parChTrans1D3" presStyleIdx="1" presStyleCnt="3"/>
      <dgm:spPr/>
      <dgm:t>
        <a:bodyPr/>
        <a:lstStyle/>
        <a:p>
          <a:endParaRPr lang="ru-RU"/>
        </a:p>
      </dgm:t>
    </dgm:pt>
    <dgm:pt modelId="{0068D5FB-0374-459C-B1C6-5D8320AC2813}" type="pres">
      <dgm:prSet presAssocID="{4AE62CFC-3FBE-4B4C-AB28-61B71C7A1636}" presName="hierRoot3" presStyleCnt="0"/>
      <dgm:spPr/>
      <dgm:t>
        <a:bodyPr/>
        <a:lstStyle/>
        <a:p>
          <a:endParaRPr lang="ru-RU"/>
        </a:p>
      </dgm:t>
    </dgm:pt>
    <dgm:pt modelId="{8129B5B1-E5B4-44EB-8D84-4FB34C58E2C4}" type="pres">
      <dgm:prSet presAssocID="{4AE62CFC-3FBE-4B4C-AB28-61B71C7A1636}" presName="composite3" presStyleCnt="0"/>
      <dgm:spPr/>
      <dgm:t>
        <a:bodyPr/>
        <a:lstStyle/>
        <a:p>
          <a:endParaRPr lang="ru-RU"/>
        </a:p>
      </dgm:t>
    </dgm:pt>
    <dgm:pt modelId="{CAD4B0E6-C729-45DE-8415-CE2ACB3FC5E2}" type="pres">
      <dgm:prSet presAssocID="{4AE62CFC-3FBE-4B4C-AB28-61B71C7A1636}" presName="background3" presStyleLbl="node3" presStyleIdx="1" presStyleCnt="3"/>
      <dgm:spPr/>
      <dgm:t>
        <a:bodyPr/>
        <a:lstStyle/>
        <a:p>
          <a:endParaRPr lang="ru-RU"/>
        </a:p>
      </dgm:t>
    </dgm:pt>
    <dgm:pt modelId="{C9047717-D2D5-4148-BDDB-D4AA68CB0E45}" type="pres">
      <dgm:prSet presAssocID="{4AE62CFC-3FBE-4B4C-AB28-61B71C7A1636}" presName="text3" presStyleLbl="fgAcc3" presStyleIdx="1" presStyleCnt="3" custScaleX="203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6856F-E1C6-439B-9C39-C17B3761EE6B}" type="pres">
      <dgm:prSet presAssocID="{4AE62CFC-3FBE-4B4C-AB28-61B71C7A1636}" presName="hierChild4" presStyleCnt="0"/>
      <dgm:spPr/>
      <dgm:t>
        <a:bodyPr/>
        <a:lstStyle/>
        <a:p>
          <a:endParaRPr lang="ru-RU"/>
        </a:p>
      </dgm:t>
    </dgm:pt>
    <dgm:pt modelId="{8CB613AB-2935-4067-9F9E-CED17B2B5649}" type="pres">
      <dgm:prSet presAssocID="{C8DE8BEA-A9FF-4FB4-9CDD-8454B6EB8459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5A04100-1A26-4DE8-BE39-264DB067BBDA}" type="pres">
      <dgm:prSet presAssocID="{223B6D24-8D81-4FB2-860F-67232BFEE7A2}" presName="hierRoot3" presStyleCnt="0"/>
      <dgm:spPr/>
      <dgm:t>
        <a:bodyPr/>
        <a:lstStyle/>
        <a:p>
          <a:endParaRPr lang="ru-RU"/>
        </a:p>
      </dgm:t>
    </dgm:pt>
    <dgm:pt modelId="{4B25DB33-39C5-4003-A327-CC72A567570C}" type="pres">
      <dgm:prSet presAssocID="{223B6D24-8D81-4FB2-860F-67232BFEE7A2}" presName="composite3" presStyleCnt="0"/>
      <dgm:spPr/>
      <dgm:t>
        <a:bodyPr/>
        <a:lstStyle/>
        <a:p>
          <a:endParaRPr lang="ru-RU"/>
        </a:p>
      </dgm:t>
    </dgm:pt>
    <dgm:pt modelId="{ECE796EF-C91D-4068-B515-6C5397BE2C11}" type="pres">
      <dgm:prSet presAssocID="{223B6D24-8D81-4FB2-860F-67232BFEE7A2}" presName="background3" presStyleLbl="node3" presStyleIdx="2" presStyleCnt="3"/>
      <dgm:spPr/>
      <dgm:t>
        <a:bodyPr/>
        <a:lstStyle/>
        <a:p>
          <a:endParaRPr lang="ru-RU"/>
        </a:p>
      </dgm:t>
    </dgm:pt>
    <dgm:pt modelId="{98D31AD5-5194-4637-BBDE-78B763BEDD32}" type="pres">
      <dgm:prSet presAssocID="{223B6D24-8D81-4FB2-860F-67232BFEE7A2}" presName="text3" presStyleLbl="fgAcc3" presStyleIdx="2" presStyleCnt="3" custScaleX="2075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710AB9-725E-4D49-9FC1-45AAEA58A09E}" type="pres">
      <dgm:prSet presAssocID="{223B6D24-8D81-4FB2-860F-67232BFEE7A2}" presName="hierChild4" presStyleCnt="0"/>
      <dgm:spPr/>
      <dgm:t>
        <a:bodyPr/>
        <a:lstStyle/>
        <a:p>
          <a:endParaRPr lang="ru-RU"/>
        </a:p>
      </dgm:t>
    </dgm:pt>
  </dgm:ptLst>
  <dgm:cxnLst>
    <dgm:cxn modelId="{BA02C37B-BAD5-4C9A-9639-89313DEE5681}" type="presOf" srcId="{EB25CEF5-C66A-4368-B18C-B4EF3BE2D113}" destId="{33533A72-7F7C-480E-A16D-4238CB9A3483}" srcOrd="0" destOrd="0" presId="urn:microsoft.com/office/officeart/2005/8/layout/hierarchy1"/>
    <dgm:cxn modelId="{43A74D3F-E8E9-40AC-BC28-2996EC3ADBE9}" type="presOf" srcId="{C8DE8BEA-A9FF-4FB4-9CDD-8454B6EB8459}" destId="{8CB613AB-2935-4067-9F9E-CED17B2B5649}" srcOrd="0" destOrd="0" presId="urn:microsoft.com/office/officeart/2005/8/layout/hierarchy1"/>
    <dgm:cxn modelId="{3610D309-8FE9-44C5-9E6C-BE8AD335808D}" srcId="{7CBF70A1-9995-43DB-897F-8F836692A0A1}" destId="{097CFA25-DEBE-47C8-BDF7-5DFB5F7EE755}" srcOrd="0" destOrd="0" parTransId="{E25C1999-4BDF-4DE9-97A7-811CFAD73067}" sibTransId="{10EC61EC-DBB9-43E9-BDE9-8DBDFF9E661E}"/>
    <dgm:cxn modelId="{E4F381DF-B22B-46A1-92B4-653F6354DCA7}" srcId="{097CFA25-DEBE-47C8-BDF7-5DFB5F7EE755}" destId="{DB0B5EF1-CFB0-4AB3-AFD1-4A59B168998E}" srcOrd="1" destOrd="0" parTransId="{97C64F83-F03C-43AA-8036-D3BBB3AC034B}" sibTransId="{8001CD62-7484-4F45-904D-173873683B4D}"/>
    <dgm:cxn modelId="{92EF8249-B08F-406D-AEF4-89BDD48009E3}" type="presOf" srcId="{7CBF70A1-9995-43DB-897F-8F836692A0A1}" destId="{FAE2E2FF-97C6-41E3-9E13-BCABA82165BE}" srcOrd="0" destOrd="0" presId="urn:microsoft.com/office/officeart/2005/8/layout/hierarchy1"/>
    <dgm:cxn modelId="{A9D05D8E-566A-4C46-987E-ABA10C3FE8F1}" type="presOf" srcId="{097CFA25-DEBE-47C8-BDF7-5DFB5F7EE755}" destId="{E54E51B2-1C98-47EE-9E69-9E48279F0209}" srcOrd="0" destOrd="0" presId="urn:microsoft.com/office/officeart/2005/8/layout/hierarchy1"/>
    <dgm:cxn modelId="{047C69E5-AF7D-4392-879F-61D29256F9E8}" type="presOf" srcId="{97C64F83-F03C-43AA-8036-D3BBB3AC034B}" destId="{9638276A-DA76-4699-B738-2E2AA99440F0}" srcOrd="0" destOrd="0" presId="urn:microsoft.com/office/officeart/2005/8/layout/hierarchy1"/>
    <dgm:cxn modelId="{8E94F447-7E45-4281-B284-C65DA2C977AC}" srcId="{DB0B5EF1-CFB0-4AB3-AFD1-4A59B168998E}" destId="{4AE62CFC-3FBE-4B4C-AB28-61B71C7A1636}" srcOrd="1" destOrd="0" parTransId="{7D4024D7-279C-401C-B80F-2E7F30854355}" sibTransId="{593E1EDB-A0B0-455C-8E90-5BDC4ECBC0DE}"/>
    <dgm:cxn modelId="{6AE2269D-916A-4F7A-9A6D-6C4E0B85E6C9}" type="presOf" srcId="{DB0B5EF1-CFB0-4AB3-AFD1-4A59B168998E}" destId="{8B152186-95EE-4CEC-B0BF-7344665FCBEE}" srcOrd="0" destOrd="0" presId="urn:microsoft.com/office/officeart/2005/8/layout/hierarchy1"/>
    <dgm:cxn modelId="{16CC543F-16BC-46DF-A584-1022935CF012}" type="presOf" srcId="{223B6D24-8D81-4FB2-860F-67232BFEE7A2}" destId="{98D31AD5-5194-4637-BBDE-78B763BEDD32}" srcOrd="0" destOrd="0" presId="urn:microsoft.com/office/officeart/2005/8/layout/hierarchy1"/>
    <dgm:cxn modelId="{E003E6CF-F36C-4143-BE8A-EE1E623E8218}" srcId="{DB0B5EF1-CFB0-4AB3-AFD1-4A59B168998E}" destId="{2D4DC9D1-AC32-4EB7-A973-AAB209085C37}" srcOrd="0" destOrd="0" parTransId="{EB25CEF5-C66A-4368-B18C-B4EF3BE2D113}" sibTransId="{925EB63C-1C7F-47A8-8DC2-A567D24206BA}"/>
    <dgm:cxn modelId="{8CDD3593-3327-4E10-9254-9B93FA64958F}" srcId="{097CFA25-DEBE-47C8-BDF7-5DFB5F7EE755}" destId="{68B15CBA-5E57-4A30-A0AA-5A6063312689}" srcOrd="0" destOrd="0" parTransId="{EE982CD9-C8A5-4664-8C9F-9E5370177DF1}" sibTransId="{393396AC-B96F-4CC5-8E4D-0E5564B2AD2F}"/>
    <dgm:cxn modelId="{B47D8A30-FF70-45A9-986D-FCF54DDF28B9}" type="presOf" srcId="{4AE62CFC-3FBE-4B4C-AB28-61B71C7A1636}" destId="{C9047717-D2D5-4148-BDDB-D4AA68CB0E45}" srcOrd="0" destOrd="0" presId="urn:microsoft.com/office/officeart/2005/8/layout/hierarchy1"/>
    <dgm:cxn modelId="{E1637858-9DFF-4EE4-84A0-88EA3A6B4EA9}" type="presOf" srcId="{68B15CBA-5E57-4A30-A0AA-5A6063312689}" destId="{68D65336-3EBD-4056-AE11-48905B1FDE9D}" srcOrd="0" destOrd="0" presId="urn:microsoft.com/office/officeart/2005/8/layout/hierarchy1"/>
    <dgm:cxn modelId="{8E1BFF0A-2026-460C-9EFA-E526D9742A42}" type="presOf" srcId="{2D4DC9D1-AC32-4EB7-A973-AAB209085C37}" destId="{49D0436D-F97B-40A7-AAD8-EF3E1B5CD012}" srcOrd="0" destOrd="0" presId="urn:microsoft.com/office/officeart/2005/8/layout/hierarchy1"/>
    <dgm:cxn modelId="{D9F11FA5-20C2-4503-8310-B254A70BB303}" srcId="{DB0B5EF1-CFB0-4AB3-AFD1-4A59B168998E}" destId="{223B6D24-8D81-4FB2-860F-67232BFEE7A2}" srcOrd="2" destOrd="0" parTransId="{C8DE8BEA-A9FF-4FB4-9CDD-8454B6EB8459}" sibTransId="{FBB39862-4F90-4BF2-9259-1A183C619178}"/>
    <dgm:cxn modelId="{C771A993-012F-4E2E-929C-9B34001DFD63}" type="presOf" srcId="{EE982CD9-C8A5-4664-8C9F-9E5370177DF1}" destId="{B666D2B6-6C2C-4938-87B4-36E950B7D6F7}" srcOrd="0" destOrd="0" presId="urn:microsoft.com/office/officeart/2005/8/layout/hierarchy1"/>
    <dgm:cxn modelId="{089C7EAB-7B84-4E57-9A1A-A68921C91A45}" type="presOf" srcId="{7D4024D7-279C-401C-B80F-2E7F30854355}" destId="{F49F1850-07E5-4337-BDA5-D5E7CB2F0D1A}" srcOrd="0" destOrd="0" presId="urn:microsoft.com/office/officeart/2005/8/layout/hierarchy1"/>
    <dgm:cxn modelId="{E9CD445F-625F-4A84-B873-4BD5C39C2F88}" type="presParOf" srcId="{FAE2E2FF-97C6-41E3-9E13-BCABA82165BE}" destId="{B6FCA103-03BD-4A64-8154-3C71084190F3}" srcOrd="0" destOrd="0" presId="urn:microsoft.com/office/officeart/2005/8/layout/hierarchy1"/>
    <dgm:cxn modelId="{28418E63-5199-4D02-A78E-108111636877}" type="presParOf" srcId="{B6FCA103-03BD-4A64-8154-3C71084190F3}" destId="{A9BB0A55-D0C3-4105-BAFB-215AB8506224}" srcOrd="0" destOrd="0" presId="urn:microsoft.com/office/officeart/2005/8/layout/hierarchy1"/>
    <dgm:cxn modelId="{B4E9A1DE-2EE4-4358-BB76-9FFB183644D3}" type="presParOf" srcId="{A9BB0A55-D0C3-4105-BAFB-215AB8506224}" destId="{5ADBDE7A-6736-4DF6-92CB-1CFF09E16154}" srcOrd="0" destOrd="0" presId="urn:microsoft.com/office/officeart/2005/8/layout/hierarchy1"/>
    <dgm:cxn modelId="{A9C71CD2-C9F2-43C7-83C9-2122BE7B89B2}" type="presParOf" srcId="{A9BB0A55-D0C3-4105-BAFB-215AB8506224}" destId="{E54E51B2-1C98-47EE-9E69-9E48279F0209}" srcOrd="1" destOrd="0" presId="urn:microsoft.com/office/officeart/2005/8/layout/hierarchy1"/>
    <dgm:cxn modelId="{07BDDC44-4255-4DB7-AF9D-43DB6E5A67B1}" type="presParOf" srcId="{B6FCA103-03BD-4A64-8154-3C71084190F3}" destId="{E9333731-C005-4FAE-B155-44D89E82CAD2}" srcOrd="1" destOrd="0" presId="urn:microsoft.com/office/officeart/2005/8/layout/hierarchy1"/>
    <dgm:cxn modelId="{E5D8DB60-E2EF-498E-9FE9-8EFFD8F00973}" type="presParOf" srcId="{E9333731-C005-4FAE-B155-44D89E82CAD2}" destId="{B666D2B6-6C2C-4938-87B4-36E950B7D6F7}" srcOrd="0" destOrd="0" presId="urn:microsoft.com/office/officeart/2005/8/layout/hierarchy1"/>
    <dgm:cxn modelId="{EED3ED35-9537-4B7B-BAD8-A31F4F1BAD49}" type="presParOf" srcId="{E9333731-C005-4FAE-B155-44D89E82CAD2}" destId="{7EBFAAE3-8A4D-4F25-AACF-B8114B7F11C5}" srcOrd="1" destOrd="0" presId="urn:microsoft.com/office/officeart/2005/8/layout/hierarchy1"/>
    <dgm:cxn modelId="{D35CD474-5EAE-40B1-BAD3-A08C61ED8577}" type="presParOf" srcId="{7EBFAAE3-8A4D-4F25-AACF-B8114B7F11C5}" destId="{FA2292A5-2AC7-4BB1-9138-C0EAE3870FB0}" srcOrd="0" destOrd="0" presId="urn:microsoft.com/office/officeart/2005/8/layout/hierarchy1"/>
    <dgm:cxn modelId="{14D845A2-7F48-473C-B1D0-2A1642DA840A}" type="presParOf" srcId="{FA2292A5-2AC7-4BB1-9138-C0EAE3870FB0}" destId="{F39DC6E4-ADC1-416A-89F0-C72219A26958}" srcOrd="0" destOrd="0" presId="urn:microsoft.com/office/officeart/2005/8/layout/hierarchy1"/>
    <dgm:cxn modelId="{A6A1C1ED-A1B8-4F5C-8F29-32BA75B948CB}" type="presParOf" srcId="{FA2292A5-2AC7-4BB1-9138-C0EAE3870FB0}" destId="{68D65336-3EBD-4056-AE11-48905B1FDE9D}" srcOrd="1" destOrd="0" presId="urn:microsoft.com/office/officeart/2005/8/layout/hierarchy1"/>
    <dgm:cxn modelId="{B174BF41-4A32-41C5-BA5E-9C7DD4781313}" type="presParOf" srcId="{7EBFAAE3-8A4D-4F25-AACF-B8114B7F11C5}" destId="{2A2C7541-7C7B-4583-811E-6BC2E2142523}" srcOrd="1" destOrd="0" presId="urn:microsoft.com/office/officeart/2005/8/layout/hierarchy1"/>
    <dgm:cxn modelId="{169C381F-BD4F-4451-B3DE-4188D3850FFF}" type="presParOf" srcId="{E9333731-C005-4FAE-B155-44D89E82CAD2}" destId="{9638276A-DA76-4699-B738-2E2AA99440F0}" srcOrd="2" destOrd="0" presId="urn:microsoft.com/office/officeart/2005/8/layout/hierarchy1"/>
    <dgm:cxn modelId="{E94E2735-30EA-4C92-AB96-4E8EA92DD4B4}" type="presParOf" srcId="{E9333731-C005-4FAE-B155-44D89E82CAD2}" destId="{4CDA7AEB-3F95-4EBB-801C-3485FA09C14D}" srcOrd="3" destOrd="0" presId="urn:microsoft.com/office/officeart/2005/8/layout/hierarchy1"/>
    <dgm:cxn modelId="{17625820-944A-443F-883E-2D2ED205C143}" type="presParOf" srcId="{4CDA7AEB-3F95-4EBB-801C-3485FA09C14D}" destId="{723009E6-0DD5-41B9-B385-9733E683BAE8}" srcOrd="0" destOrd="0" presId="urn:microsoft.com/office/officeart/2005/8/layout/hierarchy1"/>
    <dgm:cxn modelId="{0D11B570-452D-402B-BDAA-94465C847B94}" type="presParOf" srcId="{723009E6-0DD5-41B9-B385-9733E683BAE8}" destId="{702A3055-DC34-4A20-A41B-BBDB1F86B2A9}" srcOrd="0" destOrd="0" presId="urn:microsoft.com/office/officeart/2005/8/layout/hierarchy1"/>
    <dgm:cxn modelId="{02291420-9E98-486B-AC18-E9940024F2C2}" type="presParOf" srcId="{723009E6-0DD5-41B9-B385-9733E683BAE8}" destId="{8B152186-95EE-4CEC-B0BF-7344665FCBEE}" srcOrd="1" destOrd="0" presId="urn:microsoft.com/office/officeart/2005/8/layout/hierarchy1"/>
    <dgm:cxn modelId="{917AB188-3F29-49C2-B8B7-760AD535F02C}" type="presParOf" srcId="{4CDA7AEB-3F95-4EBB-801C-3485FA09C14D}" destId="{A1462FE8-465F-4033-B009-4C627E96318A}" srcOrd="1" destOrd="0" presId="urn:microsoft.com/office/officeart/2005/8/layout/hierarchy1"/>
    <dgm:cxn modelId="{2A4124E3-74A8-495A-8381-D9124E0F23C4}" type="presParOf" srcId="{A1462FE8-465F-4033-B009-4C627E96318A}" destId="{33533A72-7F7C-480E-A16D-4238CB9A3483}" srcOrd="0" destOrd="0" presId="urn:microsoft.com/office/officeart/2005/8/layout/hierarchy1"/>
    <dgm:cxn modelId="{B35E22C5-ABA3-409E-A4AD-0CF092A2C1A5}" type="presParOf" srcId="{A1462FE8-465F-4033-B009-4C627E96318A}" destId="{6274A4A0-CA0D-4EFC-8C48-2B790635546D}" srcOrd="1" destOrd="0" presId="urn:microsoft.com/office/officeart/2005/8/layout/hierarchy1"/>
    <dgm:cxn modelId="{CD4588FC-3B14-4CAA-B6DA-6212EF1534B7}" type="presParOf" srcId="{6274A4A0-CA0D-4EFC-8C48-2B790635546D}" destId="{487644E1-F46C-4753-A005-A970231EB00A}" srcOrd="0" destOrd="0" presId="urn:microsoft.com/office/officeart/2005/8/layout/hierarchy1"/>
    <dgm:cxn modelId="{A1A3A426-E897-4025-93D9-584BC0BD137F}" type="presParOf" srcId="{487644E1-F46C-4753-A005-A970231EB00A}" destId="{E459DBCE-1B9C-47D1-9760-A7C0633937F4}" srcOrd="0" destOrd="0" presId="urn:microsoft.com/office/officeart/2005/8/layout/hierarchy1"/>
    <dgm:cxn modelId="{F7C7DF94-4084-48E0-9AA2-E8588D01E951}" type="presParOf" srcId="{487644E1-F46C-4753-A005-A970231EB00A}" destId="{49D0436D-F97B-40A7-AAD8-EF3E1B5CD012}" srcOrd="1" destOrd="0" presId="urn:microsoft.com/office/officeart/2005/8/layout/hierarchy1"/>
    <dgm:cxn modelId="{FF7A6B04-4E33-48B8-B8D0-F24E313896E5}" type="presParOf" srcId="{6274A4A0-CA0D-4EFC-8C48-2B790635546D}" destId="{E514330C-2FB7-42FC-8AEB-1247D6410360}" srcOrd="1" destOrd="0" presId="urn:microsoft.com/office/officeart/2005/8/layout/hierarchy1"/>
    <dgm:cxn modelId="{0400EBDE-C6F7-47A6-BB83-FEC57BF9E97F}" type="presParOf" srcId="{A1462FE8-465F-4033-B009-4C627E96318A}" destId="{F49F1850-07E5-4337-BDA5-D5E7CB2F0D1A}" srcOrd="2" destOrd="0" presId="urn:microsoft.com/office/officeart/2005/8/layout/hierarchy1"/>
    <dgm:cxn modelId="{E7299EE3-11B9-41F5-B362-DB22D55E7E15}" type="presParOf" srcId="{A1462FE8-465F-4033-B009-4C627E96318A}" destId="{0068D5FB-0374-459C-B1C6-5D8320AC2813}" srcOrd="3" destOrd="0" presId="urn:microsoft.com/office/officeart/2005/8/layout/hierarchy1"/>
    <dgm:cxn modelId="{ADEDAA8A-63BF-4844-B5F8-4C2952E9AC87}" type="presParOf" srcId="{0068D5FB-0374-459C-B1C6-5D8320AC2813}" destId="{8129B5B1-E5B4-44EB-8D84-4FB34C58E2C4}" srcOrd="0" destOrd="0" presId="urn:microsoft.com/office/officeart/2005/8/layout/hierarchy1"/>
    <dgm:cxn modelId="{DA49E946-08E3-42AA-9F0B-DB740A6E4091}" type="presParOf" srcId="{8129B5B1-E5B4-44EB-8D84-4FB34C58E2C4}" destId="{CAD4B0E6-C729-45DE-8415-CE2ACB3FC5E2}" srcOrd="0" destOrd="0" presId="urn:microsoft.com/office/officeart/2005/8/layout/hierarchy1"/>
    <dgm:cxn modelId="{64E1CFAB-831E-426D-8768-9A40556021B5}" type="presParOf" srcId="{8129B5B1-E5B4-44EB-8D84-4FB34C58E2C4}" destId="{C9047717-D2D5-4148-BDDB-D4AA68CB0E45}" srcOrd="1" destOrd="0" presId="urn:microsoft.com/office/officeart/2005/8/layout/hierarchy1"/>
    <dgm:cxn modelId="{CDD80E57-1053-446A-A839-B8936BE2C8FA}" type="presParOf" srcId="{0068D5FB-0374-459C-B1C6-5D8320AC2813}" destId="{9956856F-E1C6-439B-9C39-C17B3761EE6B}" srcOrd="1" destOrd="0" presId="urn:microsoft.com/office/officeart/2005/8/layout/hierarchy1"/>
    <dgm:cxn modelId="{D5721CCE-5E06-4C0E-BA7F-662621E12FAF}" type="presParOf" srcId="{A1462FE8-465F-4033-B009-4C627E96318A}" destId="{8CB613AB-2935-4067-9F9E-CED17B2B5649}" srcOrd="4" destOrd="0" presId="urn:microsoft.com/office/officeart/2005/8/layout/hierarchy1"/>
    <dgm:cxn modelId="{AFA3BE2C-F7BE-40BC-8EBF-09D2A0A4D014}" type="presParOf" srcId="{A1462FE8-465F-4033-B009-4C627E96318A}" destId="{E5A04100-1A26-4DE8-BE39-264DB067BBDA}" srcOrd="5" destOrd="0" presId="urn:microsoft.com/office/officeart/2005/8/layout/hierarchy1"/>
    <dgm:cxn modelId="{D58BCDD8-0E02-489C-BBA4-F667C26BB22B}" type="presParOf" srcId="{E5A04100-1A26-4DE8-BE39-264DB067BBDA}" destId="{4B25DB33-39C5-4003-A327-CC72A567570C}" srcOrd="0" destOrd="0" presId="urn:microsoft.com/office/officeart/2005/8/layout/hierarchy1"/>
    <dgm:cxn modelId="{194D3F31-64E2-4335-9E7E-2BBAEB6AFEFD}" type="presParOf" srcId="{4B25DB33-39C5-4003-A327-CC72A567570C}" destId="{ECE796EF-C91D-4068-B515-6C5397BE2C11}" srcOrd="0" destOrd="0" presId="urn:microsoft.com/office/officeart/2005/8/layout/hierarchy1"/>
    <dgm:cxn modelId="{4EC48E07-51DB-4EB6-B319-0A99D05434F6}" type="presParOf" srcId="{4B25DB33-39C5-4003-A327-CC72A567570C}" destId="{98D31AD5-5194-4637-BBDE-78B763BEDD32}" srcOrd="1" destOrd="0" presId="urn:microsoft.com/office/officeart/2005/8/layout/hierarchy1"/>
    <dgm:cxn modelId="{FC318497-3E78-4136-9705-D01F2303A80C}" type="presParOf" srcId="{E5A04100-1A26-4DE8-BE39-264DB067BBDA}" destId="{B7710AB9-725E-4D49-9FC1-45AAEA58A0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8EF8CA-EC72-44AE-8FC7-4F3521020EEA}" type="doc">
      <dgm:prSet loTypeId="urn:microsoft.com/office/officeart/2005/8/layout/defaul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053BEB87-3446-4643-819D-15C87CDFC912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ЗА ФОРМОЮ ПРОВЕДЕННЯ</a:t>
          </a:r>
          <a:endParaRPr lang="uk-UA" sz="2400" b="1" dirty="0">
            <a:latin typeface="Arial" pitchFamily="34" charset="0"/>
            <a:cs typeface="Arial" pitchFamily="34" charset="0"/>
          </a:endParaRPr>
        </a:p>
      </dgm:t>
    </dgm:pt>
    <dgm:pt modelId="{F94569E8-FBB3-4645-805A-15820380C161}" type="parTrans" cxnId="{9DDF0B91-EB0F-4A83-8DA5-848CE5549280}">
      <dgm:prSet/>
      <dgm:spPr/>
      <dgm:t>
        <a:bodyPr/>
        <a:lstStyle/>
        <a:p>
          <a:endParaRPr lang="uk-UA"/>
        </a:p>
      </dgm:t>
    </dgm:pt>
    <dgm:pt modelId="{80CF84E4-6CD6-4149-B860-7F71EA721F31}" type="sibTrans" cxnId="{9DDF0B91-EB0F-4A83-8DA5-848CE5549280}">
      <dgm:prSet/>
      <dgm:spPr/>
      <dgm:t>
        <a:bodyPr/>
        <a:lstStyle/>
        <a:p>
          <a:endParaRPr lang="uk-UA"/>
        </a:p>
      </dgm:t>
    </dgm:pt>
    <dgm:pt modelId="{6D6B4F2D-D904-4DB8-A93B-838A8A81E494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ЗА ПРИЗНАЧЕННЯМ</a:t>
          </a:r>
          <a:endParaRPr lang="uk-UA" sz="2400" b="1" dirty="0">
            <a:latin typeface="Arial" pitchFamily="34" charset="0"/>
            <a:cs typeface="Arial" pitchFamily="34" charset="0"/>
          </a:endParaRPr>
        </a:p>
      </dgm:t>
    </dgm:pt>
    <dgm:pt modelId="{D909230E-B822-4244-89A1-4CFB94ED55AD}" type="parTrans" cxnId="{32D05358-98D9-4804-A144-46B0109F9BC5}">
      <dgm:prSet/>
      <dgm:spPr/>
      <dgm:t>
        <a:bodyPr/>
        <a:lstStyle/>
        <a:p>
          <a:endParaRPr lang="uk-UA"/>
        </a:p>
      </dgm:t>
    </dgm:pt>
    <dgm:pt modelId="{8C40BBBE-057B-4388-BD3A-F496BA8AD40E}" type="sibTrans" cxnId="{32D05358-98D9-4804-A144-46B0109F9BC5}">
      <dgm:prSet/>
      <dgm:spPr/>
      <dgm:t>
        <a:bodyPr/>
        <a:lstStyle/>
        <a:p>
          <a:endParaRPr lang="uk-UA"/>
        </a:p>
      </dgm:t>
    </dgm:pt>
    <dgm:pt modelId="{B69E082B-DDA7-4811-8113-780FF0F5F5CD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ЗА ДИДАКТИЧНОЮ МЕТОЮ</a:t>
          </a:r>
          <a:endParaRPr lang="uk-UA" sz="2400" b="1" dirty="0">
            <a:latin typeface="Arial" pitchFamily="34" charset="0"/>
            <a:cs typeface="Arial" pitchFamily="34" charset="0"/>
          </a:endParaRPr>
        </a:p>
      </dgm:t>
    </dgm:pt>
    <dgm:pt modelId="{16A419F8-B1F1-4D54-9A8B-6C3B9B2AE042}" type="parTrans" cxnId="{9CC970CD-1BC8-4D51-B5E2-0163ACC7E7EA}">
      <dgm:prSet/>
      <dgm:spPr/>
      <dgm:t>
        <a:bodyPr/>
        <a:lstStyle/>
        <a:p>
          <a:endParaRPr lang="uk-UA"/>
        </a:p>
      </dgm:t>
    </dgm:pt>
    <dgm:pt modelId="{EB3DB6F8-5DA8-4159-B28A-4400393F901D}" type="sibTrans" cxnId="{9CC970CD-1BC8-4D51-B5E2-0163ACC7E7EA}">
      <dgm:prSet/>
      <dgm:spPr/>
      <dgm:t>
        <a:bodyPr/>
        <a:lstStyle/>
        <a:p>
          <a:endParaRPr lang="uk-UA"/>
        </a:p>
      </dgm:t>
    </dgm:pt>
    <dgm:pt modelId="{0CD957AC-2E64-4B3B-8B72-B9E49E785075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ЗА РІВНЕМ ПІЗНАВАЛЬНОЇ ДІЯЛЬНОСТІ СТУДЕНТІВ</a:t>
          </a:r>
          <a:endParaRPr lang="uk-UA" sz="2400" b="1" dirty="0">
            <a:latin typeface="Arial" pitchFamily="34" charset="0"/>
            <a:cs typeface="Arial" pitchFamily="34" charset="0"/>
          </a:endParaRPr>
        </a:p>
      </dgm:t>
    </dgm:pt>
    <dgm:pt modelId="{1D0A4DC3-A52F-4FA5-94F7-116FAAD88CE2}" type="parTrans" cxnId="{2D61B22E-5EB3-4421-858E-8DC5884284C6}">
      <dgm:prSet/>
      <dgm:spPr/>
      <dgm:t>
        <a:bodyPr/>
        <a:lstStyle/>
        <a:p>
          <a:endParaRPr lang="uk-UA"/>
        </a:p>
      </dgm:t>
    </dgm:pt>
    <dgm:pt modelId="{0E6B238C-1CEE-40EE-83E4-893FE22F767D}" type="sibTrans" cxnId="{2D61B22E-5EB3-4421-858E-8DC5884284C6}">
      <dgm:prSet/>
      <dgm:spPr/>
      <dgm:t>
        <a:bodyPr/>
        <a:lstStyle/>
        <a:p>
          <a:endParaRPr lang="uk-UA"/>
        </a:p>
      </dgm:t>
    </dgm:pt>
    <dgm:pt modelId="{88C30446-A442-485C-B1AB-8619C377D812}" type="pres">
      <dgm:prSet presAssocID="{0E8EF8CA-EC72-44AE-8FC7-4F3521020EE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C6A0F8-7129-4E0B-81C5-11CA3AD9B0CB}" type="pres">
      <dgm:prSet presAssocID="{053BEB87-3446-4643-819D-15C87CDFC91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5D07DA-9CCC-4514-8903-11EA6C88E5B7}" type="pres">
      <dgm:prSet presAssocID="{80CF84E4-6CD6-4149-B860-7F71EA721F31}" presName="sibTrans" presStyleCnt="0"/>
      <dgm:spPr/>
      <dgm:t>
        <a:bodyPr/>
        <a:lstStyle/>
        <a:p>
          <a:endParaRPr lang="ru-RU"/>
        </a:p>
      </dgm:t>
    </dgm:pt>
    <dgm:pt modelId="{8C2B4167-7BA8-46F4-BED2-5D78C35C3377}" type="pres">
      <dgm:prSet presAssocID="{6D6B4F2D-D904-4DB8-A93B-838A8A81E49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76ED66-807F-4F5C-88A8-85AF9BD08D20}" type="pres">
      <dgm:prSet presAssocID="{8C40BBBE-057B-4388-BD3A-F496BA8AD40E}" presName="sibTrans" presStyleCnt="0"/>
      <dgm:spPr/>
      <dgm:t>
        <a:bodyPr/>
        <a:lstStyle/>
        <a:p>
          <a:endParaRPr lang="ru-RU"/>
        </a:p>
      </dgm:t>
    </dgm:pt>
    <dgm:pt modelId="{31224D10-24CE-47A5-B777-C9869CBC5D68}" type="pres">
      <dgm:prSet presAssocID="{B69E082B-DDA7-4811-8113-780FF0F5F5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35C3B9-A1E1-4AE6-9598-B4EB550012FF}" type="pres">
      <dgm:prSet presAssocID="{EB3DB6F8-5DA8-4159-B28A-4400393F901D}" presName="sibTrans" presStyleCnt="0"/>
      <dgm:spPr/>
      <dgm:t>
        <a:bodyPr/>
        <a:lstStyle/>
        <a:p>
          <a:endParaRPr lang="ru-RU"/>
        </a:p>
      </dgm:t>
    </dgm:pt>
    <dgm:pt modelId="{F30EE652-DFF9-44B8-B29A-9F6133B3A467}" type="pres">
      <dgm:prSet presAssocID="{0CD957AC-2E64-4B3B-8B72-B9E49E78507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D61B22E-5EB3-4421-858E-8DC5884284C6}" srcId="{0E8EF8CA-EC72-44AE-8FC7-4F3521020EEA}" destId="{0CD957AC-2E64-4B3B-8B72-B9E49E785075}" srcOrd="3" destOrd="0" parTransId="{1D0A4DC3-A52F-4FA5-94F7-116FAAD88CE2}" sibTransId="{0E6B238C-1CEE-40EE-83E4-893FE22F767D}"/>
    <dgm:cxn modelId="{63B44CAB-2F3D-48AB-BD12-6AA59928769F}" type="presOf" srcId="{6D6B4F2D-D904-4DB8-A93B-838A8A81E494}" destId="{8C2B4167-7BA8-46F4-BED2-5D78C35C3377}" srcOrd="0" destOrd="0" presId="urn:microsoft.com/office/officeart/2005/8/layout/default"/>
    <dgm:cxn modelId="{07FAA639-3979-4A4D-9252-D78E2D414B4A}" type="presOf" srcId="{B69E082B-DDA7-4811-8113-780FF0F5F5CD}" destId="{31224D10-24CE-47A5-B777-C9869CBC5D68}" srcOrd="0" destOrd="0" presId="urn:microsoft.com/office/officeart/2005/8/layout/default"/>
    <dgm:cxn modelId="{FBF53B8A-67FB-4BE6-965D-93C21F2F92F5}" type="presOf" srcId="{0E8EF8CA-EC72-44AE-8FC7-4F3521020EEA}" destId="{88C30446-A442-485C-B1AB-8619C377D812}" srcOrd="0" destOrd="0" presId="urn:microsoft.com/office/officeart/2005/8/layout/default"/>
    <dgm:cxn modelId="{6168BDE7-A63C-43B9-95C7-ED7B2CED9DEC}" type="presOf" srcId="{0CD957AC-2E64-4B3B-8B72-B9E49E785075}" destId="{F30EE652-DFF9-44B8-B29A-9F6133B3A467}" srcOrd="0" destOrd="0" presId="urn:microsoft.com/office/officeart/2005/8/layout/default"/>
    <dgm:cxn modelId="{9CC970CD-1BC8-4D51-B5E2-0163ACC7E7EA}" srcId="{0E8EF8CA-EC72-44AE-8FC7-4F3521020EEA}" destId="{B69E082B-DDA7-4811-8113-780FF0F5F5CD}" srcOrd="2" destOrd="0" parTransId="{16A419F8-B1F1-4D54-9A8B-6C3B9B2AE042}" sibTransId="{EB3DB6F8-5DA8-4159-B28A-4400393F901D}"/>
    <dgm:cxn modelId="{9DDF0B91-EB0F-4A83-8DA5-848CE5549280}" srcId="{0E8EF8CA-EC72-44AE-8FC7-4F3521020EEA}" destId="{053BEB87-3446-4643-819D-15C87CDFC912}" srcOrd="0" destOrd="0" parTransId="{F94569E8-FBB3-4645-805A-15820380C161}" sibTransId="{80CF84E4-6CD6-4149-B860-7F71EA721F31}"/>
    <dgm:cxn modelId="{28594234-4640-453C-9981-41BF5CC3BB30}" type="presOf" srcId="{053BEB87-3446-4643-819D-15C87CDFC912}" destId="{4DC6A0F8-7129-4E0B-81C5-11CA3AD9B0CB}" srcOrd="0" destOrd="0" presId="urn:microsoft.com/office/officeart/2005/8/layout/default"/>
    <dgm:cxn modelId="{32D05358-98D9-4804-A144-46B0109F9BC5}" srcId="{0E8EF8CA-EC72-44AE-8FC7-4F3521020EEA}" destId="{6D6B4F2D-D904-4DB8-A93B-838A8A81E494}" srcOrd="1" destOrd="0" parTransId="{D909230E-B822-4244-89A1-4CFB94ED55AD}" sibTransId="{8C40BBBE-057B-4388-BD3A-F496BA8AD40E}"/>
    <dgm:cxn modelId="{62B81502-6EF0-4D73-9866-6189B3C8BD35}" type="presParOf" srcId="{88C30446-A442-485C-B1AB-8619C377D812}" destId="{4DC6A0F8-7129-4E0B-81C5-11CA3AD9B0CB}" srcOrd="0" destOrd="0" presId="urn:microsoft.com/office/officeart/2005/8/layout/default"/>
    <dgm:cxn modelId="{1B48448A-7FD5-4735-B569-12BF6B57A456}" type="presParOf" srcId="{88C30446-A442-485C-B1AB-8619C377D812}" destId="{165D07DA-9CCC-4514-8903-11EA6C88E5B7}" srcOrd="1" destOrd="0" presId="urn:microsoft.com/office/officeart/2005/8/layout/default"/>
    <dgm:cxn modelId="{99B70AF7-BD06-4B31-82AA-B04174F27F0D}" type="presParOf" srcId="{88C30446-A442-485C-B1AB-8619C377D812}" destId="{8C2B4167-7BA8-46F4-BED2-5D78C35C3377}" srcOrd="2" destOrd="0" presId="urn:microsoft.com/office/officeart/2005/8/layout/default"/>
    <dgm:cxn modelId="{93A28533-1555-4DA6-ABF1-B3C1F91DECE2}" type="presParOf" srcId="{88C30446-A442-485C-B1AB-8619C377D812}" destId="{0676ED66-807F-4F5C-88A8-85AF9BD08D20}" srcOrd="3" destOrd="0" presId="urn:microsoft.com/office/officeart/2005/8/layout/default"/>
    <dgm:cxn modelId="{C5EB3C68-458C-4602-ABD0-EADE6334F347}" type="presParOf" srcId="{88C30446-A442-485C-B1AB-8619C377D812}" destId="{31224D10-24CE-47A5-B777-C9869CBC5D68}" srcOrd="4" destOrd="0" presId="urn:microsoft.com/office/officeart/2005/8/layout/default"/>
    <dgm:cxn modelId="{5FDD941A-D153-415C-8C1C-DE354A16577A}" type="presParOf" srcId="{88C30446-A442-485C-B1AB-8619C377D812}" destId="{4535C3B9-A1E1-4AE6-9598-B4EB550012FF}" srcOrd="5" destOrd="0" presId="urn:microsoft.com/office/officeart/2005/8/layout/default"/>
    <dgm:cxn modelId="{C542C3C3-03C5-416C-A56C-537D1F479F1A}" type="presParOf" srcId="{88C30446-A442-485C-B1AB-8619C377D812}" destId="{F30EE652-DFF9-44B8-B29A-9F6133B3A46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972000-F132-487F-AE31-9F84D9E8D443}" type="doc">
      <dgm:prSet loTypeId="urn:microsoft.com/office/officeart/2005/8/layout/gear1" loCatId="relationship" qsTypeId="urn:microsoft.com/office/officeart/2005/8/quickstyle/3d6" qsCatId="3D" csTypeId="urn:microsoft.com/office/officeart/2005/8/colors/colorful3" csCatId="colorful" phldr="1"/>
      <dgm:spPr/>
    </dgm:pt>
    <dgm:pt modelId="{DA66CB2B-514C-41D3-BC96-9D90DDE77910}">
      <dgm:prSet phldrT="[Текст]" custT="1"/>
      <dgm:spPr/>
      <dgm:t>
        <a:bodyPr/>
        <a:lstStyle/>
        <a:p>
          <a:r>
            <a:rPr lang="uk-UA" sz="2000" b="1" i="1" baseline="0" smtClean="0">
              <a:latin typeface="Georgia" pitchFamily="18" charset="0"/>
            </a:rPr>
            <a:t>ЗАГАЛЬНО-НАВЧАЛЬНІ</a:t>
          </a:r>
          <a:endParaRPr lang="uk-UA" sz="2000" b="1" i="1" baseline="0" dirty="0">
            <a:latin typeface="Georgia" pitchFamily="18" charset="0"/>
          </a:endParaRPr>
        </a:p>
      </dgm:t>
    </dgm:pt>
    <dgm:pt modelId="{2FD9CC5B-6CBE-4F60-8BF1-AF1AA2226482}" type="parTrans" cxnId="{C27ACEB0-19C2-4918-879B-08C7FA9D81B9}">
      <dgm:prSet/>
      <dgm:spPr/>
      <dgm:t>
        <a:bodyPr/>
        <a:lstStyle/>
        <a:p>
          <a:endParaRPr lang="uk-UA"/>
        </a:p>
      </dgm:t>
    </dgm:pt>
    <dgm:pt modelId="{10166764-FBF9-4EC3-8485-31D7A334E9CA}" type="sibTrans" cxnId="{C27ACEB0-19C2-4918-879B-08C7FA9D81B9}">
      <dgm:prSet/>
      <dgm:spPr/>
      <dgm:t>
        <a:bodyPr/>
        <a:lstStyle/>
        <a:p>
          <a:endParaRPr lang="uk-UA"/>
        </a:p>
      </dgm:t>
    </dgm:pt>
    <dgm:pt modelId="{4BFB2F13-D8A5-487E-8542-712306CDAAAC}">
      <dgm:prSet phldrT="[Текст]" custT="1"/>
      <dgm:spPr/>
      <dgm:t>
        <a:bodyPr/>
        <a:lstStyle/>
        <a:p>
          <a:r>
            <a:rPr lang="uk-UA" sz="2000" b="1" i="1" u="none" baseline="0" smtClean="0">
              <a:latin typeface="Georgia" pitchFamily="18" charset="0"/>
            </a:rPr>
            <a:t>СПЕЦІАЛЬНІ</a:t>
          </a:r>
          <a:endParaRPr lang="uk-UA" sz="2000" i="1" u="none" dirty="0"/>
        </a:p>
      </dgm:t>
    </dgm:pt>
    <dgm:pt modelId="{BDD4E2D4-5FC2-432F-89A0-4733F1799B97}" type="parTrans" cxnId="{7C5DD1E9-3B73-4761-AEB4-8B7C2B7C06E8}">
      <dgm:prSet/>
      <dgm:spPr/>
      <dgm:t>
        <a:bodyPr/>
        <a:lstStyle/>
        <a:p>
          <a:endParaRPr lang="uk-UA"/>
        </a:p>
      </dgm:t>
    </dgm:pt>
    <dgm:pt modelId="{9F3C4DBA-9327-4F95-8F9E-A0596DFAD4D7}" type="sibTrans" cxnId="{7C5DD1E9-3B73-4761-AEB4-8B7C2B7C06E8}">
      <dgm:prSet/>
      <dgm:spPr/>
      <dgm:t>
        <a:bodyPr/>
        <a:lstStyle/>
        <a:p>
          <a:endParaRPr lang="uk-UA"/>
        </a:p>
      </dgm:t>
    </dgm:pt>
    <dgm:pt modelId="{73C20A0D-F110-4394-9B18-6AACD1D80E8F}" type="pres">
      <dgm:prSet presAssocID="{E4972000-F132-487F-AE31-9F84D9E8D44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7F97337-7D37-41CA-B7A3-5F4CC0BCDBE9}" type="pres">
      <dgm:prSet presAssocID="{DA66CB2B-514C-41D3-BC96-9D90DDE77910}" presName="gear1" presStyleLbl="node1" presStyleIdx="0" presStyleCnt="2" custScaleX="133781" custScaleY="13930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92E47B-6A66-48BB-A5BC-B728A3830CBF}" type="pres">
      <dgm:prSet presAssocID="{DA66CB2B-514C-41D3-BC96-9D90DDE77910}" presName="gear1srcNode" presStyleLbl="node1" presStyleIdx="0" presStyleCnt="2"/>
      <dgm:spPr/>
      <dgm:t>
        <a:bodyPr/>
        <a:lstStyle/>
        <a:p>
          <a:endParaRPr lang="ru-RU"/>
        </a:p>
      </dgm:t>
    </dgm:pt>
    <dgm:pt modelId="{A5458E7C-9539-46E5-BB94-EBF70E747C75}" type="pres">
      <dgm:prSet presAssocID="{DA66CB2B-514C-41D3-BC96-9D90DDE77910}" presName="gear1dstNode" presStyleLbl="node1" presStyleIdx="0" presStyleCnt="2"/>
      <dgm:spPr/>
      <dgm:t>
        <a:bodyPr/>
        <a:lstStyle/>
        <a:p>
          <a:endParaRPr lang="ru-RU"/>
        </a:p>
      </dgm:t>
    </dgm:pt>
    <dgm:pt modelId="{1F9DEF88-3745-42DD-8D0D-32E597A5600F}" type="pres">
      <dgm:prSet presAssocID="{4BFB2F13-D8A5-487E-8542-712306CDAAAC}" presName="gear2" presStyleLbl="node1" presStyleIdx="1" presStyleCnt="2" custScaleX="190202" custScaleY="184894" custLinFactNeighborX="-42418" custLinFactNeighborY="-1015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28A322-8F2E-45D7-B8E1-A75D649AC6BF}" type="pres">
      <dgm:prSet presAssocID="{4BFB2F13-D8A5-487E-8542-712306CDAAAC}" presName="gear2srcNode" presStyleLbl="node1" presStyleIdx="1" presStyleCnt="2"/>
      <dgm:spPr/>
      <dgm:t>
        <a:bodyPr/>
        <a:lstStyle/>
        <a:p>
          <a:endParaRPr lang="ru-RU"/>
        </a:p>
      </dgm:t>
    </dgm:pt>
    <dgm:pt modelId="{201AB262-F7E4-4DD0-8348-F3409340D450}" type="pres">
      <dgm:prSet presAssocID="{4BFB2F13-D8A5-487E-8542-712306CDAAAC}" presName="gear2dstNode" presStyleLbl="node1" presStyleIdx="1" presStyleCnt="2"/>
      <dgm:spPr/>
      <dgm:t>
        <a:bodyPr/>
        <a:lstStyle/>
        <a:p>
          <a:endParaRPr lang="ru-RU"/>
        </a:p>
      </dgm:t>
    </dgm:pt>
    <dgm:pt modelId="{261A129E-F8B9-4A60-ABFE-0CF13F17069E}" type="pres">
      <dgm:prSet presAssocID="{10166764-FBF9-4EC3-8485-31D7A334E9CA}" presName="connector1" presStyleLbl="sibTrans2D1" presStyleIdx="0" presStyleCnt="2" custLinFactNeighborX="19182" custLinFactNeighborY="-10439"/>
      <dgm:spPr/>
      <dgm:t>
        <a:bodyPr/>
        <a:lstStyle/>
        <a:p>
          <a:endParaRPr lang="ru-RU"/>
        </a:p>
      </dgm:t>
    </dgm:pt>
    <dgm:pt modelId="{50453CC7-9B9D-46FB-B2E3-E404BE3AC604}" type="pres">
      <dgm:prSet presAssocID="{9F3C4DBA-9327-4F95-8F9E-A0596DFAD4D7}" presName="connector2" presStyleLbl="sibTrans2D1" presStyleIdx="1" presStyleCnt="2" custLinFactNeighborX="-76365" custLinFactNeighborY="-20663"/>
      <dgm:spPr/>
      <dgm:t>
        <a:bodyPr/>
        <a:lstStyle/>
        <a:p>
          <a:endParaRPr lang="ru-RU"/>
        </a:p>
      </dgm:t>
    </dgm:pt>
  </dgm:ptLst>
  <dgm:cxnLst>
    <dgm:cxn modelId="{C27ACEB0-19C2-4918-879B-08C7FA9D81B9}" srcId="{E4972000-F132-487F-AE31-9F84D9E8D443}" destId="{DA66CB2B-514C-41D3-BC96-9D90DDE77910}" srcOrd="0" destOrd="0" parTransId="{2FD9CC5B-6CBE-4F60-8BF1-AF1AA2226482}" sibTransId="{10166764-FBF9-4EC3-8485-31D7A334E9CA}"/>
    <dgm:cxn modelId="{25770C3D-D566-49AE-9126-553638D18DC6}" type="presOf" srcId="{4BFB2F13-D8A5-487E-8542-712306CDAAAC}" destId="{DC28A322-8F2E-45D7-B8E1-A75D649AC6BF}" srcOrd="1" destOrd="0" presId="urn:microsoft.com/office/officeart/2005/8/layout/gear1"/>
    <dgm:cxn modelId="{F4144A65-0779-4C1F-9ADA-6E722120217B}" type="presOf" srcId="{9F3C4DBA-9327-4F95-8F9E-A0596DFAD4D7}" destId="{50453CC7-9B9D-46FB-B2E3-E404BE3AC604}" srcOrd="0" destOrd="0" presId="urn:microsoft.com/office/officeart/2005/8/layout/gear1"/>
    <dgm:cxn modelId="{7C5DD1E9-3B73-4761-AEB4-8B7C2B7C06E8}" srcId="{E4972000-F132-487F-AE31-9F84D9E8D443}" destId="{4BFB2F13-D8A5-487E-8542-712306CDAAAC}" srcOrd="1" destOrd="0" parTransId="{BDD4E2D4-5FC2-432F-89A0-4733F1799B97}" sibTransId="{9F3C4DBA-9327-4F95-8F9E-A0596DFAD4D7}"/>
    <dgm:cxn modelId="{D5B17C43-FFF4-418F-9C05-A0BB74192744}" type="presOf" srcId="{DA66CB2B-514C-41D3-BC96-9D90DDE77910}" destId="{A5458E7C-9539-46E5-BB94-EBF70E747C75}" srcOrd="2" destOrd="0" presId="urn:microsoft.com/office/officeart/2005/8/layout/gear1"/>
    <dgm:cxn modelId="{CC63ED07-3150-45B9-868B-3455227B9DED}" type="presOf" srcId="{DA66CB2B-514C-41D3-BC96-9D90DDE77910}" destId="{C292E47B-6A66-48BB-A5BC-B728A3830CBF}" srcOrd="1" destOrd="0" presId="urn:microsoft.com/office/officeart/2005/8/layout/gear1"/>
    <dgm:cxn modelId="{8FAB4316-35C7-4253-A687-1F08045706FE}" type="presOf" srcId="{E4972000-F132-487F-AE31-9F84D9E8D443}" destId="{73C20A0D-F110-4394-9B18-6AACD1D80E8F}" srcOrd="0" destOrd="0" presId="urn:microsoft.com/office/officeart/2005/8/layout/gear1"/>
    <dgm:cxn modelId="{040D1D2D-015C-4F8B-8F37-92ED2F9FAB5A}" type="presOf" srcId="{10166764-FBF9-4EC3-8485-31D7A334E9CA}" destId="{261A129E-F8B9-4A60-ABFE-0CF13F17069E}" srcOrd="0" destOrd="0" presId="urn:microsoft.com/office/officeart/2005/8/layout/gear1"/>
    <dgm:cxn modelId="{65AEBD33-029D-40F2-B0EE-D31E5F8A30A0}" type="presOf" srcId="{DA66CB2B-514C-41D3-BC96-9D90DDE77910}" destId="{B7F97337-7D37-41CA-B7A3-5F4CC0BCDBE9}" srcOrd="0" destOrd="0" presId="urn:microsoft.com/office/officeart/2005/8/layout/gear1"/>
    <dgm:cxn modelId="{5435C130-6093-4715-AE01-A538B6550CFB}" type="presOf" srcId="{4BFB2F13-D8A5-487E-8542-712306CDAAAC}" destId="{201AB262-F7E4-4DD0-8348-F3409340D450}" srcOrd="2" destOrd="0" presId="urn:microsoft.com/office/officeart/2005/8/layout/gear1"/>
    <dgm:cxn modelId="{C0411FBA-FCE7-43C3-8DC2-36E6FDE0271B}" type="presOf" srcId="{4BFB2F13-D8A5-487E-8542-712306CDAAAC}" destId="{1F9DEF88-3745-42DD-8D0D-32E597A5600F}" srcOrd="0" destOrd="0" presId="urn:microsoft.com/office/officeart/2005/8/layout/gear1"/>
    <dgm:cxn modelId="{1E2A874A-0A82-4A9C-B3D8-BE7371FA5CB1}" type="presParOf" srcId="{73C20A0D-F110-4394-9B18-6AACD1D80E8F}" destId="{B7F97337-7D37-41CA-B7A3-5F4CC0BCDBE9}" srcOrd="0" destOrd="0" presId="urn:microsoft.com/office/officeart/2005/8/layout/gear1"/>
    <dgm:cxn modelId="{37D6D17B-480F-4647-8C8F-502603BD3B33}" type="presParOf" srcId="{73C20A0D-F110-4394-9B18-6AACD1D80E8F}" destId="{C292E47B-6A66-48BB-A5BC-B728A3830CBF}" srcOrd="1" destOrd="0" presId="urn:microsoft.com/office/officeart/2005/8/layout/gear1"/>
    <dgm:cxn modelId="{650FA831-0AF0-4F1B-863D-08170CBE47BC}" type="presParOf" srcId="{73C20A0D-F110-4394-9B18-6AACD1D80E8F}" destId="{A5458E7C-9539-46E5-BB94-EBF70E747C75}" srcOrd="2" destOrd="0" presId="urn:microsoft.com/office/officeart/2005/8/layout/gear1"/>
    <dgm:cxn modelId="{211C6676-8A96-4A58-B0C6-83B664F71ACF}" type="presParOf" srcId="{73C20A0D-F110-4394-9B18-6AACD1D80E8F}" destId="{1F9DEF88-3745-42DD-8D0D-32E597A5600F}" srcOrd="3" destOrd="0" presId="urn:microsoft.com/office/officeart/2005/8/layout/gear1"/>
    <dgm:cxn modelId="{C534201B-C74E-4351-8547-12F14BD24DCD}" type="presParOf" srcId="{73C20A0D-F110-4394-9B18-6AACD1D80E8F}" destId="{DC28A322-8F2E-45D7-B8E1-A75D649AC6BF}" srcOrd="4" destOrd="0" presId="urn:microsoft.com/office/officeart/2005/8/layout/gear1"/>
    <dgm:cxn modelId="{E1ACD8EF-9F6C-40C7-8F76-4DBF14096848}" type="presParOf" srcId="{73C20A0D-F110-4394-9B18-6AACD1D80E8F}" destId="{201AB262-F7E4-4DD0-8348-F3409340D450}" srcOrd="5" destOrd="0" presId="urn:microsoft.com/office/officeart/2005/8/layout/gear1"/>
    <dgm:cxn modelId="{0942999C-09EB-443F-B649-CB94EE76E540}" type="presParOf" srcId="{73C20A0D-F110-4394-9B18-6AACD1D80E8F}" destId="{261A129E-F8B9-4A60-ABFE-0CF13F17069E}" srcOrd="6" destOrd="0" presId="urn:microsoft.com/office/officeart/2005/8/layout/gear1"/>
    <dgm:cxn modelId="{E0F38FA4-2580-4137-B0DF-35348D6B6B77}" type="presParOf" srcId="{73C20A0D-F110-4394-9B18-6AACD1D80E8F}" destId="{50453CC7-9B9D-46FB-B2E3-E404BE3AC604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4C3CDB-9788-4ED7-8139-387A81D865F0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</dgm:pt>
    <dgm:pt modelId="{DF788A45-5684-4BFA-AA97-E02F7BC3F8EE}">
      <dgm:prSet phldrT="[Текст]" custT="1"/>
      <dgm:spPr/>
      <dgm:t>
        <a:bodyPr/>
        <a:lstStyle/>
        <a:p>
          <a:r>
            <a:rPr lang="uk-UA" sz="2400" b="1" baseline="0" dirty="0" smtClean="0">
              <a:latin typeface="Arial" pitchFamily="34" charset="0"/>
              <a:cs typeface="Arial" pitchFamily="34" charset="0"/>
            </a:rPr>
            <a:t>ІНДИВІДУАЛЬНА</a:t>
          </a:r>
          <a:endParaRPr lang="uk-UA" sz="2400" b="1" baseline="0" dirty="0">
            <a:latin typeface="Arial" pitchFamily="34" charset="0"/>
            <a:cs typeface="Arial" pitchFamily="34" charset="0"/>
          </a:endParaRPr>
        </a:p>
      </dgm:t>
    </dgm:pt>
    <dgm:pt modelId="{43AFDFBA-098D-4300-BFC1-232D51D5DAA1}" type="parTrans" cxnId="{F4D6370E-E31E-40BA-8851-64C44F3A9440}">
      <dgm:prSet/>
      <dgm:spPr/>
      <dgm:t>
        <a:bodyPr/>
        <a:lstStyle/>
        <a:p>
          <a:endParaRPr lang="uk-UA"/>
        </a:p>
      </dgm:t>
    </dgm:pt>
    <dgm:pt modelId="{66632B73-62C4-4CBE-835F-A39D4053193D}" type="sibTrans" cxnId="{F4D6370E-E31E-40BA-8851-64C44F3A9440}">
      <dgm:prSet/>
      <dgm:spPr/>
      <dgm:t>
        <a:bodyPr/>
        <a:lstStyle/>
        <a:p>
          <a:endParaRPr lang="uk-UA"/>
        </a:p>
      </dgm:t>
    </dgm:pt>
    <dgm:pt modelId="{EAF0B892-03BB-4426-BF55-E7BCDE41E42F}">
      <dgm:prSet phldrT="[Текст]" custT="1"/>
      <dgm:spPr/>
      <dgm:t>
        <a:bodyPr/>
        <a:lstStyle/>
        <a:p>
          <a:r>
            <a:rPr lang="uk-UA" sz="2400" b="1" baseline="0" smtClean="0">
              <a:latin typeface="Arial" pitchFamily="34" charset="0"/>
              <a:cs typeface="Arial" pitchFamily="34" charset="0"/>
            </a:rPr>
            <a:t>ГРУПОВА</a:t>
          </a:r>
          <a:endParaRPr lang="uk-UA" sz="2400" b="1" baseline="0" dirty="0">
            <a:latin typeface="Arial" pitchFamily="34" charset="0"/>
            <a:cs typeface="Arial" pitchFamily="34" charset="0"/>
          </a:endParaRPr>
        </a:p>
      </dgm:t>
    </dgm:pt>
    <dgm:pt modelId="{8D577DD9-5640-40D9-8DA7-0AA4B2C193F6}" type="parTrans" cxnId="{50D0ED7E-D448-4248-9D3D-1165A956245A}">
      <dgm:prSet/>
      <dgm:spPr/>
      <dgm:t>
        <a:bodyPr/>
        <a:lstStyle/>
        <a:p>
          <a:endParaRPr lang="uk-UA"/>
        </a:p>
      </dgm:t>
    </dgm:pt>
    <dgm:pt modelId="{119F8EA8-BA06-456C-95B1-639F3D345CC5}" type="sibTrans" cxnId="{50D0ED7E-D448-4248-9D3D-1165A956245A}">
      <dgm:prSet/>
      <dgm:spPr/>
      <dgm:t>
        <a:bodyPr/>
        <a:lstStyle/>
        <a:p>
          <a:endParaRPr lang="uk-UA"/>
        </a:p>
      </dgm:t>
    </dgm:pt>
    <dgm:pt modelId="{E9AA74AB-0516-49B6-9968-856A138109DA}">
      <dgm:prSet phldrT="[Текст]" custT="1"/>
      <dgm:spPr/>
      <dgm:t>
        <a:bodyPr/>
        <a:lstStyle/>
        <a:p>
          <a:r>
            <a:rPr lang="uk-UA" sz="2400" b="1" baseline="0" dirty="0" smtClean="0">
              <a:latin typeface="Arial" pitchFamily="34" charset="0"/>
              <a:cs typeface="Arial" pitchFamily="34" charset="0"/>
            </a:rPr>
            <a:t>ФРОНТАЛЬНА</a:t>
          </a:r>
          <a:endParaRPr lang="uk-UA" sz="2400" b="1" baseline="0" dirty="0">
            <a:latin typeface="Arial" pitchFamily="34" charset="0"/>
            <a:cs typeface="Arial" pitchFamily="34" charset="0"/>
          </a:endParaRPr>
        </a:p>
      </dgm:t>
    </dgm:pt>
    <dgm:pt modelId="{76348B60-875D-43AE-B807-5FFCE8B1751C}" type="parTrans" cxnId="{EBC22F1D-9BCE-4C21-8316-FEC1757B5DA1}">
      <dgm:prSet/>
      <dgm:spPr/>
      <dgm:t>
        <a:bodyPr/>
        <a:lstStyle/>
        <a:p>
          <a:endParaRPr lang="uk-UA"/>
        </a:p>
      </dgm:t>
    </dgm:pt>
    <dgm:pt modelId="{C9511895-022D-4DF1-B299-ADEE4C279309}" type="sibTrans" cxnId="{EBC22F1D-9BCE-4C21-8316-FEC1757B5DA1}">
      <dgm:prSet/>
      <dgm:spPr/>
      <dgm:t>
        <a:bodyPr/>
        <a:lstStyle/>
        <a:p>
          <a:endParaRPr lang="uk-UA"/>
        </a:p>
      </dgm:t>
    </dgm:pt>
    <dgm:pt modelId="{E5CC9D80-FAC1-4AA5-997E-B3F9D928748C}" type="pres">
      <dgm:prSet presAssocID="{2A4C3CDB-9788-4ED7-8139-387A81D865F0}" presName="diagram" presStyleCnt="0">
        <dgm:presLayoutVars>
          <dgm:dir/>
          <dgm:resizeHandles val="exact"/>
        </dgm:presLayoutVars>
      </dgm:prSet>
      <dgm:spPr/>
    </dgm:pt>
    <dgm:pt modelId="{FEF26D60-45FD-4E9D-ABDB-92BB09B4C151}" type="pres">
      <dgm:prSet presAssocID="{DF788A45-5684-4BFA-AA97-E02F7BC3F8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9162A-9355-4572-9BA5-2F25808C7F84}" type="pres">
      <dgm:prSet presAssocID="{66632B73-62C4-4CBE-835F-A39D4053193D}" presName="sibTrans" presStyleCnt="0"/>
      <dgm:spPr/>
    </dgm:pt>
    <dgm:pt modelId="{AC5D5544-8F5E-456D-8E81-39E223A71736}" type="pres">
      <dgm:prSet presAssocID="{EAF0B892-03BB-4426-BF55-E7BCDE41E42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2094F-3804-43DE-8C31-7CA2EDD8A7A9}" type="pres">
      <dgm:prSet presAssocID="{119F8EA8-BA06-456C-95B1-639F3D345CC5}" presName="sibTrans" presStyleCnt="0"/>
      <dgm:spPr/>
    </dgm:pt>
    <dgm:pt modelId="{1F6E273C-AF59-43CA-913A-1F1F506FAB20}" type="pres">
      <dgm:prSet presAssocID="{E9AA74AB-0516-49B6-9968-856A138109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C22F1D-9BCE-4C21-8316-FEC1757B5DA1}" srcId="{2A4C3CDB-9788-4ED7-8139-387A81D865F0}" destId="{E9AA74AB-0516-49B6-9968-856A138109DA}" srcOrd="2" destOrd="0" parTransId="{76348B60-875D-43AE-B807-5FFCE8B1751C}" sibTransId="{C9511895-022D-4DF1-B299-ADEE4C279309}"/>
    <dgm:cxn modelId="{4782BADA-3E43-4319-8BB1-E8D217DD1F2B}" type="presOf" srcId="{DF788A45-5684-4BFA-AA97-E02F7BC3F8EE}" destId="{FEF26D60-45FD-4E9D-ABDB-92BB09B4C151}" srcOrd="0" destOrd="0" presId="urn:microsoft.com/office/officeart/2005/8/layout/default"/>
    <dgm:cxn modelId="{DB532CD9-3B08-4198-A9C5-44B7675C4BF1}" type="presOf" srcId="{2A4C3CDB-9788-4ED7-8139-387A81D865F0}" destId="{E5CC9D80-FAC1-4AA5-997E-B3F9D928748C}" srcOrd="0" destOrd="0" presId="urn:microsoft.com/office/officeart/2005/8/layout/default"/>
    <dgm:cxn modelId="{F4D6370E-E31E-40BA-8851-64C44F3A9440}" srcId="{2A4C3CDB-9788-4ED7-8139-387A81D865F0}" destId="{DF788A45-5684-4BFA-AA97-E02F7BC3F8EE}" srcOrd="0" destOrd="0" parTransId="{43AFDFBA-098D-4300-BFC1-232D51D5DAA1}" sibTransId="{66632B73-62C4-4CBE-835F-A39D4053193D}"/>
    <dgm:cxn modelId="{DA693079-2468-4D9E-B0AC-CEBBAFA559DE}" type="presOf" srcId="{E9AA74AB-0516-49B6-9968-856A138109DA}" destId="{1F6E273C-AF59-43CA-913A-1F1F506FAB20}" srcOrd="0" destOrd="0" presId="urn:microsoft.com/office/officeart/2005/8/layout/default"/>
    <dgm:cxn modelId="{D408AE4D-39D3-461A-BC38-74B52C284452}" type="presOf" srcId="{EAF0B892-03BB-4426-BF55-E7BCDE41E42F}" destId="{AC5D5544-8F5E-456D-8E81-39E223A71736}" srcOrd="0" destOrd="0" presId="urn:microsoft.com/office/officeart/2005/8/layout/default"/>
    <dgm:cxn modelId="{50D0ED7E-D448-4248-9D3D-1165A956245A}" srcId="{2A4C3CDB-9788-4ED7-8139-387A81D865F0}" destId="{EAF0B892-03BB-4426-BF55-E7BCDE41E42F}" srcOrd="1" destOrd="0" parTransId="{8D577DD9-5640-40D9-8DA7-0AA4B2C193F6}" sibTransId="{119F8EA8-BA06-456C-95B1-639F3D345CC5}"/>
    <dgm:cxn modelId="{10474CAB-70D3-478C-8A3E-5E86070FEF52}" type="presParOf" srcId="{E5CC9D80-FAC1-4AA5-997E-B3F9D928748C}" destId="{FEF26D60-45FD-4E9D-ABDB-92BB09B4C151}" srcOrd="0" destOrd="0" presId="urn:microsoft.com/office/officeart/2005/8/layout/default"/>
    <dgm:cxn modelId="{3A06A10B-FCF8-4851-B913-AC81DDADA3B1}" type="presParOf" srcId="{E5CC9D80-FAC1-4AA5-997E-B3F9D928748C}" destId="{0D89162A-9355-4572-9BA5-2F25808C7F84}" srcOrd="1" destOrd="0" presId="urn:microsoft.com/office/officeart/2005/8/layout/default"/>
    <dgm:cxn modelId="{C20D496E-1DFB-4366-89F4-2B739111F08D}" type="presParOf" srcId="{E5CC9D80-FAC1-4AA5-997E-B3F9D928748C}" destId="{AC5D5544-8F5E-456D-8E81-39E223A71736}" srcOrd="2" destOrd="0" presId="urn:microsoft.com/office/officeart/2005/8/layout/default"/>
    <dgm:cxn modelId="{A90F0609-49F5-42BB-B4D4-DA3618A076B4}" type="presParOf" srcId="{E5CC9D80-FAC1-4AA5-997E-B3F9D928748C}" destId="{2982094F-3804-43DE-8C31-7CA2EDD8A7A9}" srcOrd="3" destOrd="0" presId="urn:microsoft.com/office/officeart/2005/8/layout/default"/>
    <dgm:cxn modelId="{CF4E8B7B-16D9-4C7B-B5A2-75233775D3CB}" type="presParOf" srcId="{E5CC9D80-FAC1-4AA5-997E-B3F9D928748C}" destId="{1F6E273C-AF59-43CA-913A-1F1F506FAB2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75C5C3-784D-4E5C-897D-039D2CA84C12}" type="doc">
      <dgm:prSet loTypeId="urn:microsoft.com/office/officeart/2005/8/layout/pList2" loCatId="list" qsTypeId="urn:microsoft.com/office/officeart/2005/8/quickstyle/simple5" qsCatId="simple" csTypeId="urn:microsoft.com/office/officeart/2005/8/colors/colorful3" csCatId="colorful" phldr="1"/>
      <dgm:spPr/>
    </dgm:pt>
    <dgm:pt modelId="{4718D4C8-1E60-43FC-ADE8-146DD2E85077}">
      <dgm:prSet phldrT="[Текст]" custT="1"/>
      <dgm:spPr/>
      <dgm:t>
        <a:bodyPr anchor="ctr"/>
        <a:lstStyle/>
        <a:p>
          <a:r>
            <a:rPr lang="uk-UA" sz="2400" b="1" i="1" smtClean="0">
              <a:latin typeface="Georgia" pitchFamily="18" charset="0"/>
            </a:rPr>
            <a:t>СПОСТЕРЕЖЕННЯ</a:t>
          </a:r>
          <a:endParaRPr lang="uk-UA" sz="2400" b="1" dirty="0">
            <a:latin typeface="Georgia" pitchFamily="18" charset="0"/>
          </a:endParaRPr>
        </a:p>
      </dgm:t>
    </dgm:pt>
    <dgm:pt modelId="{D1B68CF5-2725-4B06-A574-21E8CAE903A0}" type="parTrans" cxnId="{DCD4DD18-88CA-4C27-9411-CCC15FBDDDB8}">
      <dgm:prSet/>
      <dgm:spPr/>
      <dgm:t>
        <a:bodyPr/>
        <a:lstStyle/>
        <a:p>
          <a:endParaRPr lang="uk-UA"/>
        </a:p>
      </dgm:t>
    </dgm:pt>
    <dgm:pt modelId="{39F54F72-EFD8-49B6-A79D-0F60721356E7}" type="sibTrans" cxnId="{DCD4DD18-88CA-4C27-9411-CCC15FBDDDB8}">
      <dgm:prSet/>
      <dgm:spPr/>
      <dgm:t>
        <a:bodyPr/>
        <a:lstStyle/>
        <a:p>
          <a:endParaRPr lang="uk-UA"/>
        </a:p>
      </dgm:t>
    </dgm:pt>
    <dgm:pt modelId="{04605B61-39D6-4D4C-BEBE-4DE61DF238F7}">
      <dgm:prSet phldrT="[Текст]" custT="1"/>
      <dgm:spPr/>
      <dgm:t>
        <a:bodyPr anchor="ctr"/>
        <a:lstStyle/>
        <a:p>
          <a:r>
            <a:rPr lang="uk-UA" sz="2400" b="1" i="1" dirty="0" smtClean="0">
              <a:latin typeface="Georgia" pitchFamily="18" charset="0"/>
            </a:rPr>
            <a:t>ЛАБОРА-ТОРНІ ДОСЛІДИ</a:t>
          </a:r>
          <a:endParaRPr lang="uk-UA" sz="2400" b="1" dirty="0">
            <a:latin typeface="Georgia" pitchFamily="18" charset="0"/>
          </a:endParaRPr>
        </a:p>
      </dgm:t>
    </dgm:pt>
    <dgm:pt modelId="{A5DD846E-01E5-4635-9FA7-E5AC21707F8D}" type="parTrans" cxnId="{F2A60A3D-F7FC-47E6-B956-215793A5CDA3}">
      <dgm:prSet/>
      <dgm:spPr/>
      <dgm:t>
        <a:bodyPr/>
        <a:lstStyle/>
        <a:p>
          <a:endParaRPr lang="uk-UA"/>
        </a:p>
      </dgm:t>
    </dgm:pt>
    <dgm:pt modelId="{DF2B0363-ACE7-497A-9BD3-B8B629F71C52}" type="sibTrans" cxnId="{F2A60A3D-F7FC-47E6-B956-215793A5CDA3}">
      <dgm:prSet/>
      <dgm:spPr/>
      <dgm:t>
        <a:bodyPr/>
        <a:lstStyle/>
        <a:p>
          <a:endParaRPr lang="uk-UA"/>
        </a:p>
      </dgm:t>
    </dgm:pt>
    <dgm:pt modelId="{2C370ABD-FC6C-43B0-A25A-4FD2E68C371E}">
      <dgm:prSet phldrT="[Текст]" custT="1"/>
      <dgm:spPr/>
      <dgm:t>
        <a:bodyPr anchor="ctr"/>
        <a:lstStyle/>
        <a:p>
          <a:r>
            <a:rPr lang="uk-UA" sz="2400" b="1" i="1" smtClean="0">
              <a:latin typeface="Georgia" pitchFamily="18" charset="0"/>
            </a:rPr>
            <a:t>ЕКСПЕРИ-МЕНТ</a:t>
          </a:r>
          <a:endParaRPr lang="uk-UA" sz="2400" b="1" dirty="0">
            <a:latin typeface="Georgia" pitchFamily="18" charset="0"/>
          </a:endParaRPr>
        </a:p>
      </dgm:t>
    </dgm:pt>
    <dgm:pt modelId="{11864B79-4E04-4E11-A1AC-0B88A9EB5924}" type="parTrans" cxnId="{7A8911CF-0C8B-4057-8D80-7AFF00B95AB5}">
      <dgm:prSet/>
      <dgm:spPr/>
      <dgm:t>
        <a:bodyPr/>
        <a:lstStyle/>
        <a:p>
          <a:endParaRPr lang="uk-UA"/>
        </a:p>
      </dgm:t>
    </dgm:pt>
    <dgm:pt modelId="{BC20573E-1885-4355-A23F-9165B07EA7E4}" type="sibTrans" cxnId="{7A8911CF-0C8B-4057-8D80-7AFF00B95AB5}">
      <dgm:prSet/>
      <dgm:spPr/>
      <dgm:t>
        <a:bodyPr/>
        <a:lstStyle/>
        <a:p>
          <a:endParaRPr lang="uk-UA"/>
        </a:p>
      </dgm:t>
    </dgm:pt>
    <dgm:pt modelId="{9EE42DDA-AE8B-49F5-BDE4-4B525C9FFDCE}" type="pres">
      <dgm:prSet presAssocID="{2F75C5C3-784D-4E5C-897D-039D2CA84C12}" presName="Name0" presStyleCnt="0">
        <dgm:presLayoutVars>
          <dgm:dir/>
          <dgm:resizeHandles val="exact"/>
        </dgm:presLayoutVars>
      </dgm:prSet>
      <dgm:spPr/>
    </dgm:pt>
    <dgm:pt modelId="{8AF93EA1-162D-4BC9-B9D8-999ABE0D2B28}" type="pres">
      <dgm:prSet presAssocID="{2F75C5C3-784D-4E5C-897D-039D2CA84C12}" presName="bkgdShp" presStyleLbl="alignAccFollowNode1" presStyleIdx="0" presStyleCnt="1"/>
      <dgm:spPr/>
    </dgm:pt>
    <dgm:pt modelId="{778BC9C7-F525-4211-B0AE-E0ECD3BD83D2}" type="pres">
      <dgm:prSet presAssocID="{2F75C5C3-784D-4E5C-897D-039D2CA84C12}" presName="linComp" presStyleCnt="0"/>
      <dgm:spPr/>
    </dgm:pt>
    <dgm:pt modelId="{6D0E6518-B083-44C0-823D-783C1DFFDFC5}" type="pres">
      <dgm:prSet presAssocID="{4718D4C8-1E60-43FC-ADE8-146DD2E85077}" presName="compNode" presStyleCnt="0"/>
      <dgm:spPr/>
    </dgm:pt>
    <dgm:pt modelId="{C99A158D-6BCE-42CE-90D1-1CEE602B7C63}" type="pres">
      <dgm:prSet presAssocID="{4718D4C8-1E60-43FC-ADE8-146DD2E85077}" presName="node" presStyleLbl="node1" presStyleIdx="0" presStyleCnt="3" custLinFactNeighborX="311" custLinFactNeighborY="147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922474-CBCD-475F-BC9F-8E131B9DF41D}" type="pres">
      <dgm:prSet presAssocID="{4718D4C8-1E60-43FC-ADE8-146DD2E85077}" presName="invisiNode" presStyleLbl="node1" presStyleIdx="0" presStyleCnt="3"/>
      <dgm:spPr/>
    </dgm:pt>
    <dgm:pt modelId="{A35B0809-57FF-42B8-94A9-B776C81412CC}" type="pres">
      <dgm:prSet presAssocID="{4718D4C8-1E60-43FC-ADE8-146DD2E85077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6F4751-98D9-46FD-8736-369ADBA61131}" type="pres">
      <dgm:prSet presAssocID="{39F54F72-EFD8-49B6-A79D-0F60721356E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AB50E31-C556-463C-A5D3-BA365F0B46E5}" type="pres">
      <dgm:prSet presAssocID="{04605B61-39D6-4D4C-BEBE-4DE61DF238F7}" presName="compNode" presStyleCnt="0"/>
      <dgm:spPr/>
    </dgm:pt>
    <dgm:pt modelId="{B81062F6-AE9A-4878-9EF5-9C5420A9E846}" type="pres">
      <dgm:prSet presAssocID="{04605B61-39D6-4D4C-BEBE-4DE61DF238F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1F2A94-97FB-4787-B1DC-A55A55813F24}" type="pres">
      <dgm:prSet presAssocID="{04605B61-39D6-4D4C-BEBE-4DE61DF238F7}" presName="invisiNode" presStyleLbl="node1" presStyleIdx="1" presStyleCnt="3"/>
      <dgm:spPr/>
    </dgm:pt>
    <dgm:pt modelId="{6FABB3B7-F89C-4EFB-8D7D-6D2CA7C5F082}" type="pres">
      <dgm:prSet presAssocID="{04605B61-39D6-4D4C-BEBE-4DE61DF238F7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96BF281-EA0D-4259-986C-C8A92C7C8B8C}" type="pres">
      <dgm:prSet presAssocID="{DF2B0363-ACE7-497A-9BD3-B8B629F71C5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1607C6B-FD45-4B6A-833C-26AA247E4E42}" type="pres">
      <dgm:prSet presAssocID="{2C370ABD-FC6C-43B0-A25A-4FD2E68C371E}" presName="compNode" presStyleCnt="0"/>
      <dgm:spPr/>
    </dgm:pt>
    <dgm:pt modelId="{F617ED31-E0FD-43FA-915B-88BF46FE93B4}" type="pres">
      <dgm:prSet presAssocID="{2C370ABD-FC6C-43B0-A25A-4FD2E68C371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DF4420-BB4B-42F7-BB1C-DE8404E43556}" type="pres">
      <dgm:prSet presAssocID="{2C370ABD-FC6C-43B0-A25A-4FD2E68C371E}" presName="invisiNode" presStyleLbl="node1" presStyleIdx="2" presStyleCnt="3"/>
      <dgm:spPr/>
    </dgm:pt>
    <dgm:pt modelId="{14AC0A5E-25E5-4747-9292-CAA276D4A220}" type="pres">
      <dgm:prSet presAssocID="{2C370ABD-FC6C-43B0-A25A-4FD2E68C371E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B9688F9-2073-47D5-A717-3A86043DD986}" type="presOf" srcId="{2C370ABD-FC6C-43B0-A25A-4FD2E68C371E}" destId="{F617ED31-E0FD-43FA-915B-88BF46FE93B4}" srcOrd="0" destOrd="0" presId="urn:microsoft.com/office/officeart/2005/8/layout/pList2"/>
    <dgm:cxn modelId="{F2A60A3D-F7FC-47E6-B956-215793A5CDA3}" srcId="{2F75C5C3-784D-4E5C-897D-039D2CA84C12}" destId="{04605B61-39D6-4D4C-BEBE-4DE61DF238F7}" srcOrd="1" destOrd="0" parTransId="{A5DD846E-01E5-4635-9FA7-E5AC21707F8D}" sibTransId="{DF2B0363-ACE7-497A-9BD3-B8B629F71C52}"/>
    <dgm:cxn modelId="{FF855612-A13E-48AF-B340-2A1C3B24E4B3}" type="presOf" srcId="{04605B61-39D6-4D4C-BEBE-4DE61DF238F7}" destId="{B81062F6-AE9A-4878-9EF5-9C5420A9E846}" srcOrd="0" destOrd="0" presId="urn:microsoft.com/office/officeart/2005/8/layout/pList2"/>
    <dgm:cxn modelId="{FD74B25D-317D-4C6D-A86E-283479D033B9}" type="presOf" srcId="{DF2B0363-ACE7-497A-9BD3-B8B629F71C52}" destId="{796BF281-EA0D-4259-986C-C8A92C7C8B8C}" srcOrd="0" destOrd="0" presId="urn:microsoft.com/office/officeart/2005/8/layout/pList2"/>
    <dgm:cxn modelId="{DCD4DD18-88CA-4C27-9411-CCC15FBDDDB8}" srcId="{2F75C5C3-784D-4E5C-897D-039D2CA84C12}" destId="{4718D4C8-1E60-43FC-ADE8-146DD2E85077}" srcOrd="0" destOrd="0" parTransId="{D1B68CF5-2725-4B06-A574-21E8CAE903A0}" sibTransId="{39F54F72-EFD8-49B6-A79D-0F60721356E7}"/>
    <dgm:cxn modelId="{A5AF2F21-C127-4F0F-B0B9-BDA6EB831DD9}" type="presOf" srcId="{4718D4C8-1E60-43FC-ADE8-146DD2E85077}" destId="{C99A158D-6BCE-42CE-90D1-1CEE602B7C63}" srcOrd="0" destOrd="0" presId="urn:microsoft.com/office/officeart/2005/8/layout/pList2"/>
    <dgm:cxn modelId="{7CB462D7-E164-4B42-915E-BE34E6D7E1EE}" type="presOf" srcId="{2F75C5C3-784D-4E5C-897D-039D2CA84C12}" destId="{9EE42DDA-AE8B-49F5-BDE4-4B525C9FFDCE}" srcOrd="0" destOrd="0" presId="urn:microsoft.com/office/officeart/2005/8/layout/pList2"/>
    <dgm:cxn modelId="{62761849-A765-44D9-A222-8675672750A5}" type="presOf" srcId="{39F54F72-EFD8-49B6-A79D-0F60721356E7}" destId="{2D6F4751-98D9-46FD-8736-369ADBA61131}" srcOrd="0" destOrd="0" presId="urn:microsoft.com/office/officeart/2005/8/layout/pList2"/>
    <dgm:cxn modelId="{7A8911CF-0C8B-4057-8D80-7AFF00B95AB5}" srcId="{2F75C5C3-784D-4E5C-897D-039D2CA84C12}" destId="{2C370ABD-FC6C-43B0-A25A-4FD2E68C371E}" srcOrd="2" destOrd="0" parTransId="{11864B79-4E04-4E11-A1AC-0B88A9EB5924}" sibTransId="{BC20573E-1885-4355-A23F-9165B07EA7E4}"/>
    <dgm:cxn modelId="{2A7823F6-8F56-44D5-A3C4-FA8C20315EE8}" type="presParOf" srcId="{9EE42DDA-AE8B-49F5-BDE4-4B525C9FFDCE}" destId="{8AF93EA1-162D-4BC9-B9D8-999ABE0D2B28}" srcOrd="0" destOrd="0" presId="urn:microsoft.com/office/officeart/2005/8/layout/pList2"/>
    <dgm:cxn modelId="{D77EF6D6-9CC9-4A5C-A098-FB29B9700CDF}" type="presParOf" srcId="{9EE42DDA-AE8B-49F5-BDE4-4B525C9FFDCE}" destId="{778BC9C7-F525-4211-B0AE-E0ECD3BD83D2}" srcOrd="1" destOrd="0" presId="urn:microsoft.com/office/officeart/2005/8/layout/pList2"/>
    <dgm:cxn modelId="{769EB677-70A4-4559-9FB9-2F1C1FA3E647}" type="presParOf" srcId="{778BC9C7-F525-4211-B0AE-E0ECD3BD83D2}" destId="{6D0E6518-B083-44C0-823D-783C1DFFDFC5}" srcOrd="0" destOrd="0" presId="urn:microsoft.com/office/officeart/2005/8/layout/pList2"/>
    <dgm:cxn modelId="{C2347F2C-973B-448F-9766-872C4F0C3EC6}" type="presParOf" srcId="{6D0E6518-B083-44C0-823D-783C1DFFDFC5}" destId="{C99A158D-6BCE-42CE-90D1-1CEE602B7C63}" srcOrd="0" destOrd="0" presId="urn:microsoft.com/office/officeart/2005/8/layout/pList2"/>
    <dgm:cxn modelId="{069B269F-83D8-44E6-AF52-51F569866DF2}" type="presParOf" srcId="{6D0E6518-B083-44C0-823D-783C1DFFDFC5}" destId="{CD922474-CBCD-475F-BC9F-8E131B9DF41D}" srcOrd="1" destOrd="0" presId="urn:microsoft.com/office/officeart/2005/8/layout/pList2"/>
    <dgm:cxn modelId="{81716EEF-73C8-49AE-8354-1399CB0F0004}" type="presParOf" srcId="{6D0E6518-B083-44C0-823D-783C1DFFDFC5}" destId="{A35B0809-57FF-42B8-94A9-B776C81412CC}" srcOrd="2" destOrd="0" presId="urn:microsoft.com/office/officeart/2005/8/layout/pList2"/>
    <dgm:cxn modelId="{0B0EB5C0-56F0-49A4-A1A7-6FE577DC28BB}" type="presParOf" srcId="{778BC9C7-F525-4211-B0AE-E0ECD3BD83D2}" destId="{2D6F4751-98D9-46FD-8736-369ADBA61131}" srcOrd="1" destOrd="0" presId="urn:microsoft.com/office/officeart/2005/8/layout/pList2"/>
    <dgm:cxn modelId="{BE73FF92-A1A8-438E-8F8A-E8729BFD68D3}" type="presParOf" srcId="{778BC9C7-F525-4211-B0AE-E0ECD3BD83D2}" destId="{7AB50E31-C556-463C-A5D3-BA365F0B46E5}" srcOrd="2" destOrd="0" presId="urn:microsoft.com/office/officeart/2005/8/layout/pList2"/>
    <dgm:cxn modelId="{DFD32445-7136-402A-B4EA-6877EABCC43B}" type="presParOf" srcId="{7AB50E31-C556-463C-A5D3-BA365F0B46E5}" destId="{B81062F6-AE9A-4878-9EF5-9C5420A9E846}" srcOrd="0" destOrd="0" presId="urn:microsoft.com/office/officeart/2005/8/layout/pList2"/>
    <dgm:cxn modelId="{E73D9C50-DC07-4C5C-8079-D8DD6AA85B51}" type="presParOf" srcId="{7AB50E31-C556-463C-A5D3-BA365F0B46E5}" destId="{291F2A94-97FB-4787-B1DC-A55A55813F24}" srcOrd="1" destOrd="0" presId="urn:microsoft.com/office/officeart/2005/8/layout/pList2"/>
    <dgm:cxn modelId="{BC450FB3-75C5-46E2-A89D-565E49E8165C}" type="presParOf" srcId="{7AB50E31-C556-463C-A5D3-BA365F0B46E5}" destId="{6FABB3B7-F89C-4EFB-8D7D-6D2CA7C5F082}" srcOrd="2" destOrd="0" presId="urn:microsoft.com/office/officeart/2005/8/layout/pList2"/>
    <dgm:cxn modelId="{6020C6CE-22EE-4A34-95A6-C8E7C3C07A44}" type="presParOf" srcId="{778BC9C7-F525-4211-B0AE-E0ECD3BD83D2}" destId="{796BF281-EA0D-4259-986C-C8A92C7C8B8C}" srcOrd="3" destOrd="0" presId="urn:microsoft.com/office/officeart/2005/8/layout/pList2"/>
    <dgm:cxn modelId="{0971F871-DC6F-4E6D-AF46-356F531B487E}" type="presParOf" srcId="{778BC9C7-F525-4211-B0AE-E0ECD3BD83D2}" destId="{41607C6B-FD45-4B6A-833C-26AA247E4E42}" srcOrd="4" destOrd="0" presId="urn:microsoft.com/office/officeart/2005/8/layout/pList2"/>
    <dgm:cxn modelId="{16025838-CD08-41EF-922B-310D43C2BB90}" type="presParOf" srcId="{41607C6B-FD45-4B6A-833C-26AA247E4E42}" destId="{F617ED31-E0FD-43FA-915B-88BF46FE93B4}" srcOrd="0" destOrd="0" presId="urn:microsoft.com/office/officeart/2005/8/layout/pList2"/>
    <dgm:cxn modelId="{3CCD801D-6FCB-44C3-ABDD-A0720A60425A}" type="presParOf" srcId="{41607C6B-FD45-4B6A-833C-26AA247E4E42}" destId="{95DF4420-BB4B-42F7-BB1C-DE8404E43556}" srcOrd="1" destOrd="0" presId="urn:microsoft.com/office/officeart/2005/8/layout/pList2"/>
    <dgm:cxn modelId="{61E1112E-DABF-4106-A8A0-B1DFAA52964E}" type="presParOf" srcId="{41607C6B-FD45-4B6A-833C-26AA247E4E42}" destId="{14AC0A5E-25E5-4747-9292-CAA276D4A22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360112-C1C1-464B-B992-7AAD18508769}" type="doc">
      <dgm:prSet loTypeId="urn:microsoft.com/office/officeart/2005/8/layout/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1CFFD2E3-FFC7-4772-ACC5-8EF125FC62F5}">
      <dgm:prSet phldrT="[Текст]" custT="1"/>
      <dgm:spPr/>
      <dgm:t>
        <a:bodyPr/>
        <a:lstStyle/>
        <a:p>
          <a:r>
            <a:rPr lang="uk-UA" sz="1600" b="1" i="1" baseline="0" smtClean="0">
              <a:latin typeface="Arial" pitchFamily="34" charset="0"/>
              <a:cs typeface="Arial" pitchFamily="34" charset="0"/>
            </a:rPr>
            <a:t>ФОРМУЛЮВА-ННЯ ТЕМИ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8F368FAD-FF01-4BC8-8030-94C7C1865275}" type="parTrans" cxnId="{72716937-334C-41C1-96C0-B384F46CBDE8}">
      <dgm:prSet/>
      <dgm:spPr/>
      <dgm:t>
        <a:bodyPr/>
        <a:lstStyle/>
        <a:p>
          <a:endParaRPr lang="uk-UA"/>
        </a:p>
      </dgm:t>
    </dgm:pt>
    <dgm:pt modelId="{583EAE7E-95C6-47F6-97DC-92DAD43F9F7A}" type="sibTrans" cxnId="{72716937-334C-41C1-96C0-B384F46CBDE8}">
      <dgm:prSet/>
      <dgm:spPr/>
      <dgm:t>
        <a:bodyPr/>
        <a:lstStyle/>
        <a:p>
          <a:endParaRPr lang="uk-UA"/>
        </a:p>
      </dgm:t>
    </dgm:pt>
    <dgm:pt modelId="{D329C785-CF3F-40FF-8979-9EFB91CF42FB}">
      <dgm:prSet phldrT="[Текст]" custT="1"/>
      <dgm:spPr/>
      <dgm:t>
        <a:bodyPr/>
        <a:lstStyle/>
        <a:p>
          <a:r>
            <a:rPr lang="uk-UA" sz="1600" b="1" i="1" baseline="0" smtClean="0">
              <a:latin typeface="Arial" pitchFamily="34" charset="0"/>
              <a:cs typeface="Arial" pitchFamily="34" charset="0"/>
            </a:rPr>
            <a:t>ВИЗНАЧЕННЯ МЕТИ І ЗАВДАННЯ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FC4CEA92-FDC2-4E19-9D01-6F47186C7444}" type="parTrans" cxnId="{C6EE751F-04C2-4103-9711-DFAC71394DC7}">
      <dgm:prSet/>
      <dgm:spPr/>
      <dgm:t>
        <a:bodyPr/>
        <a:lstStyle/>
        <a:p>
          <a:endParaRPr lang="uk-UA"/>
        </a:p>
      </dgm:t>
    </dgm:pt>
    <dgm:pt modelId="{CBD44EEF-5434-4003-9B34-C81532C1220B}" type="sibTrans" cxnId="{C6EE751F-04C2-4103-9711-DFAC71394DC7}">
      <dgm:prSet/>
      <dgm:spPr/>
      <dgm:t>
        <a:bodyPr/>
        <a:lstStyle/>
        <a:p>
          <a:endParaRPr lang="uk-UA"/>
        </a:p>
      </dgm:t>
    </dgm:pt>
    <dgm:pt modelId="{5F407627-DDB3-460A-A89F-CB914712C310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Arial" pitchFamily="34" charset="0"/>
              <a:cs typeface="Arial" pitchFamily="34" charset="0"/>
            </a:rPr>
            <a:t>ПРОВЕДЕННЯ ІНСТРУКТАЖІВ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A30AC977-BB48-4EDF-B9DF-3D7309F21CBA}" type="parTrans" cxnId="{F91A4CAC-D152-47F7-B9AB-0DC62265FD57}">
      <dgm:prSet/>
      <dgm:spPr/>
      <dgm:t>
        <a:bodyPr/>
        <a:lstStyle/>
        <a:p>
          <a:endParaRPr lang="uk-UA"/>
        </a:p>
      </dgm:t>
    </dgm:pt>
    <dgm:pt modelId="{37C65646-B530-45EB-8599-5B7E9B8B7994}" type="sibTrans" cxnId="{F91A4CAC-D152-47F7-B9AB-0DC62265FD57}">
      <dgm:prSet/>
      <dgm:spPr/>
      <dgm:t>
        <a:bodyPr/>
        <a:lstStyle/>
        <a:p>
          <a:endParaRPr lang="uk-UA"/>
        </a:p>
      </dgm:t>
    </dgm:pt>
    <dgm:pt modelId="{C996BAB4-8FF6-41B1-A8A9-A13213961E8E}">
      <dgm:prSet phldrT="[Текст]" custT="1"/>
      <dgm:spPr/>
      <dgm:t>
        <a:bodyPr/>
        <a:lstStyle/>
        <a:p>
          <a:r>
            <a:rPr lang="uk-UA" sz="1600" b="1" i="1" baseline="0" smtClean="0">
              <a:latin typeface="Arial" pitchFamily="34" charset="0"/>
              <a:cs typeface="Arial" pitchFamily="34" charset="0"/>
            </a:rPr>
            <a:t>ВИКОНАННЯ УЧНЯМИ ЗАВДАНЬ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5D7727C7-64B9-49E3-A69F-07FCC269C52F}" type="parTrans" cxnId="{CF924FDF-4AC6-4409-9D60-0ED4641DC96A}">
      <dgm:prSet/>
      <dgm:spPr/>
      <dgm:t>
        <a:bodyPr/>
        <a:lstStyle/>
        <a:p>
          <a:endParaRPr lang="uk-UA"/>
        </a:p>
      </dgm:t>
    </dgm:pt>
    <dgm:pt modelId="{0FB46477-2304-4083-A136-D519F3DCD8AC}" type="sibTrans" cxnId="{CF924FDF-4AC6-4409-9D60-0ED4641DC96A}">
      <dgm:prSet/>
      <dgm:spPr/>
      <dgm:t>
        <a:bodyPr/>
        <a:lstStyle/>
        <a:p>
          <a:endParaRPr lang="uk-UA"/>
        </a:p>
      </dgm:t>
    </dgm:pt>
    <dgm:pt modelId="{8F84A570-222A-42B4-A2B6-98C69043463D}">
      <dgm:prSet phldrT="[Текст]" custT="1"/>
      <dgm:spPr/>
      <dgm:t>
        <a:bodyPr/>
        <a:lstStyle/>
        <a:p>
          <a:r>
            <a:rPr lang="uk-UA" sz="1600" b="1" i="1" baseline="0" smtClean="0">
              <a:latin typeface="Arial" pitchFamily="34" charset="0"/>
              <a:cs typeface="Arial" pitchFamily="34" charset="0"/>
            </a:rPr>
            <a:t>ЗВІТ ЗА РЕЗУЛЬТА-ТАМИ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7DD35992-6DF0-4FA3-B187-E8A4B28AA291}" type="parTrans" cxnId="{00DB1C86-5C1D-49F1-A77C-CFBA24DE9AE6}">
      <dgm:prSet/>
      <dgm:spPr/>
      <dgm:t>
        <a:bodyPr/>
        <a:lstStyle/>
        <a:p>
          <a:endParaRPr lang="uk-UA"/>
        </a:p>
      </dgm:t>
    </dgm:pt>
    <dgm:pt modelId="{3D7BB48D-FE75-457D-8917-D0DC09D9674C}" type="sibTrans" cxnId="{00DB1C86-5C1D-49F1-A77C-CFBA24DE9AE6}">
      <dgm:prSet/>
      <dgm:spPr/>
      <dgm:t>
        <a:bodyPr/>
        <a:lstStyle/>
        <a:p>
          <a:endParaRPr lang="uk-UA"/>
        </a:p>
      </dgm:t>
    </dgm:pt>
    <dgm:pt modelId="{DB422C34-7B4C-4024-B91A-F4453C03270D}">
      <dgm:prSet phldrT="[Текст]" custT="1"/>
      <dgm:spPr/>
      <dgm:t>
        <a:bodyPr/>
        <a:lstStyle/>
        <a:p>
          <a:r>
            <a:rPr lang="uk-UA" sz="1600" b="1" i="1" baseline="0" smtClean="0">
              <a:latin typeface="Arial" pitchFamily="34" charset="0"/>
              <a:cs typeface="Arial" pitchFamily="34" charset="0"/>
            </a:rPr>
            <a:t>ОФОРМЛЕННЯ РЕЗУЛЬТАТІВ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B4393A29-B0A4-4E06-96A1-2EECA080A48B}" type="parTrans" cxnId="{B467346C-8BFA-40A7-B17B-3969FA6561A9}">
      <dgm:prSet/>
      <dgm:spPr/>
      <dgm:t>
        <a:bodyPr/>
        <a:lstStyle/>
        <a:p>
          <a:endParaRPr lang="uk-UA"/>
        </a:p>
      </dgm:t>
    </dgm:pt>
    <dgm:pt modelId="{7DE2C7E4-23EA-4EF1-9E34-938881817751}" type="sibTrans" cxnId="{B467346C-8BFA-40A7-B17B-3969FA6561A9}">
      <dgm:prSet/>
      <dgm:spPr/>
      <dgm:t>
        <a:bodyPr/>
        <a:lstStyle/>
        <a:p>
          <a:endParaRPr lang="uk-UA"/>
        </a:p>
      </dgm:t>
    </dgm:pt>
    <dgm:pt modelId="{318E565C-05C6-4897-A78D-E6EE44DF3322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Arial" pitchFamily="34" charset="0"/>
              <a:cs typeface="Arial" pitchFamily="34" charset="0"/>
            </a:rPr>
            <a:t>ОЦІНЮВАННЯ</a:t>
          </a:r>
          <a:endParaRPr lang="uk-UA" sz="1600" b="1" i="1" baseline="0" dirty="0">
            <a:latin typeface="Arial" pitchFamily="34" charset="0"/>
            <a:cs typeface="Arial" pitchFamily="34" charset="0"/>
          </a:endParaRPr>
        </a:p>
      </dgm:t>
    </dgm:pt>
    <dgm:pt modelId="{6718FDE7-9C29-4C17-BCC0-F42F68FA61D5}" type="parTrans" cxnId="{4D4A31EF-25A9-44CA-B869-DC9CF162CDBB}">
      <dgm:prSet/>
      <dgm:spPr/>
      <dgm:t>
        <a:bodyPr/>
        <a:lstStyle/>
        <a:p>
          <a:endParaRPr lang="uk-UA"/>
        </a:p>
      </dgm:t>
    </dgm:pt>
    <dgm:pt modelId="{C82DC578-A231-4B44-96BD-8C512E8B647B}" type="sibTrans" cxnId="{4D4A31EF-25A9-44CA-B869-DC9CF162CDBB}">
      <dgm:prSet/>
      <dgm:spPr/>
      <dgm:t>
        <a:bodyPr/>
        <a:lstStyle/>
        <a:p>
          <a:endParaRPr lang="uk-UA"/>
        </a:p>
      </dgm:t>
    </dgm:pt>
    <dgm:pt modelId="{B5E4B0AA-C38F-4A19-8FCA-6734E1E47D06}" type="pres">
      <dgm:prSet presAssocID="{39360112-C1C1-464B-B992-7AAD185087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8E4332-3DAC-4438-A3BC-946B4DAA058D}" type="pres">
      <dgm:prSet presAssocID="{1CFFD2E3-FFC7-4772-ACC5-8EF125FC62F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2336B6-3C55-4DA7-8E23-662F2ADE281E}" type="pres">
      <dgm:prSet presAssocID="{583EAE7E-95C6-47F6-97DC-92DAD43F9F7A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CF8F1A0-61F5-4DC3-AA1A-A7F4A18E22A3}" type="pres">
      <dgm:prSet presAssocID="{583EAE7E-95C6-47F6-97DC-92DAD43F9F7A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9B54FE1-0472-4393-AE8F-F54260BCC37F}" type="pres">
      <dgm:prSet presAssocID="{D329C785-CF3F-40FF-8979-9EFB91CF42F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28AB0-6F78-467B-9376-004E5D6369EE}" type="pres">
      <dgm:prSet presAssocID="{CBD44EEF-5434-4003-9B34-C81532C1220B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9D4DF88-78CF-4679-BB36-F8708B2F7C4A}" type="pres">
      <dgm:prSet presAssocID="{CBD44EEF-5434-4003-9B34-C81532C1220B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190685F4-B222-48BF-93BE-40CBBE239FA1}" type="pres">
      <dgm:prSet presAssocID="{5F407627-DDB3-460A-A89F-CB914712C31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04B44-348F-40EC-90CA-3FC677E35DF1}" type="pres">
      <dgm:prSet presAssocID="{37C65646-B530-45EB-8599-5B7E9B8B799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A42AAD7A-80FA-4F1C-87A7-9113EFB99745}" type="pres">
      <dgm:prSet presAssocID="{37C65646-B530-45EB-8599-5B7E9B8B799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2DD801C8-1619-4562-B771-057F7A9B4618}" type="pres">
      <dgm:prSet presAssocID="{C996BAB4-8FF6-41B1-A8A9-A13213961E8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CA247-0149-4C21-AFA6-A89346DB196E}" type="pres">
      <dgm:prSet presAssocID="{0FB46477-2304-4083-A136-D519F3DCD8AC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F649A4C-F694-4849-8E1F-E5F128C840EA}" type="pres">
      <dgm:prSet presAssocID="{0FB46477-2304-4083-A136-D519F3DCD8AC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574950CB-25DD-4CE7-86AC-9607CFCF1EAC}" type="pres">
      <dgm:prSet presAssocID="{8F84A570-222A-42B4-A2B6-98C69043463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70D023-A799-4C81-A1AD-116A6BA65D99}" type="pres">
      <dgm:prSet presAssocID="{3D7BB48D-FE75-457D-8917-D0DC09D9674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A430A9B5-DBDF-4DBB-B6E1-FB83BD5220E9}" type="pres">
      <dgm:prSet presAssocID="{3D7BB48D-FE75-457D-8917-D0DC09D9674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4E341A3C-5375-4067-B5BA-6419F0A6874E}" type="pres">
      <dgm:prSet presAssocID="{DB422C34-7B4C-4024-B91A-F4453C03270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D5AC9-841F-4956-985D-ABBC60F1B503}" type="pres">
      <dgm:prSet presAssocID="{7DE2C7E4-23EA-4EF1-9E34-938881817751}" presName="sibTrans" presStyleLbl="sibTrans2D1" presStyleIdx="5" presStyleCnt="6"/>
      <dgm:spPr/>
      <dgm:t>
        <a:bodyPr/>
        <a:lstStyle/>
        <a:p>
          <a:endParaRPr lang="ru-RU"/>
        </a:p>
      </dgm:t>
    </dgm:pt>
    <dgm:pt modelId="{D28C1FB1-8566-44AC-9A96-4F8622576EF0}" type="pres">
      <dgm:prSet presAssocID="{7DE2C7E4-23EA-4EF1-9E34-938881817751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F93D26B9-E91B-4079-9BE3-CB98B328C0DE}" type="pres">
      <dgm:prSet presAssocID="{318E565C-05C6-4897-A78D-E6EE44DF332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EF24787-E089-4CD0-8641-886AC67EA98B}" type="presOf" srcId="{318E565C-05C6-4897-A78D-E6EE44DF3322}" destId="{F93D26B9-E91B-4079-9BE3-CB98B328C0DE}" srcOrd="0" destOrd="0" presId="urn:microsoft.com/office/officeart/2005/8/layout/process5"/>
    <dgm:cxn modelId="{72716937-334C-41C1-96C0-B384F46CBDE8}" srcId="{39360112-C1C1-464B-B992-7AAD18508769}" destId="{1CFFD2E3-FFC7-4772-ACC5-8EF125FC62F5}" srcOrd="0" destOrd="0" parTransId="{8F368FAD-FF01-4BC8-8030-94C7C1865275}" sibTransId="{583EAE7E-95C6-47F6-97DC-92DAD43F9F7A}"/>
    <dgm:cxn modelId="{C6EE751F-04C2-4103-9711-DFAC71394DC7}" srcId="{39360112-C1C1-464B-B992-7AAD18508769}" destId="{D329C785-CF3F-40FF-8979-9EFB91CF42FB}" srcOrd="1" destOrd="0" parTransId="{FC4CEA92-FDC2-4E19-9D01-6F47186C7444}" sibTransId="{CBD44EEF-5434-4003-9B34-C81532C1220B}"/>
    <dgm:cxn modelId="{0C5CD40C-ECAD-428E-87E2-1F1325116FD8}" type="presOf" srcId="{0FB46477-2304-4083-A136-D519F3DCD8AC}" destId="{43BCA247-0149-4C21-AFA6-A89346DB196E}" srcOrd="0" destOrd="0" presId="urn:microsoft.com/office/officeart/2005/8/layout/process5"/>
    <dgm:cxn modelId="{377B7AF1-D5B4-48D8-BAEF-4DB38C03792A}" type="presOf" srcId="{7DE2C7E4-23EA-4EF1-9E34-938881817751}" destId="{D28C1FB1-8566-44AC-9A96-4F8622576EF0}" srcOrd="1" destOrd="0" presId="urn:microsoft.com/office/officeart/2005/8/layout/process5"/>
    <dgm:cxn modelId="{9DA28E56-54E4-4468-93EF-A77042AEE181}" type="presOf" srcId="{CBD44EEF-5434-4003-9B34-C81532C1220B}" destId="{CAB28AB0-6F78-467B-9376-004E5D6369EE}" srcOrd="0" destOrd="0" presId="urn:microsoft.com/office/officeart/2005/8/layout/process5"/>
    <dgm:cxn modelId="{571890BC-FDA8-44C1-9432-408A5B778B3D}" type="presOf" srcId="{C996BAB4-8FF6-41B1-A8A9-A13213961E8E}" destId="{2DD801C8-1619-4562-B771-057F7A9B4618}" srcOrd="0" destOrd="0" presId="urn:microsoft.com/office/officeart/2005/8/layout/process5"/>
    <dgm:cxn modelId="{00DB1C86-5C1D-49F1-A77C-CFBA24DE9AE6}" srcId="{39360112-C1C1-464B-B992-7AAD18508769}" destId="{8F84A570-222A-42B4-A2B6-98C69043463D}" srcOrd="4" destOrd="0" parTransId="{7DD35992-6DF0-4FA3-B187-E8A4B28AA291}" sibTransId="{3D7BB48D-FE75-457D-8917-D0DC09D9674C}"/>
    <dgm:cxn modelId="{B7783ECE-99AD-450C-8311-127538A03458}" type="presOf" srcId="{39360112-C1C1-464B-B992-7AAD18508769}" destId="{B5E4B0AA-C38F-4A19-8FCA-6734E1E47D06}" srcOrd="0" destOrd="0" presId="urn:microsoft.com/office/officeart/2005/8/layout/process5"/>
    <dgm:cxn modelId="{C337D956-66E3-442F-B8E7-823576DAEC0A}" type="presOf" srcId="{3D7BB48D-FE75-457D-8917-D0DC09D9674C}" destId="{A770D023-A799-4C81-A1AD-116A6BA65D99}" srcOrd="0" destOrd="0" presId="urn:microsoft.com/office/officeart/2005/8/layout/process5"/>
    <dgm:cxn modelId="{4D4A31EF-25A9-44CA-B869-DC9CF162CDBB}" srcId="{39360112-C1C1-464B-B992-7AAD18508769}" destId="{318E565C-05C6-4897-A78D-E6EE44DF3322}" srcOrd="6" destOrd="0" parTransId="{6718FDE7-9C29-4C17-BCC0-F42F68FA61D5}" sibTransId="{C82DC578-A231-4B44-96BD-8C512E8B647B}"/>
    <dgm:cxn modelId="{D6B35B2A-8663-43B7-8E16-42E4E3048CD3}" type="presOf" srcId="{1CFFD2E3-FFC7-4772-ACC5-8EF125FC62F5}" destId="{728E4332-3DAC-4438-A3BC-946B4DAA058D}" srcOrd="0" destOrd="0" presId="urn:microsoft.com/office/officeart/2005/8/layout/process5"/>
    <dgm:cxn modelId="{F91A4CAC-D152-47F7-B9AB-0DC62265FD57}" srcId="{39360112-C1C1-464B-B992-7AAD18508769}" destId="{5F407627-DDB3-460A-A89F-CB914712C310}" srcOrd="2" destOrd="0" parTransId="{A30AC977-BB48-4EDF-B9DF-3D7309F21CBA}" sibTransId="{37C65646-B530-45EB-8599-5B7E9B8B7994}"/>
    <dgm:cxn modelId="{3A48982B-384F-4503-9B35-270C75E2F79D}" type="presOf" srcId="{583EAE7E-95C6-47F6-97DC-92DAD43F9F7A}" destId="{2CF8F1A0-61F5-4DC3-AA1A-A7F4A18E22A3}" srcOrd="1" destOrd="0" presId="urn:microsoft.com/office/officeart/2005/8/layout/process5"/>
    <dgm:cxn modelId="{B8D9BC16-7E47-4F14-8C00-CD598492AFC8}" type="presOf" srcId="{CBD44EEF-5434-4003-9B34-C81532C1220B}" destId="{F9D4DF88-78CF-4679-BB36-F8708B2F7C4A}" srcOrd="1" destOrd="0" presId="urn:microsoft.com/office/officeart/2005/8/layout/process5"/>
    <dgm:cxn modelId="{078F352A-447F-4DB9-9B24-283EE04352EB}" type="presOf" srcId="{7DE2C7E4-23EA-4EF1-9E34-938881817751}" destId="{73AD5AC9-841F-4956-985D-ABBC60F1B503}" srcOrd="0" destOrd="0" presId="urn:microsoft.com/office/officeart/2005/8/layout/process5"/>
    <dgm:cxn modelId="{36CDA1AA-8BEA-4399-BCBF-BC5B5732C8BC}" type="presOf" srcId="{DB422C34-7B4C-4024-B91A-F4453C03270D}" destId="{4E341A3C-5375-4067-B5BA-6419F0A6874E}" srcOrd="0" destOrd="0" presId="urn:microsoft.com/office/officeart/2005/8/layout/process5"/>
    <dgm:cxn modelId="{1ED281A9-CB8F-4BD2-AF46-EB6A0D0D6A22}" type="presOf" srcId="{3D7BB48D-FE75-457D-8917-D0DC09D9674C}" destId="{A430A9B5-DBDF-4DBB-B6E1-FB83BD5220E9}" srcOrd="1" destOrd="0" presId="urn:microsoft.com/office/officeart/2005/8/layout/process5"/>
    <dgm:cxn modelId="{8FE2E2B5-C0C3-4030-AE2C-5DD6319B4E7B}" type="presOf" srcId="{37C65646-B530-45EB-8599-5B7E9B8B7994}" destId="{A42AAD7A-80FA-4F1C-87A7-9113EFB99745}" srcOrd="1" destOrd="0" presId="urn:microsoft.com/office/officeart/2005/8/layout/process5"/>
    <dgm:cxn modelId="{CF924FDF-4AC6-4409-9D60-0ED4641DC96A}" srcId="{39360112-C1C1-464B-B992-7AAD18508769}" destId="{C996BAB4-8FF6-41B1-A8A9-A13213961E8E}" srcOrd="3" destOrd="0" parTransId="{5D7727C7-64B9-49E3-A69F-07FCC269C52F}" sibTransId="{0FB46477-2304-4083-A136-D519F3DCD8AC}"/>
    <dgm:cxn modelId="{8914EF2E-10D0-4EAE-BB37-B36567EA7EEF}" type="presOf" srcId="{8F84A570-222A-42B4-A2B6-98C69043463D}" destId="{574950CB-25DD-4CE7-86AC-9607CFCF1EAC}" srcOrd="0" destOrd="0" presId="urn:microsoft.com/office/officeart/2005/8/layout/process5"/>
    <dgm:cxn modelId="{01137281-9D49-4B68-B8F4-FB3B471AA05F}" type="presOf" srcId="{37C65646-B530-45EB-8599-5B7E9B8B7994}" destId="{BE204B44-348F-40EC-90CA-3FC677E35DF1}" srcOrd="0" destOrd="0" presId="urn:microsoft.com/office/officeart/2005/8/layout/process5"/>
    <dgm:cxn modelId="{B058F1BD-F727-42C1-9B94-3C1C2CCCE06F}" type="presOf" srcId="{583EAE7E-95C6-47F6-97DC-92DAD43F9F7A}" destId="{332336B6-3C55-4DA7-8E23-662F2ADE281E}" srcOrd="0" destOrd="0" presId="urn:microsoft.com/office/officeart/2005/8/layout/process5"/>
    <dgm:cxn modelId="{224BD9E7-7D3B-413E-80F0-B79CB8ADAD53}" type="presOf" srcId="{5F407627-DDB3-460A-A89F-CB914712C310}" destId="{190685F4-B222-48BF-93BE-40CBBE239FA1}" srcOrd="0" destOrd="0" presId="urn:microsoft.com/office/officeart/2005/8/layout/process5"/>
    <dgm:cxn modelId="{164C2171-8A34-4B76-9798-5F5EC95AA249}" type="presOf" srcId="{D329C785-CF3F-40FF-8979-9EFB91CF42FB}" destId="{D9B54FE1-0472-4393-AE8F-F54260BCC37F}" srcOrd="0" destOrd="0" presId="urn:microsoft.com/office/officeart/2005/8/layout/process5"/>
    <dgm:cxn modelId="{B467346C-8BFA-40A7-B17B-3969FA6561A9}" srcId="{39360112-C1C1-464B-B992-7AAD18508769}" destId="{DB422C34-7B4C-4024-B91A-F4453C03270D}" srcOrd="5" destOrd="0" parTransId="{B4393A29-B0A4-4E06-96A1-2EECA080A48B}" sibTransId="{7DE2C7E4-23EA-4EF1-9E34-938881817751}"/>
    <dgm:cxn modelId="{8FAE2235-1FC8-404E-BC8A-AD6ACFCD3787}" type="presOf" srcId="{0FB46477-2304-4083-A136-D519F3DCD8AC}" destId="{EF649A4C-F694-4849-8E1F-E5F128C840EA}" srcOrd="1" destOrd="0" presId="urn:microsoft.com/office/officeart/2005/8/layout/process5"/>
    <dgm:cxn modelId="{DFE069CE-80FF-4D80-8F75-0EFAE39E0E2B}" type="presParOf" srcId="{B5E4B0AA-C38F-4A19-8FCA-6734E1E47D06}" destId="{728E4332-3DAC-4438-A3BC-946B4DAA058D}" srcOrd="0" destOrd="0" presId="urn:microsoft.com/office/officeart/2005/8/layout/process5"/>
    <dgm:cxn modelId="{1DD592EB-CE77-4354-88AA-D1B79C2CC817}" type="presParOf" srcId="{B5E4B0AA-C38F-4A19-8FCA-6734E1E47D06}" destId="{332336B6-3C55-4DA7-8E23-662F2ADE281E}" srcOrd="1" destOrd="0" presId="urn:microsoft.com/office/officeart/2005/8/layout/process5"/>
    <dgm:cxn modelId="{01CD1F77-D4EF-41EE-9D4D-5BAB216D424B}" type="presParOf" srcId="{332336B6-3C55-4DA7-8E23-662F2ADE281E}" destId="{2CF8F1A0-61F5-4DC3-AA1A-A7F4A18E22A3}" srcOrd="0" destOrd="0" presId="urn:microsoft.com/office/officeart/2005/8/layout/process5"/>
    <dgm:cxn modelId="{97F7E4F5-3473-4C77-91C0-77B5EBC55959}" type="presParOf" srcId="{B5E4B0AA-C38F-4A19-8FCA-6734E1E47D06}" destId="{D9B54FE1-0472-4393-AE8F-F54260BCC37F}" srcOrd="2" destOrd="0" presId="urn:microsoft.com/office/officeart/2005/8/layout/process5"/>
    <dgm:cxn modelId="{8F77F4D4-1D81-436A-B5B0-30CCEB9199BA}" type="presParOf" srcId="{B5E4B0AA-C38F-4A19-8FCA-6734E1E47D06}" destId="{CAB28AB0-6F78-467B-9376-004E5D6369EE}" srcOrd="3" destOrd="0" presId="urn:microsoft.com/office/officeart/2005/8/layout/process5"/>
    <dgm:cxn modelId="{0D889E4E-F1D5-4C71-A8AE-292B3630344D}" type="presParOf" srcId="{CAB28AB0-6F78-467B-9376-004E5D6369EE}" destId="{F9D4DF88-78CF-4679-BB36-F8708B2F7C4A}" srcOrd="0" destOrd="0" presId="urn:microsoft.com/office/officeart/2005/8/layout/process5"/>
    <dgm:cxn modelId="{943B6F23-C91F-4CB9-868F-B45EA368A544}" type="presParOf" srcId="{B5E4B0AA-C38F-4A19-8FCA-6734E1E47D06}" destId="{190685F4-B222-48BF-93BE-40CBBE239FA1}" srcOrd="4" destOrd="0" presId="urn:microsoft.com/office/officeart/2005/8/layout/process5"/>
    <dgm:cxn modelId="{5FBD3617-02FB-4A07-8DED-8EAD5F186FE0}" type="presParOf" srcId="{B5E4B0AA-C38F-4A19-8FCA-6734E1E47D06}" destId="{BE204B44-348F-40EC-90CA-3FC677E35DF1}" srcOrd="5" destOrd="0" presId="urn:microsoft.com/office/officeart/2005/8/layout/process5"/>
    <dgm:cxn modelId="{14BCE0E9-BB41-45D5-9F91-08E0244B25ED}" type="presParOf" srcId="{BE204B44-348F-40EC-90CA-3FC677E35DF1}" destId="{A42AAD7A-80FA-4F1C-87A7-9113EFB99745}" srcOrd="0" destOrd="0" presId="urn:microsoft.com/office/officeart/2005/8/layout/process5"/>
    <dgm:cxn modelId="{926A0E76-A97D-4F38-9FDE-F927924100AA}" type="presParOf" srcId="{B5E4B0AA-C38F-4A19-8FCA-6734E1E47D06}" destId="{2DD801C8-1619-4562-B771-057F7A9B4618}" srcOrd="6" destOrd="0" presId="urn:microsoft.com/office/officeart/2005/8/layout/process5"/>
    <dgm:cxn modelId="{F9820C05-B48C-4DF3-8ED0-2394469D9F5F}" type="presParOf" srcId="{B5E4B0AA-C38F-4A19-8FCA-6734E1E47D06}" destId="{43BCA247-0149-4C21-AFA6-A89346DB196E}" srcOrd="7" destOrd="0" presId="urn:microsoft.com/office/officeart/2005/8/layout/process5"/>
    <dgm:cxn modelId="{BD41027A-6593-4D80-90B9-DFFD3F3D8821}" type="presParOf" srcId="{43BCA247-0149-4C21-AFA6-A89346DB196E}" destId="{EF649A4C-F694-4849-8E1F-E5F128C840EA}" srcOrd="0" destOrd="0" presId="urn:microsoft.com/office/officeart/2005/8/layout/process5"/>
    <dgm:cxn modelId="{9B5E5CB2-696E-4560-AEBA-69D2C66D3FB5}" type="presParOf" srcId="{B5E4B0AA-C38F-4A19-8FCA-6734E1E47D06}" destId="{574950CB-25DD-4CE7-86AC-9607CFCF1EAC}" srcOrd="8" destOrd="0" presId="urn:microsoft.com/office/officeart/2005/8/layout/process5"/>
    <dgm:cxn modelId="{35B03375-89DF-46CD-908D-FB80753CCAE9}" type="presParOf" srcId="{B5E4B0AA-C38F-4A19-8FCA-6734E1E47D06}" destId="{A770D023-A799-4C81-A1AD-116A6BA65D99}" srcOrd="9" destOrd="0" presId="urn:microsoft.com/office/officeart/2005/8/layout/process5"/>
    <dgm:cxn modelId="{D429D10F-B444-4305-A551-384092CF9D81}" type="presParOf" srcId="{A770D023-A799-4C81-A1AD-116A6BA65D99}" destId="{A430A9B5-DBDF-4DBB-B6E1-FB83BD5220E9}" srcOrd="0" destOrd="0" presId="urn:microsoft.com/office/officeart/2005/8/layout/process5"/>
    <dgm:cxn modelId="{6C0078B4-9698-43E9-8D01-D0664AC244FE}" type="presParOf" srcId="{B5E4B0AA-C38F-4A19-8FCA-6734E1E47D06}" destId="{4E341A3C-5375-4067-B5BA-6419F0A6874E}" srcOrd="10" destOrd="0" presId="urn:microsoft.com/office/officeart/2005/8/layout/process5"/>
    <dgm:cxn modelId="{D826B367-C00D-4DCD-9268-57596CC8BD96}" type="presParOf" srcId="{B5E4B0AA-C38F-4A19-8FCA-6734E1E47D06}" destId="{73AD5AC9-841F-4956-985D-ABBC60F1B503}" srcOrd="11" destOrd="0" presId="urn:microsoft.com/office/officeart/2005/8/layout/process5"/>
    <dgm:cxn modelId="{7AE4B5AF-8258-4888-AC55-C47A1077920D}" type="presParOf" srcId="{73AD5AC9-841F-4956-985D-ABBC60F1B503}" destId="{D28C1FB1-8566-44AC-9A96-4F8622576EF0}" srcOrd="0" destOrd="0" presId="urn:microsoft.com/office/officeart/2005/8/layout/process5"/>
    <dgm:cxn modelId="{9249F51E-72A9-4867-973F-9100CD478DA4}" type="presParOf" srcId="{B5E4B0AA-C38F-4A19-8FCA-6734E1E47D06}" destId="{F93D26B9-E91B-4079-9BE3-CB98B328C0DE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1E5637-0F0B-4EA8-9F44-626B2B2B4B51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</dgm:pt>
    <dgm:pt modelId="{1E7E22FD-C9CF-4730-A47F-3D1C8722013E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РЕПРОДУКТИВНІ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9D5C0F3C-F092-483D-ACCB-6E4E87D1D128}" type="parTrans" cxnId="{09E98919-E666-4B8D-8A30-87C8638E6EFD}">
      <dgm:prSet/>
      <dgm:spPr/>
      <dgm:t>
        <a:bodyPr/>
        <a:lstStyle/>
        <a:p>
          <a:endParaRPr lang="uk-UA"/>
        </a:p>
      </dgm:t>
    </dgm:pt>
    <dgm:pt modelId="{49F538D5-921A-47C5-AC5E-F59B0E54D64F}" type="sibTrans" cxnId="{09E98919-E666-4B8D-8A30-87C8638E6EFD}">
      <dgm:prSet/>
      <dgm:spPr/>
      <dgm:t>
        <a:bodyPr/>
        <a:lstStyle/>
        <a:p>
          <a:endParaRPr lang="uk-UA"/>
        </a:p>
      </dgm:t>
    </dgm:pt>
    <dgm:pt modelId="{5D66D67C-C007-4E7B-99E9-2C546452161F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ЧАСТКОВО-ПОШУКОВІ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AFB99904-8777-4629-AEED-33CA3B6581FD}" type="parTrans" cxnId="{7D9AFFCB-CE03-48E6-B982-40AF5C985287}">
      <dgm:prSet/>
      <dgm:spPr/>
      <dgm:t>
        <a:bodyPr/>
        <a:lstStyle/>
        <a:p>
          <a:endParaRPr lang="uk-UA"/>
        </a:p>
      </dgm:t>
    </dgm:pt>
    <dgm:pt modelId="{4EEDEA2B-D38C-43BF-89EE-C0E7B0DF3768}" type="sibTrans" cxnId="{7D9AFFCB-CE03-48E6-B982-40AF5C985287}">
      <dgm:prSet/>
      <dgm:spPr/>
      <dgm:t>
        <a:bodyPr/>
        <a:lstStyle/>
        <a:p>
          <a:endParaRPr lang="uk-UA"/>
        </a:p>
      </dgm:t>
    </dgm:pt>
    <dgm:pt modelId="{8156190D-66D5-44DB-8BBF-8A160DB28BBB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ПОШУКОВІ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F8F3F3B1-4F4C-4E5F-A444-7D5E9C4DB4C1}" type="parTrans" cxnId="{EC304257-38DB-4BFA-8EB4-1440FA5AB9AF}">
      <dgm:prSet/>
      <dgm:spPr/>
      <dgm:t>
        <a:bodyPr/>
        <a:lstStyle/>
        <a:p>
          <a:endParaRPr lang="uk-UA"/>
        </a:p>
      </dgm:t>
    </dgm:pt>
    <dgm:pt modelId="{22686129-04BE-404B-9419-3B8D9E13193F}" type="sibTrans" cxnId="{EC304257-38DB-4BFA-8EB4-1440FA5AB9AF}">
      <dgm:prSet/>
      <dgm:spPr/>
      <dgm:t>
        <a:bodyPr/>
        <a:lstStyle/>
        <a:p>
          <a:endParaRPr lang="uk-UA"/>
        </a:p>
      </dgm:t>
    </dgm:pt>
    <dgm:pt modelId="{D61DD9D5-7169-4523-AF2B-4C2A6F8EF0B4}" type="pres">
      <dgm:prSet presAssocID="{AA1E5637-0F0B-4EA8-9F44-626B2B2B4B51}" presName="diagram" presStyleCnt="0">
        <dgm:presLayoutVars>
          <dgm:dir/>
          <dgm:resizeHandles val="exact"/>
        </dgm:presLayoutVars>
      </dgm:prSet>
      <dgm:spPr/>
    </dgm:pt>
    <dgm:pt modelId="{796053ED-B400-4AC3-B77D-A08137AE2DF9}" type="pres">
      <dgm:prSet presAssocID="{1E7E22FD-C9CF-4730-A47F-3D1C872201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8C9C0-D795-4146-BDFB-D6A65D867A85}" type="pres">
      <dgm:prSet presAssocID="{49F538D5-921A-47C5-AC5E-F59B0E54D64F}" presName="sibTrans" presStyleCnt="0"/>
      <dgm:spPr/>
    </dgm:pt>
    <dgm:pt modelId="{ECBC99C5-9197-4BDA-91EF-3FFFF897D3B5}" type="pres">
      <dgm:prSet presAssocID="{5D66D67C-C007-4E7B-99E9-2C54645216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0D04D-0471-4C8B-999E-2BE54D20A65E}" type="pres">
      <dgm:prSet presAssocID="{4EEDEA2B-D38C-43BF-89EE-C0E7B0DF3768}" presName="sibTrans" presStyleCnt="0"/>
      <dgm:spPr/>
    </dgm:pt>
    <dgm:pt modelId="{F6553753-4A27-4AD1-92FF-D5EDB7574BAA}" type="pres">
      <dgm:prSet presAssocID="{8156190D-66D5-44DB-8BBF-8A160DB28BB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185AA-38EA-4116-8146-AE60F10A0350}" type="presOf" srcId="{1E7E22FD-C9CF-4730-A47F-3D1C8722013E}" destId="{796053ED-B400-4AC3-B77D-A08137AE2DF9}" srcOrd="0" destOrd="0" presId="urn:microsoft.com/office/officeart/2005/8/layout/default"/>
    <dgm:cxn modelId="{7D9AFFCB-CE03-48E6-B982-40AF5C985287}" srcId="{AA1E5637-0F0B-4EA8-9F44-626B2B2B4B51}" destId="{5D66D67C-C007-4E7B-99E9-2C546452161F}" srcOrd="1" destOrd="0" parTransId="{AFB99904-8777-4629-AEED-33CA3B6581FD}" sibTransId="{4EEDEA2B-D38C-43BF-89EE-C0E7B0DF3768}"/>
    <dgm:cxn modelId="{EC304257-38DB-4BFA-8EB4-1440FA5AB9AF}" srcId="{AA1E5637-0F0B-4EA8-9F44-626B2B2B4B51}" destId="{8156190D-66D5-44DB-8BBF-8A160DB28BBB}" srcOrd="2" destOrd="0" parTransId="{F8F3F3B1-4F4C-4E5F-A444-7D5E9C4DB4C1}" sibTransId="{22686129-04BE-404B-9419-3B8D9E13193F}"/>
    <dgm:cxn modelId="{A8E7D7DD-2C74-4AF7-9B85-2C800DCA8795}" type="presOf" srcId="{5D66D67C-C007-4E7B-99E9-2C546452161F}" destId="{ECBC99C5-9197-4BDA-91EF-3FFFF897D3B5}" srcOrd="0" destOrd="0" presId="urn:microsoft.com/office/officeart/2005/8/layout/default"/>
    <dgm:cxn modelId="{E08582C4-5FF0-49BA-92A8-038FC85660B6}" type="presOf" srcId="{AA1E5637-0F0B-4EA8-9F44-626B2B2B4B51}" destId="{D61DD9D5-7169-4523-AF2B-4C2A6F8EF0B4}" srcOrd="0" destOrd="0" presId="urn:microsoft.com/office/officeart/2005/8/layout/default"/>
    <dgm:cxn modelId="{09E98919-E666-4B8D-8A30-87C8638E6EFD}" srcId="{AA1E5637-0F0B-4EA8-9F44-626B2B2B4B51}" destId="{1E7E22FD-C9CF-4730-A47F-3D1C8722013E}" srcOrd="0" destOrd="0" parTransId="{9D5C0F3C-F092-483D-ACCB-6E4E87D1D128}" sibTransId="{49F538D5-921A-47C5-AC5E-F59B0E54D64F}"/>
    <dgm:cxn modelId="{0DB0D4E5-1244-46AC-9F0E-060810EB87BF}" type="presOf" srcId="{8156190D-66D5-44DB-8BBF-8A160DB28BBB}" destId="{F6553753-4A27-4AD1-92FF-D5EDB7574BAA}" srcOrd="0" destOrd="0" presId="urn:microsoft.com/office/officeart/2005/8/layout/default"/>
    <dgm:cxn modelId="{143999B3-F1C7-4CBA-B1A7-7089ECC1C374}" type="presParOf" srcId="{D61DD9D5-7169-4523-AF2B-4C2A6F8EF0B4}" destId="{796053ED-B400-4AC3-B77D-A08137AE2DF9}" srcOrd="0" destOrd="0" presId="urn:microsoft.com/office/officeart/2005/8/layout/default"/>
    <dgm:cxn modelId="{E063E680-02DF-4703-B401-188746CD812D}" type="presParOf" srcId="{D61DD9D5-7169-4523-AF2B-4C2A6F8EF0B4}" destId="{AFF8C9C0-D795-4146-BDFB-D6A65D867A85}" srcOrd="1" destOrd="0" presId="urn:microsoft.com/office/officeart/2005/8/layout/default"/>
    <dgm:cxn modelId="{34874E4C-E086-4861-946A-763FB47A18F5}" type="presParOf" srcId="{D61DD9D5-7169-4523-AF2B-4C2A6F8EF0B4}" destId="{ECBC99C5-9197-4BDA-91EF-3FFFF897D3B5}" srcOrd="2" destOrd="0" presId="urn:microsoft.com/office/officeart/2005/8/layout/default"/>
    <dgm:cxn modelId="{BDE8CF9F-E028-4841-9462-14CD9B35C966}" type="presParOf" srcId="{D61DD9D5-7169-4523-AF2B-4C2A6F8EF0B4}" destId="{06D0D04D-0471-4C8B-999E-2BE54D20A65E}" srcOrd="3" destOrd="0" presId="urn:microsoft.com/office/officeart/2005/8/layout/default"/>
    <dgm:cxn modelId="{099AF41F-C4CC-41FD-9428-090D1CEAD166}" type="presParOf" srcId="{D61DD9D5-7169-4523-AF2B-4C2A6F8EF0B4}" destId="{F6553753-4A27-4AD1-92FF-D5EDB7574BA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F35631-6740-44D2-8AA7-D123E34EA8F0}" type="doc">
      <dgm:prSet loTypeId="urn:microsoft.com/office/officeart/2005/8/layout/cycle6" loCatId="relationship" qsTypeId="urn:microsoft.com/office/officeart/2005/8/quickstyle/simple5" qsCatId="simple" csTypeId="urn:microsoft.com/office/officeart/2005/8/colors/colorful3" csCatId="colorful" phldr="1"/>
      <dgm:spPr/>
    </dgm:pt>
    <dgm:pt modelId="{B394E067-F9B7-4429-BBA6-45FFF68C7B2E}">
      <dgm:prSet phldrT="[Текст]" custT="1"/>
      <dgm:spPr/>
      <dgm:t>
        <a:bodyPr/>
        <a:lstStyle/>
        <a:p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ПІДГОТОВКА СТУДЕНТІВ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5387F11D-6F67-4039-8CE5-881DE9FF123F}" type="parTrans" cxnId="{0AEE2E52-2420-4237-BBC5-C41FC126B806}">
      <dgm:prSet/>
      <dgm:spPr/>
      <dgm:t>
        <a:bodyPr/>
        <a:lstStyle/>
        <a:p>
          <a:endParaRPr lang="uk-UA"/>
        </a:p>
      </dgm:t>
    </dgm:pt>
    <dgm:pt modelId="{71CFE120-5A8C-4344-9588-28CAEA0CE0A2}" type="sibTrans" cxnId="{0AEE2E52-2420-4237-BBC5-C41FC126B806}">
      <dgm:prSet/>
      <dgm:spPr/>
      <dgm:t>
        <a:bodyPr/>
        <a:lstStyle/>
        <a:p>
          <a:endParaRPr lang="uk-UA"/>
        </a:p>
      </dgm:t>
    </dgm:pt>
    <dgm:pt modelId="{3E72CF56-C6F1-4D6A-8DA0-12640238FA17}">
      <dgm:prSet phldrT="[Текст]" custT="1"/>
      <dgm:spPr/>
      <dgm:t>
        <a:bodyPr/>
        <a:lstStyle/>
        <a:p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МАТЕРІАЛЬНО-ТЕХНІЧНЕ ОСНАЩЕННЯ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A3F8AA99-51D0-4264-9537-B021E08BEB92}" type="parTrans" cxnId="{D6970A20-C544-44C3-B5FA-F12B2D13D878}">
      <dgm:prSet/>
      <dgm:spPr/>
      <dgm:t>
        <a:bodyPr/>
        <a:lstStyle/>
        <a:p>
          <a:endParaRPr lang="uk-UA"/>
        </a:p>
      </dgm:t>
    </dgm:pt>
    <dgm:pt modelId="{9573534E-464E-4A43-A3DE-735CD2BC3EAE}" type="sibTrans" cxnId="{D6970A20-C544-44C3-B5FA-F12B2D13D878}">
      <dgm:prSet/>
      <dgm:spPr/>
      <dgm:t>
        <a:bodyPr/>
        <a:lstStyle/>
        <a:p>
          <a:endParaRPr lang="uk-UA"/>
        </a:p>
      </dgm:t>
    </dgm:pt>
    <dgm:pt modelId="{2CD2EE3D-62EC-43B7-85B4-743EB2D26010}">
      <dgm:prSet phldrT="[Текст]" custT="1"/>
      <dgm:spPr/>
      <dgm:t>
        <a:bodyPr/>
        <a:lstStyle/>
        <a:p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МЕТОДИЧНЕ ЗАБЕЗПЕЧЕННЯ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4056B47C-282D-4E8A-8ADF-8AD0593E0C3C}" type="parTrans" cxnId="{E816D9A4-CA1C-4F08-B805-D6896BE7491F}">
      <dgm:prSet/>
      <dgm:spPr/>
      <dgm:t>
        <a:bodyPr/>
        <a:lstStyle/>
        <a:p>
          <a:endParaRPr lang="uk-UA"/>
        </a:p>
      </dgm:t>
    </dgm:pt>
    <dgm:pt modelId="{7932F310-C4E3-4904-AB7A-9E6040BC9E6A}" type="sibTrans" cxnId="{E816D9A4-CA1C-4F08-B805-D6896BE7491F}">
      <dgm:prSet/>
      <dgm:spPr/>
      <dgm:t>
        <a:bodyPr/>
        <a:lstStyle/>
        <a:p>
          <a:endParaRPr lang="uk-UA"/>
        </a:p>
      </dgm:t>
    </dgm:pt>
    <dgm:pt modelId="{6063E342-5809-4FF2-8B76-897DE04A9489}" type="pres">
      <dgm:prSet presAssocID="{2AF35631-6740-44D2-8AA7-D123E34EA8F0}" presName="cycle" presStyleCnt="0">
        <dgm:presLayoutVars>
          <dgm:dir/>
          <dgm:resizeHandles val="exact"/>
        </dgm:presLayoutVars>
      </dgm:prSet>
      <dgm:spPr/>
    </dgm:pt>
    <dgm:pt modelId="{1613ACE2-8C71-4E2A-BE94-8B7AC4D675CE}" type="pres">
      <dgm:prSet presAssocID="{B394E067-F9B7-4429-BBA6-45FFF68C7B2E}" presName="node" presStyleLbl="node1" presStyleIdx="0" presStyleCnt="3" custScaleX="131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4C95D-882C-4909-A5A4-6131EB37FD39}" type="pres">
      <dgm:prSet presAssocID="{B394E067-F9B7-4429-BBA6-45FFF68C7B2E}" presName="spNode" presStyleCnt="0"/>
      <dgm:spPr/>
    </dgm:pt>
    <dgm:pt modelId="{FF72C159-D877-4AAF-83CF-CB285860E718}" type="pres">
      <dgm:prSet presAssocID="{71CFE120-5A8C-4344-9588-28CAEA0CE0A2}" presName="sibTrans" presStyleLbl="sibTrans1D1" presStyleIdx="0" presStyleCnt="3"/>
      <dgm:spPr/>
      <dgm:t>
        <a:bodyPr/>
        <a:lstStyle/>
        <a:p>
          <a:endParaRPr lang="ru-RU"/>
        </a:p>
      </dgm:t>
    </dgm:pt>
    <dgm:pt modelId="{87370871-113C-4CFC-9D19-9DD815097C23}" type="pres">
      <dgm:prSet presAssocID="{3E72CF56-C6F1-4D6A-8DA0-12640238FA17}" presName="node" presStyleLbl="node1" presStyleIdx="1" presStyleCnt="3" custScaleX="140030" custRadScaleRad="96479" custRadScaleInc="-36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11548-488E-4081-B78A-2E57E56B65D4}" type="pres">
      <dgm:prSet presAssocID="{3E72CF56-C6F1-4D6A-8DA0-12640238FA17}" presName="spNode" presStyleCnt="0"/>
      <dgm:spPr/>
    </dgm:pt>
    <dgm:pt modelId="{25340844-620D-49B8-B350-A7B49D4AC1C3}" type="pres">
      <dgm:prSet presAssocID="{9573534E-464E-4A43-A3DE-735CD2BC3EAE}" presName="sibTrans" presStyleLbl="sibTrans1D1" presStyleIdx="1" presStyleCnt="3"/>
      <dgm:spPr/>
      <dgm:t>
        <a:bodyPr/>
        <a:lstStyle/>
        <a:p>
          <a:endParaRPr lang="ru-RU"/>
        </a:p>
      </dgm:t>
    </dgm:pt>
    <dgm:pt modelId="{BD73FA84-1089-42C8-B54E-328DB153BA3A}" type="pres">
      <dgm:prSet presAssocID="{2CD2EE3D-62EC-43B7-85B4-743EB2D26010}" presName="node" presStyleLbl="node1" presStyleIdx="2" presStyleCnt="3" custScaleX="143978" custRadScaleRad="112602" custRadScaleInc="42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28AD2-C71D-4604-BCCE-40ADD8A9C1EC}" type="pres">
      <dgm:prSet presAssocID="{2CD2EE3D-62EC-43B7-85B4-743EB2D26010}" presName="spNode" presStyleCnt="0"/>
      <dgm:spPr/>
    </dgm:pt>
    <dgm:pt modelId="{ED69A3DB-6D62-4D55-B9C9-C091D6DBB921}" type="pres">
      <dgm:prSet presAssocID="{7932F310-C4E3-4904-AB7A-9E6040BC9E6A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D6970A20-C544-44C3-B5FA-F12B2D13D878}" srcId="{2AF35631-6740-44D2-8AA7-D123E34EA8F0}" destId="{3E72CF56-C6F1-4D6A-8DA0-12640238FA17}" srcOrd="1" destOrd="0" parTransId="{A3F8AA99-51D0-4264-9537-B021E08BEB92}" sibTransId="{9573534E-464E-4A43-A3DE-735CD2BC3EAE}"/>
    <dgm:cxn modelId="{572C4DDF-C7F8-42FF-8F62-EC272CA6A12D}" type="presOf" srcId="{3E72CF56-C6F1-4D6A-8DA0-12640238FA17}" destId="{87370871-113C-4CFC-9D19-9DD815097C23}" srcOrd="0" destOrd="0" presId="urn:microsoft.com/office/officeart/2005/8/layout/cycle6"/>
    <dgm:cxn modelId="{72E9FCA8-6E46-4792-89FF-48B6B8B90089}" type="presOf" srcId="{2CD2EE3D-62EC-43B7-85B4-743EB2D26010}" destId="{BD73FA84-1089-42C8-B54E-328DB153BA3A}" srcOrd="0" destOrd="0" presId="urn:microsoft.com/office/officeart/2005/8/layout/cycle6"/>
    <dgm:cxn modelId="{68474B28-6CD1-40F6-ADFE-DB30FB9BCD7B}" type="presOf" srcId="{7932F310-C4E3-4904-AB7A-9E6040BC9E6A}" destId="{ED69A3DB-6D62-4D55-B9C9-C091D6DBB921}" srcOrd="0" destOrd="0" presId="urn:microsoft.com/office/officeart/2005/8/layout/cycle6"/>
    <dgm:cxn modelId="{E816D9A4-CA1C-4F08-B805-D6896BE7491F}" srcId="{2AF35631-6740-44D2-8AA7-D123E34EA8F0}" destId="{2CD2EE3D-62EC-43B7-85B4-743EB2D26010}" srcOrd="2" destOrd="0" parTransId="{4056B47C-282D-4E8A-8ADF-8AD0593E0C3C}" sibTransId="{7932F310-C4E3-4904-AB7A-9E6040BC9E6A}"/>
    <dgm:cxn modelId="{0AEE2E52-2420-4237-BBC5-C41FC126B806}" srcId="{2AF35631-6740-44D2-8AA7-D123E34EA8F0}" destId="{B394E067-F9B7-4429-BBA6-45FFF68C7B2E}" srcOrd="0" destOrd="0" parTransId="{5387F11D-6F67-4039-8CE5-881DE9FF123F}" sibTransId="{71CFE120-5A8C-4344-9588-28CAEA0CE0A2}"/>
    <dgm:cxn modelId="{4CD3E618-DA18-43DE-81E3-85CC909A12F8}" type="presOf" srcId="{B394E067-F9B7-4429-BBA6-45FFF68C7B2E}" destId="{1613ACE2-8C71-4E2A-BE94-8B7AC4D675CE}" srcOrd="0" destOrd="0" presId="urn:microsoft.com/office/officeart/2005/8/layout/cycle6"/>
    <dgm:cxn modelId="{6FD2987F-3FD3-4ECD-8AA1-1038C25DC29D}" type="presOf" srcId="{71CFE120-5A8C-4344-9588-28CAEA0CE0A2}" destId="{FF72C159-D877-4AAF-83CF-CB285860E718}" srcOrd="0" destOrd="0" presId="urn:microsoft.com/office/officeart/2005/8/layout/cycle6"/>
    <dgm:cxn modelId="{F2A0ACF7-C734-4B3A-8A36-3C1AD8E64F58}" type="presOf" srcId="{2AF35631-6740-44D2-8AA7-D123E34EA8F0}" destId="{6063E342-5809-4FF2-8B76-897DE04A9489}" srcOrd="0" destOrd="0" presId="urn:microsoft.com/office/officeart/2005/8/layout/cycle6"/>
    <dgm:cxn modelId="{FFBD4C11-BBFC-471E-A99D-AB1D01B9F892}" type="presOf" srcId="{9573534E-464E-4A43-A3DE-735CD2BC3EAE}" destId="{25340844-620D-49B8-B350-A7B49D4AC1C3}" srcOrd="0" destOrd="0" presId="urn:microsoft.com/office/officeart/2005/8/layout/cycle6"/>
    <dgm:cxn modelId="{ADC13B21-2B38-4F3B-B611-19A018DC197A}" type="presParOf" srcId="{6063E342-5809-4FF2-8B76-897DE04A9489}" destId="{1613ACE2-8C71-4E2A-BE94-8B7AC4D675CE}" srcOrd="0" destOrd="0" presId="urn:microsoft.com/office/officeart/2005/8/layout/cycle6"/>
    <dgm:cxn modelId="{76B30909-ED13-43ED-8A22-447D26AFB814}" type="presParOf" srcId="{6063E342-5809-4FF2-8B76-897DE04A9489}" destId="{A704C95D-882C-4909-A5A4-6131EB37FD39}" srcOrd="1" destOrd="0" presId="urn:microsoft.com/office/officeart/2005/8/layout/cycle6"/>
    <dgm:cxn modelId="{3DA33A44-6631-4E65-A3AA-1816E3232207}" type="presParOf" srcId="{6063E342-5809-4FF2-8B76-897DE04A9489}" destId="{FF72C159-D877-4AAF-83CF-CB285860E718}" srcOrd="2" destOrd="0" presId="urn:microsoft.com/office/officeart/2005/8/layout/cycle6"/>
    <dgm:cxn modelId="{D42197A7-EDDF-4169-8499-A6547C5F83EF}" type="presParOf" srcId="{6063E342-5809-4FF2-8B76-897DE04A9489}" destId="{87370871-113C-4CFC-9D19-9DD815097C23}" srcOrd="3" destOrd="0" presId="urn:microsoft.com/office/officeart/2005/8/layout/cycle6"/>
    <dgm:cxn modelId="{76BB2060-3026-4108-8360-2831993DF4EA}" type="presParOf" srcId="{6063E342-5809-4FF2-8B76-897DE04A9489}" destId="{F4B11548-488E-4081-B78A-2E57E56B65D4}" srcOrd="4" destOrd="0" presId="urn:microsoft.com/office/officeart/2005/8/layout/cycle6"/>
    <dgm:cxn modelId="{DFE14B3B-EE73-4DCA-AD2D-87852D370FF6}" type="presParOf" srcId="{6063E342-5809-4FF2-8B76-897DE04A9489}" destId="{25340844-620D-49B8-B350-A7B49D4AC1C3}" srcOrd="5" destOrd="0" presId="urn:microsoft.com/office/officeart/2005/8/layout/cycle6"/>
    <dgm:cxn modelId="{ED946D4D-2541-465F-B891-C182745E5121}" type="presParOf" srcId="{6063E342-5809-4FF2-8B76-897DE04A9489}" destId="{BD73FA84-1089-42C8-B54E-328DB153BA3A}" srcOrd="6" destOrd="0" presId="urn:microsoft.com/office/officeart/2005/8/layout/cycle6"/>
    <dgm:cxn modelId="{F5F541A2-F709-4C64-B9AE-CF75334A22FD}" type="presParOf" srcId="{6063E342-5809-4FF2-8B76-897DE04A9489}" destId="{7AD28AD2-C71D-4604-BCCE-40ADD8A9C1EC}" srcOrd="7" destOrd="0" presId="urn:microsoft.com/office/officeart/2005/8/layout/cycle6"/>
    <dgm:cxn modelId="{78D6A5C4-5981-4645-92D9-1CD6CAABCDBF}" type="presParOf" srcId="{6063E342-5809-4FF2-8B76-897DE04A9489}" destId="{ED69A3DB-6D62-4D55-B9C9-C091D6DBB921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D4ADFF-C5A7-4D93-9932-80BC3ECBFDB7}" type="doc">
      <dgm:prSet loTypeId="urn:microsoft.com/office/officeart/2005/8/layout/process5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D75FF830-73FB-4276-9E44-B1537F2701AD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ПОВІДОМЛЕННЯ ТЕМИ 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D3179EE3-1979-4935-9211-30FF06C4C99D}" type="parTrans" cxnId="{8F90E863-5825-493C-A7CC-E3B2FFDB7235}">
      <dgm:prSet/>
      <dgm:spPr/>
      <dgm:t>
        <a:bodyPr/>
        <a:lstStyle/>
        <a:p>
          <a:endParaRPr lang="uk-UA"/>
        </a:p>
      </dgm:t>
    </dgm:pt>
    <dgm:pt modelId="{FFCC917D-21A7-4993-A699-5BE912634DBD}" type="sibTrans" cxnId="{8F90E863-5825-493C-A7CC-E3B2FFDB7235}">
      <dgm:prSet/>
      <dgm:spPr/>
      <dgm:t>
        <a:bodyPr/>
        <a:lstStyle/>
        <a:p>
          <a:endParaRPr lang="uk-UA"/>
        </a:p>
      </dgm:t>
    </dgm:pt>
    <dgm:pt modelId="{5DDDD2D3-CEBE-4DB4-BC8F-EF892FD0CF6D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ФОРМУЛЮВАННЯ МЕТИ 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5302BCDE-F162-4358-A544-F84EC19EB0CC}" type="parTrans" cxnId="{D37F5F03-A0E9-4863-BAAE-2A4432CDD075}">
      <dgm:prSet/>
      <dgm:spPr/>
      <dgm:t>
        <a:bodyPr/>
        <a:lstStyle/>
        <a:p>
          <a:endParaRPr lang="uk-UA"/>
        </a:p>
      </dgm:t>
    </dgm:pt>
    <dgm:pt modelId="{383C5BC7-CC31-4A0D-BC24-F4764A66DCA6}" type="sibTrans" cxnId="{D37F5F03-A0E9-4863-BAAE-2A4432CDD075}">
      <dgm:prSet/>
      <dgm:spPr/>
      <dgm:t>
        <a:bodyPr/>
        <a:lstStyle/>
        <a:p>
          <a:endParaRPr lang="uk-UA"/>
        </a:p>
      </dgm:t>
    </dgm:pt>
    <dgm:pt modelId="{3384F324-79C6-40DE-9945-73B790240B49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ПОПЕРЕДНІЙ КОНТРОЛЬ ЗНАНЬ 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56E5F5E2-0E9C-47DD-80A4-94D801527748}" type="parTrans" cxnId="{5507D1D7-2816-4A2B-9D8B-7E7EB8C0914E}">
      <dgm:prSet/>
      <dgm:spPr/>
      <dgm:t>
        <a:bodyPr/>
        <a:lstStyle/>
        <a:p>
          <a:endParaRPr lang="uk-UA"/>
        </a:p>
      </dgm:t>
    </dgm:pt>
    <dgm:pt modelId="{26A517B4-2C01-415B-A59C-4786945F5B38}" type="sibTrans" cxnId="{5507D1D7-2816-4A2B-9D8B-7E7EB8C0914E}">
      <dgm:prSet/>
      <dgm:spPr/>
      <dgm:t>
        <a:bodyPr/>
        <a:lstStyle/>
        <a:p>
          <a:endParaRPr lang="uk-UA"/>
        </a:p>
      </dgm:t>
    </dgm:pt>
    <dgm:pt modelId="{F3702D23-C1D0-4D35-82AA-FAA6DA8082C3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ПОСТАНОВКА ЗАГАЛЬНОЇ ПРОБЛЕМИ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043050A2-A5F4-4752-AA11-83287DA06874}" type="parTrans" cxnId="{EC3E0DA6-73CD-4D8F-8A37-6923BF2B98C6}">
      <dgm:prSet/>
      <dgm:spPr/>
      <dgm:t>
        <a:bodyPr/>
        <a:lstStyle/>
        <a:p>
          <a:endParaRPr lang="uk-UA"/>
        </a:p>
      </dgm:t>
    </dgm:pt>
    <dgm:pt modelId="{151B35DA-0D9A-4662-B689-5BDA55532A4C}" type="sibTrans" cxnId="{EC3E0DA6-73CD-4D8F-8A37-6923BF2B98C6}">
      <dgm:prSet/>
      <dgm:spPr/>
      <dgm:t>
        <a:bodyPr/>
        <a:lstStyle/>
        <a:p>
          <a:endParaRPr lang="uk-UA"/>
        </a:p>
      </dgm:t>
    </dgm:pt>
    <dgm:pt modelId="{153EAC38-800A-4221-9139-8F700958D6E2}">
      <dgm:prSet phldrT="[Текст]" custT="1"/>
      <dgm:spPr/>
      <dgm:t>
        <a:bodyPr/>
        <a:lstStyle/>
        <a:p>
          <a:r>
            <a:rPr lang="uk-UA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ВИКОНАННЯ ЛАБОРАТОРНОЇ РОБОТИ</a:t>
          </a:r>
          <a:endParaRPr lang="uk-UA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723CE6C-868F-4088-9F3F-D50F6C1A5349}" type="parTrans" cxnId="{FF3BC04E-1158-462A-9E10-17EC79582387}">
      <dgm:prSet/>
      <dgm:spPr/>
      <dgm:t>
        <a:bodyPr/>
        <a:lstStyle/>
        <a:p>
          <a:endParaRPr lang="uk-UA"/>
        </a:p>
      </dgm:t>
    </dgm:pt>
    <dgm:pt modelId="{E4727A4A-EC75-4B28-BC7D-8D8C9E85198B}" type="sibTrans" cxnId="{FF3BC04E-1158-462A-9E10-17EC79582387}">
      <dgm:prSet/>
      <dgm:spPr/>
      <dgm:t>
        <a:bodyPr/>
        <a:lstStyle/>
        <a:p>
          <a:endParaRPr lang="uk-UA"/>
        </a:p>
      </dgm:t>
    </dgm:pt>
    <dgm:pt modelId="{B4DB0081-5A5B-41C3-A1C0-8C0B33E71EA6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ОРГАНІЗАЦІЯ ЗВОРОТНОГО ЗВ’ЯЗКУ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04A81836-4DF3-4544-8D54-6B5E928C256A}" type="parTrans" cxnId="{1D8EFB70-E7C3-4358-81EF-89DDFFB537BD}">
      <dgm:prSet/>
      <dgm:spPr/>
      <dgm:t>
        <a:bodyPr/>
        <a:lstStyle/>
        <a:p>
          <a:endParaRPr lang="uk-UA"/>
        </a:p>
      </dgm:t>
    </dgm:pt>
    <dgm:pt modelId="{BA320354-9855-4BED-A929-D24DDD3EBE96}" type="sibTrans" cxnId="{1D8EFB70-E7C3-4358-81EF-89DDFFB537BD}">
      <dgm:prSet/>
      <dgm:spPr/>
      <dgm:t>
        <a:bodyPr/>
        <a:lstStyle/>
        <a:p>
          <a:endParaRPr lang="uk-UA"/>
        </a:p>
      </dgm:t>
    </dgm:pt>
    <dgm:pt modelId="{6B738AA5-733C-47F1-BE85-9DC4924D4E32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ОЦІНЮВАННЯ ВМІНЬ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4C9FED82-ECB7-4672-9033-4AF292D3EC38}" type="parTrans" cxnId="{02653B11-4058-41B6-9509-D86A00152CFB}">
      <dgm:prSet/>
      <dgm:spPr/>
      <dgm:t>
        <a:bodyPr/>
        <a:lstStyle/>
        <a:p>
          <a:endParaRPr lang="uk-UA"/>
        </a:p>
      </dgm:t>
    </dgm:pt>
    <dgm:pt modelId="{54A3C8F3-D51A-4DA7-8993-FAFE9D70B32D}" type="sibTrans" cxnId="{02653B11-4058-41B6-9509-D86A00152CFB}">
      <dgm:prSet/>
      <dgm:spPr/>
      <dgm:t>
        <a:bodyPr/>
        <a:lstStyle/>
        <a:p>
          <a:endParaRPr lang="uk-UA"/>
        </a:p>
      </dgm:t>
    </dgm:pt>
    <dgm:pt modelId="{34B65BF3-39E0-48A6-BF8E-83B9AE2D8D5F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УЗАГАЛЬНЕННЯ ЗНАНЬ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CD1AE45E-51A7-4B51-BB86-71ED6B180F22}" type="parTrans" cxnId="{61F29E07-5E78-467B-AC1F-98F2D0E3B50D}">
      <dgm:prSet/>
      <dgm:spPr/>
      <dgm:t>
        <a:bodyPr/>
        <a:lstStyle/>
        <a:p>
          <a:endParaRPr lang="uk-UA"/>
        </a:p>
      </dgm:t>
    </dgm:pt>
    <dgm:pt modelId="{DAA9D46F-A1DD-4DC9-9B99-9E6BD02193CB}" type="sibTrans" cxnId="{61F29E07-5E78-467B-AC1F-98F2D0E3B50D}">
      <dgm:prSet/>
      <dgm:spPr/>
      <dgm:t>
        <a:bodyPr/>
        <a:lstStyle/>
        <a:p>
          <a:endParaRPr lang="uk-UA"/>
        </a:p>
      </dgm:t>
    </dgm:pt>
    <dgm:pt modelId="{ABEF3238-4EDB-4AD4-9776-E99DB7558CE3}">
      <dgm:prSet phldrT="[Текст]" custT="1"/>
      <dgm:spPr/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ІНСТРУКТАЖ ДОМАШНЬОГО ЗАВДАННЯ 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23C1BB66-73AB-49DB-9A7A-E4BAF055E0AC}" type="parTrans" cxnId="{07B80B5F-1274-4EE4-A3B0-D61CC1E631E7}">
      <dgm:prSet/>
      <dgm:spPr/>
      <dgm:t>
        <a:bodyPr/>
        <a:lstStyle/>
        <a:p>
          <a:endParaRPr lang="uk-UA"/>
        </a:p>
      </dgm:t>
    </dgm:pt>
    <dgm:pt modelId="{EAF3671E-EF7B-46E2-A699-C98A76A43EBD}" type="sibTrans" cxnId="{07B80B5F-1274-4EE4-A3B0-D61CC1E631E7}">
      <dgm:prSet/>
      <dgm:spPr/>
      <dgm:t>
        <a:bodyPr/>
        <a:lstStyle/>
        <a:p>
          <a:endParaRPr lang="uk-UA"/>
        </a:p>
      </dgm:t>
    </dgm:pt>
    <dgm:pt modelId="{06E1F64D-2010-4AFF-8B35-6134F3DC3EDC}" type="pres">
      <dgm:prSet presAssocID="{85D4ADFF-C5A7-4D93-9932-80BC3ECBFD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BCDF21-A2E1-4B6B-9FAD-22FD7FB51ECE}" type="pres">
      <dgm:prSet presAssocID="{D75FF830-73FB-4276-9E44-B1537F2701AD}" presName="node" presStyleLbl="node1" presStyleIdx="0" presStyleCnt="9" custScaleX="1226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9EEB52-B5D6-4B35-96BF-81344B6EF58B}" type="pres">
      <dgm:prSet presAssocID="{FFCC917D-21A7-4993-A699-5BE912634DBD}" presName="sibTrans" presStyleLbl="sibTrans2D1" presStyleIdx="0" presStyleCnt="8"/>
      <dgm:spPr/>
      <dgm:t>
        <a:bodyPr/>
        <a:lstStyle/>
        <a:p>
          <a:endParaRPr lang="ru-RU"/>
        </a:p>
      </dgm:t>
    </dgm:pt>
    <dgm:pt modelId="{11CA6236-077F-4F06-9BA4-F9DD892019C2}" type="pres">
      <dgm:prSet presAssocID="{FFCC917D-21A7-4993-A699-5BE912634DBD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14946F01-75A2-4ADE-B038-1C0C75DBA85A}" type="pres">
      <dgm:prSet presAssocID="{5DDDD2D3-CEBE-4DB4-BC8F-EF892FD0CF6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B86A04-53A1-4369-B94B-85CBD8664267}" type="pres">
      <dgm:prSet presAssocID="{383C5BC7-CC31-4A0D-BC24-F4764A66DCA6}" presName="sibTrans" presStyleLbl="sibTrans2D1" presStyleIdx="1" presStyleCnt="8"/>
      <dgm:spPr/>
      <dgm:t>
        <a:bodyPr/>
        <a:lstStyle/>
        <a:p>
          <a:endParaRPr lang="ru-RU"/>
        </a:p>
      </dgm:t>
    </dgm:pt>
    <dgm:pt modelId="{1D02A340-48DE-4B95-8187-C14C542A1293}" type="pres">
      <dgm:prSet presAssocID="{383C5BC7-CC31-4A0D-BC24-F4764A66DCA6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FC32404B-D935-42AE-A137-DDE25BE3CE98}" type="pres">
      <dgm:prSet presAssocID="{3384F324-79C6-40DE-9945-73B790240B4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5A2175-C030-444A-BE10-74A47424080C}" type="pres">
      <dgm:prSet presAssocID="{26A517B4-2C01-415B-A59C-4786945F5B38}" presName="sibTrans" presStyleLbl="sibTrans2D1" presStyleIdx="2" presStyleCnt="8"/>
      <dgm:spPr/>
      <dgm:t>
        <a:bodyPr/>
        <a:lstStyle/>
        <a:p>
          <a:endParaRPr lang="ru-RU"/>
        </a:p>
      </dgm:t>
    </dgm:pt>
    <dgm:pt modelId="{BC463120-FD11-474A-BAEF-600353CB6248}" type="pres">
      <dgm:prSet presAssocID="{26A517B4-2C01-415B-A59C-4786945F5B38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7579018C-D32D-4F6E-9C52-1B993FA4040D}" type="pres">
      <dgm:prSet presAssocID="{F3702D23-C1D0-4D35-82AA-FAA6DA8082C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2186ED-CB55-4CCF-AE5F-3D387B42FE9C}" type="pres">
      <dgm:prSet presAssocID="{151B35DA-0D9A-4662-B689-5BDA55532A4C}" presName="sibTrans" presStyleLbl="sibTrans2D1" presStyleIdx="3" presStyleCnt="8"/>
      <dgm:spPr/>
      <dgm:t>
        <a:bodyPr/>
        <a:lstStyle/>
        <a:p>
          <a:endParaRPr lang="ru-RU"/>
        </a:p>
      </dgm:t>
    </dgm:pt>
    <dgm:pt modelId="{ACE32C0D-763C-4607-A5FD-973E97249E33}" type="pres">
      <dgm:prSet presAssocID="{151B35DA-0D9A-4662-B689-5BDA55532A4C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B995817C-862C-4057-A042-A205FDB6190F}" type="pres">
      <dgm:prSet presAssocID="{153EAC38-800A-4221-9139-8F700958D6E2}" presName="node" presStyleLbl="node1" presStyleIdx="4" presStyleCnt="9" custScaleX="1144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2CE3AB-94CE-4515-9D81-EFD9FA969278}" type="pres">
      <dgm:prSet presAssocID="{E4727A4A-EC75-4B28-BC7D-8D8C9E85198B}" presName="sibTrans" presStyleLbl="sibTrans2D1" presStyleIdx="4" presStyleCnt="8"/>
      <dgm:spPr/>
      <dgm:t>
        <a:bodyPr/>
        <a:lstStyle/>
        <a:p>
          <a:endParaRPr lang="ru-RU"/>
        </a:p>
      </dgm:t>
    </dgm:pt>
    <dgm:pt modelId="{BB58A4F7-E72D-4787-B407-04BF3DE60D43}" type="pres">
      <dgm:prSet presAssocID="{E4727A4A-EC75-4B28-BC7D-8D8C9E85198B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A6CB19A2-EE5F-4812-8A4F-669E7FAE7986}" type="pres">
      <dgm:prSet presAssocID="{B4DB0081-5A5B-41C3-A1C0-8C0B33E71EA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971C24-CEA6-40BF-A8AB-78E9326A2321}" type="pres">
      <dgm:prSet presAssocID="{BA320354-9855-4BED-A929-D24DDD3EBE96}" presName="sibTrans" presStyleLbl="sibTrans2D1" presStyleIdx="5" presStyleCnt="8"/>
      <dgm:spPr/>
      <dgm:t>
        <a:bodyPr/>
        <a:lstStyle/>
        <a:p>
          <a:endParaRPr lang="ru-RU"/>
        </a:p>
      </dgm:t>
    </dgm:pt>
    <dgm:pt modelId="{3EAFE0B0-51C8-498B-8FAE-61EC8F704144}" type="pres">
      <dgm:prSet presAssocID="{BA320354-9855-4BED-A929-D24DDD3EBE96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34848063-9707-4EE1-9BB5-0894BAEC7B15}" type="pres">
      <dgm:prSet presAssocID="{6B738AA5-733C-47F1-BE85-9DC4924D4E3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B4AC4A-07DC-4B71-A828-C5F25B41218C}" type="pres">
      <dgm:prSet presAssocID="{54A3C8F3-D51A-4DA7-8993-FAFE9D70B32D}" presName="sibTrans" presStyleLbl="sibTrans2D1" presStyleIdx="6" presStyleCnt="8"/>
      <dgm:spPr/>
      <dgm:t>
        <a:bodyPr/>
        <a:lstStyle/>
        <a:p>
          <a:endParaRPr lang="ru-RU"/>
        </a:p>
      </dgm:t>
    </dgm:pt>
    <dgm:pt modelId="{4FB3F27F-257B-4BC0-A7DD-C7F241373E96}" type="pres">
      <dgm:prSet presAssocID="{54A3C8F3-D51A-4DA7-8993-FAFE9D70B32D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8CE98B0D-5954-4E3E-8618-70E742762A1F}" type="pres">
      <dgm:prSet presAssocID="{34B65BF3-39E0-48A6-BF8E-83B9AE2D8D5F}" presName="node" presStyleLbl="node1" presStyleIdx="7" presStyleCnt="9" custScaleX="12607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DA355E-164C-4CAB-A37C-31AFF6E71675}" type="pres">
      <dgm:prSet presAssocID="{DAA9D46F-A1DD-4DC9-9B99-9E6BD02193CB}" presName="sibTrans" presStyleLbl="sibTrans2D1" presStyleIdx="7" presStyleCnt="8"/>
      <dgm:spPr/>
      <dgm:t>
        <a:bodyPr/>
        <a:lstStyle/>
        <a:p>
          <a:endParaRPr lang="ru-RU"/>
        </a:p>
      </dgm:t>
    </dgm:pt>
    <dgm:pt modelId="{31E061BC-FEC6-499C-98CB-5CA6420D00FB}" type="pres">
      <dgm:prSet presAssocID="{DAA9D46F-A1DD-4DC9-9B99-9E6BD02193CB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9929B1DF-4A3D-4668-A3F1-3298BC5BB77A}" type="pres">
      <dgm:prSet presAssocID="{ABEF3238-4EDB-4AD4-9776-E99DB7558CE3}" presName="node" presStyleLbl="node1" presStyleIdx="8" presStyleCnt="9" custScaleX="1058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16C6BEC-BE0A-4C23-BC7F-C53E292BCAB8}" type="presOf" srcId="{E4727A4A-EC75-4B28-BC7D-8D8C9E85198B}" destId="{BB58A4F7-E72D-4787-B407-04BF3DE60D43}" srcOrd="1" destOrd="0" presId="urn:microsoft.com/office/officeart/2005/8/layout/process5"/>
    <dgm:cxn modelId="{484CECF0-1184-408C-86FC-53DCC2DA1172}" type="presOf" srcId="{B4DB0081-5A5B-41C3-A1C0-8C0B33E71EA6}" destId="{A6CB19A2-EE5F-4812-8A4F-669E7FAE7986}" srcOrd="0" destOrd="0" presId="urn:microsoft.com/office/officeart/2005/8/layout/process5"/>
    <dgm:cxn modelId="{2561DA5E-C68C-4B31-A349-4E5922A6B75E}" type="presOf" srcId="{BA320354-9855-4BED-A929-D24DDD3EBE96}" destId="{3EAFE0B0-51C8-498B-8FAE-61EC8F704144}" srcOrd="1" destOrd="0" presId="urn:microsoft.com/office/officeart/2005/8/layout/process5"/>
    <dgm:cxn modelId="{1AB05D72-F2C7-421E-8260-61340E94E613}" type="presOf" srcId="{54A3C8F3-D51A-4DA7-8993-FAFE9D70B32D}" destId="{4FB3F27F-257B-4BC0-A7DD-C7F241373E96}" srcOrd="1" destOrd="0" presId="urn:microsoft.com/office/officeart/2005/8/layout/process5"/>
    <dgm:cxn modelId="{17C4E2F1-7DC0-48DF-82FA-65F4D5F544A5}" type="presOf" srcId="{26A517B4-2C01-415B-A59C-4786945F5B38}" destId="{1A5A2175-C030-444A-BE10-74A47424080C}" srcOrd="0" destOrd="0" presId="urn:microsoft.com/office/officeart/2005/8/layout/process5"/>
    <dgm:cxn modelId="{02653B11-4058-41B6-9509-D86A00152CFB}" srcId="{85D4ADFF-C5A7-4D93-9932-80BC3ECBFDB7}" destId="{6B738AA5-733C-47F1-BE85-9DC4924D4E32}" srcOrd="6" destOrd="0" parTransId="{4C9FED82-ECB7-4672-9033-4AF292D3EC38}" sibTransId="{54A3C8F3-D51A-4DA7-8993-FAFE9D70B32D}"/>
    <dgm:cxn modelId="{1317742E-C39F-470B-B3A9-BE885FC9F77D}" type="presOf" srcId="{5DDDD2D3-CEBE-4DB4-BC8F-EF892FD0CF6D}" destId="{14946F01-75A2-4ADE-B038-1C0C75DBA85A}" srcOrd="0" destOrd="0" presId="urn:microsoft.com/office/officeart/2005/8/layout/process5"/>
    <dgm:cxn modelId="{02BAA120-B9D8-4907-ABDD-A8040E3D0B91}" type="presOf" srcId="{DAA9D46F-A1DD-4DC9-9B99-9E6BD02193CB}" destId="{31E061BC-FEC6-499C-98CB-5CA6420D00FB}" srcOrd="1" destOrd="0" presId="urn:microsoft.com/office/officeart/2005/8/layout/process5"/>
    <dgm:cxn modelId="{5507D1D7-2816-4A2B-9D8B-7E7EB8C0914E}" srcId="{85D4ADFF-C5A7-4D93-9932-80BC3ECBFDB7}" destId="{3384F324-79C6-40DE-9945-73B790240B49}" srcOrd="2" destOrd="0" parTransId="{56E5F5E2-0E9C-47DD-80A4-94D801527748}" sibTransId="{26A517B4-2C01-415B-A59C-4786945F5B38}"/>
    <dgm:cxn modelId="{A315F425-C374-4320-8473-38FEFD43D332}" type="presOf" srcId="{383C5BC7-CC31-4A0D-BC24-F4764A66DCA6}" destId="{1D02A340-48DE-4B95-8187-C14C542A1293}" srcOrd="1" destOrd="0" presId="urn:microsoft.com/office/officeart/2005/8/layout/process5"/>
    <dgm:cxn modelId="{AD990B68-0C75-4F26-8D5F-DD0F0646C9DC}" type="presOf" srcId="{34B65BF3-39E0-48A6-BF8E-83B9AE2D8D5F}" destId="{8CE98B0D-5954-4E3E-8618-70E742762A1F}" srcOrd="0" destOrd="0" presId="urn:microsoft.com/office/officeart/2005/8/layout/process5"/>
    <dgm:cxn modelId="{3F0A081F-B30E-4A80-AF2E-5EB2F510FA99}" type="presOf" srcId="{FFCC917D-21A7-4993-A699-5BE912634DBD}" destId="{11CA6236-077F-4F06-9BA4-F9DD892019C2}" srcOrd="1" destOrd="0" presId="urn:microsoft.com/office/officeart/2005/8/layout/process5"/>
    <dgm:cxn modelId="{8F90E863-5825-493C-A7CC-E3B2FFDB7235}" srcId="{85D4ADFF-C5A7-4D93-9932-80BC3ECBFDB7}" destId="{D75FF830-73FB-4276-9E44-B1537F2701AD}" srcOrd="0" destOrd="0" parTransId="{D3179EE3-1979-4935-9211-30FF06C4C99D}" sibTransId="{FFCC917D-21A7-4993-A699-5BE912634DBD}"/>
    <dgm:cxn modelId="{3078FFAE-674D-46F0-BFCC-46CD6094912C}" type="presOf" srcId="{D75FF830-73FB-4276-9E44-B1537F2701AD}" destId="{07BCDF21-A2E1-4B6B-9FAD-22FD7FB51ECE}" srcOrd="0" destOrd="0" presId="urn:microsoft.com/office/officeart/2005/8/layout/process5"/>
    <dgm:cxn modelId="{D37F5F03-A0E9-4863-BAAE-2A4432CDD075}" srcId="{85D4ADFF-C5A7-4D93-9932-80BC3ECBFDB7}" destId="{5DDDD2D3-CEBE-4DB4-BC8F-EF892FD0CF6D}" srcOrd="1" destOrd="0" parTransId="{5302BCDE-F162-4358-A544-F84EC19EB0CC}" sibTransId="{383C5BC7-CC31-4A0D-BC24-F4764A66DCA6}"/>
    <dgm:cxn modelId="{306CDB5E-FDEE-4824-8002-6B735A76A391}" type="presOf" srcId="{85D4ADFF-C5A7-4D93-9932-80BC3ECBFDB7}" destId="{06E1F64D-2010-4AFF-8B35-6134F3DC3EDC}" srcOrd="0" destOrd="0" presId="urn:microsoft.com/office/officeart/2005/8/layout/process5"/>
    <dgm:cxn modelId="{6FFF9B13-32A3-495D-8E1E-576124C36CD7}" type="presOf" srcId="{151B35DA-0D9A-4662-B689-5BDA55532A4C}" destId="{982186ED-CB55-4CCF-AE5F-3D387B42FE9C}" srcOrd="0" destOrd="0" presId="urn:microsoft.com/office/officeart/2005/8/layout/process5"/>
    <dgm:cxn modelId="{98DFEFCF-A612-4CD8-97A0-09B98BBC7DC8}" type="presOf" srcId="{3384F324-79C6-40DE-9945-73B790240B49}" destId="{FC32404B-D935-42AE-A137-DDE25BE3CE98}" srcOrd="0" destOrd="0" presId="urn:microsoft.com/office/officeart/2005/8/layout/process5"/>
    <dgm:cxn modelId="{EC3E0DA6-73CD-4D8F-8A37-6923BF2B98C6}" srcId="{85D4ADFF-C5A7-4D93-9932-80BC3ECBFDB7}" destId="{F3702D23-C1D0-4D35-82AA-FAA6DA8082C3}" srcOrd="3" destOrd="0" parTransId="{043050A2-A5F4-4752-AA11-83287DA06874}" sibTransId="{151B35DA-0D9A-4662-B689-5BDA55532A4C}"/>
    <dgm:cxn modelId="{FF3BC04E-1158-462A-9E10-17EC79582387}" srcId="{85D4ADFF-C5A7-4D93-9932-80BC3ECBFDB7}" destId="{153EAC38-800A-4221-9139-8F700958D6E2}" srcOrd="4" destOrd="0" parTransId="{2723CE6C-868F-4088-9F3F-D50F6C1A5349}" sibTransId="{E4727A4A-EC75-4B28-BC7D-8D8C9E85198B}"/>
    <dgm:cxn modelId="{15DA47BC-8472-483E-A37E-635DC863CA43}" type="presOf" srcId="{26A517B4-2C01-415B-A59C-4786945F5B38}" destId="{BC463120-FD11-474A-BAEF-600353CB6248}" srcOrd="1" destOrd="0" presId="urn:microsoft.com/office/officeart/2005/8/layout/process5"/>
    <dgm:cxn modelId="{1CB98D3F-8E59-470E-BF90-146A93CAFAE9}" type="presOf" srcId="{BA320354-9855-4BED-A929-D24DDD3EBE96}" destId="{FC971C24-CEA6-40BF-A8AB-78E9326A2321}" srcOrd="0" destOrd="0" presId="urn:microsoft.com/office/officeart/2005/8/layout/process5"/>
    <dgm:cxn modelId="{CF036601-CCB9-4654-A9C9-EA1E0C3DEA9D}" type="presOf" srcId="{151B35DA-0D9A-4662-B689-5BDA55532A4C}" destId="{ACE32C0D-763C-4607-A5FD-973E97249E33}" srcOrd="1" destOrd="0" presId="urn:microsoft.com/office/officeart/2005/8/layout/process5"/>
    <dgm:cxn modelId="{65533757-C82F-4644-B35C-77F2DC458A48}" type="presOf" srcId="{DAA9D46F-A1DD-4DC9-9B99-9E6BD02193CB}" destId="{CDDA355E-164C-4CAB-A37C-31AFF6E71675}" srcOrd="0" destOrd="0" presId="urn:microsoft.com/office/officeart/2005/8/layout/process5"/>
    <dgm:cxn modelId="{AE9DF6E0-6703-46BF-A28A-B6BD37FB0A24}" type="presOf" srcId="{E4727A4A-EC75-4B28-BC7D-8D8C9E85198B}" destId="{842CE3AB-94CE-4515-9D81-EFD9FA969278}" srcOrd="0" destOrd="0" presId="urn:microsoft.com/office/officeart/2005/8/layout/process5"/>
    <dgm:cxn modelId="{0ECD292F-14B6-4852-B6E3-E60EDA6ACD2A}" type="presOf" srcId="{6B738AA5-733C-47F1-BE85-9DC4924D4E32}" destId="{34848063-9707-4EE1-9BB5-0894BAEC7B15}" srcOrd="0" destOrd="0" presId="urn:microsoft.com/office/officeart/2005/8/layout/process5"/>
    <dgm:cxn modelId="{751D1104-989D-483E-A259-2A159C0C5E43}" type="presOf" srcId="{FFCC917D-21A7-4993-A699-5BE912634DBD}" destId="{879EEB52-B5D6-4B35-96BF-81344B6EF58B}" srcOrd="0" destOrd="0" presId="urn:microsoft.com/office/officeart/2005/8/layout/process5"/>
    <dgm:cxn modelId="{F5BB5399-EC59-4B34-9C63-5D33A6034813}" type="presOf" srcId="{ABEF3238-4EDB-4AD4-9776-E99DB7558CE3}" destId="{9929B1DF-4A3D-4668-A3F1-3298BC5BB77A}" srcOrd="0" destOrd="0" presId="urn:microsoft.com/office/officeart/2005/8/layout/process5"/>
    <dgm:cxn modelId="{1D8EFB70-E7C3-4358-81EF-89DDFFB537BD}" srcId="{85D4ADFF-C5A7-4D93-9932-80BC3ECBFDB7}" destId="{B4DB0081-5A5B-41C3-A1C0-8C0B33E71EA6}" srcOrd="5" destOrd="0" parTransId="{04A81836-4DF3-4544-8D54-6B5E928C256A}" sibTransId="{BA320354-9855-4BED-A929-D24DDD3EBE96}"/>
    <dgm:cxn modelId="{61F29E07-5E78-467B-AC1F-98F2D0E3B50D}" srcId="{85D4ADFF-C5A7-4D93-9932-80BC3ECBFDB7}" destId="{34B65BF3-39E0-48A6-BF8E-83B9AE2D8D5F}" srcOrd="7" destOrd="0" parTransId="{CD1AE45E-51A7-4B51-BB86-71ED6B180F22}" sibTransId="{DAA9D46F-A1DD-4DC9-9B99-9E6BD02193CB}"/>
    <dgm:cxn modelId="{33762755-FA96-41A3-BBC9-5686BAEE0BCA}" type="presOf" srcId="{54A3C8F3-D51A-4DA7-8993-FAFE9D70B32D}" destId="{AFB4AC4A-07DC-4B71-A828-C5F25B41218C}" srcOrd="0" destOrd="0" presId="urn:microsoft.com/office/officeart/2005/8/layout/process5"/>
    <dgm:cxn modelId="{EE09C026-A3DB-44EB-BBBF-11E44C1E7BDE}" type="presOf" srcId="{F3702D23-C1D0-4D35-82AA-FAA6DA8082C3}" destId="{7579018C-D32D-4F6E-9C52-1B993FA4040D}" srcOrd="0" destOrd="0" presId="urn:microsoft.com/office/officeart/2005/8/layout/process5"/>
    <dgm:cxn modelId="{07B80B5F-1274-4EE4-A3B0-D61CC1E631E7}" srcId="{85D4ADFF-C5A7-4D93-9932-80BC3ECBFDB7}" destId="{ABEF3238-4EDB-4AD4-9776-E99DB7558CE3}" srcOrd="8" destOrd="0" parTransId="{23C1BB66-73AB-49DB-9A7A-E4BAF055E0AC}" sibTransId="{EAF3671E-EF7B-46E2-A699-C98A76A43EBD}"/>
    <dgm:cxn modelId="{279F1440-79D7-4BC0-9A73-03E94213AF01}" type="presOf" srcId="{383C5BC7-CC31-4A0D-BC24-F4764A66DCA6}" destId="{ADB86A04-53A1-4369-B94B-85CBD8664267}" srcOrd="0" destOrd="0" presId="urn:microsoft.com/office/officeart/2005/8/layout/process5"/>
    <dgm:cxn modelId="{1C8CC7DE-E52B-42A7-ABBB-A83FB1D4B8BE}" type="presOf" srcId="{153EAC38-800A-4221-9139-8F700958D6E2}" destId="{B995817C-862C-4057-A042-A205FDB6190F}" srcOrd="0" destOrd="0" presId="urn:microsoft.com/office/officeart/2005/8/layout/process5"/>
    <dgm:cxn modelId="{98691A18-994D-4CBC-8A82-718C2CFF7FF8}" type="presParOf" srcId="{06E1F64D-2010-4AFF-8B35-6134F3DC3EDC}" destId="{07BCDF21-A2E1-4B6B-9FAD-22FD7FB51ECE}" srcOrd="0" destOrd="0" presId="urn:microsoft.com/office/officeart/2005/8/layout/process5"/>
    <dgm:cxn modelId="{A5A2F025-C4E3-49F0-B397-AFB0710165DD}" type="presParOf" srcId="{06E1F64D-2010-4AFF-8B35-6134F3DC3EDC}" destId="{879EEB52-B5D6-4B35-96BF-81344B6EF58B}" srcOrd="1" destOrd="0" presId="urn:microsoft.com/office/officeart/2005/8/layout/process5"/>
    <dgm:cxn modelId="{85FCB2B2-1DA0-4572-AE64-398365F08E3E}" type="presParOf" srcId="{879EEB52-B5D6-4B35-96BF-81344B6EF58B}" destId="{11CA6236-077F-4F06-9BA4-F9DD892019C2}" srcOrd="0" destOrd="0" presId="urn:microsoft.com/office/officeart/2005/8/layout/process5"/>
    <dgm:cxn modelId="{00785160-6B58-40D2-8470-83FDE62CA482}" type="presParOf" srcId="{06E1F64D-2010-4AFF-8B35-6134F3DC3EDC}" destId="{14946F01-75A2-4ADE-B038-1C0C75DBA85A}" srcOrd="2" destOrd="0" presId="urn:microsoft.com/office/officeart/2005/8/layout/process5"/>
    <dgm:cxn modelId="{85C88911-259B-4823-A97D-19E5C8173692}" type="presParOf" srcId="{06E1F64D-2010-4AFF-8B35-6134F3DC3EDC}" destId="{ADB86A04-53A1-4369-B94B-85CBD8664267}" srcOrd="3" destOrd="0" presId="urn:microsoft.com/office/officeart/2005/8/layout/process5"/>
    <dgm:cxn modelId="{C7B5244F-D559-4673-AEAC-1C48DC3ACF16}" type="presParOf" srcId="{ADB86A04-53A1-4369-B94B-85CBD8664267}" destId="{1D02A340-48DE-4B95-8187-C14C542A1293}" srcOrd="0" destOrd="0" presId="urn:microsoft.com/office/officeart/2005/8/layout/process5"/>
    <dgm:cxn modelId="{BA760EB7-D9CD-4DFE-9939-F131A888288A}" type="presParOf" srcId="{06E1F64D-2010-4AFF-8B35-6134F3DC3EDC}" destId="{FC32404B-D935-42AE-A137-DDE25BE3CE98}" srcOrd="4" destOrd="0" presId="urn:microsoft.com/office/officeart/2005/8/layout/process5"/>
    <dgm:cxn modelId="{3A55748D-2F4E-434E-88E7-742F2ED4F2CA}" type="presParOf" srcId="{06E1F64D-2010-4AFF-8B35-6134F3DC3EDC}" destId="{1A5A2175-C030-444A-BE10-74A47424080C}" srcOrd="5" destOrd="0" presId="urn:microsoft.com/office/officeart/2005/8/layout/process5"/>
    <dgm:cxn modelId="{64C1E869-9E2C-4BB4-BD45-7086DD41B90E}" type="presParOf" srcId="{1A5A2175-C030-444A-BE10-74A47424080C}" destId="{BC463120-FD11-474A-BAEF-600353CB6248}" srcOrd="0" destOrd="0" presId="urn:microsoft.com/office/officeart/2005/8/layout/process5"/>
    <dgm:cxn modelId="{BF063BBF-AF58-49C8-932B-405EC9E77994}" type="presParOf" srcId="{06E1F64D-2010-4AFF-8B35-6134F3DC3EDC}" destId="{7579018C-D32D-4F6E-9C52-1B993FA4040D}" srcOrd="6" destOrd="0" presId="urn:microsoft.com/office/officeart/2005/8/layout/process5"/>
    <dgm:cxn modelId="{D0315D9B-C542-4B66-AE80-A50B4D1F44ED}" type="presParOf" srcId="{06E1F64D-2010-4AFF-8B35-6134F3DC3EDC}" destId="{982186ED-CB55-4CCF-AE5F-3D387B42FE9C}" srcOrd="7" destOrd="0" presId="urn:microsoft.com/office/officeart/2005/8/layout/process5"/>
    <dgm:cxn modelId="{D526EF81-405E-4FAA-BF7D-445755809ACB}" type="presParOf" srcId="{982186ED-CB55-4CCF-AE5F-3D387B42FE9C}" destId="{ACE32C0D-763C-4607-A5FD-973E97249E33}" srcOrd="0" destOrd="0" presId="urn:microsoft.com/office/officeart/2005/8/layout/process5"/>
    <dgm:cxn modelId="{14527141-A0A9-4DF3-9411-A711B86D8646}" type="presParOf" srcId="{06E1F64D-2010-4AFF-8B35-6134F3DC3EDC}" destId="{B995817C-862C-4057-A042-A205FDB6190F}" srcOrd="8" destOrd="0" presId="urn:microsoft.com/office/officeart/2005/8/layout/process5"/>
    <dgm:cxn modelId="{9AEBF0D0-FD47-4423-8EFF-AB3BE4673A93}" type="presParOf" srcId="{06E1F64D-2010-4AFF-8B35-6134F3DC3EDC}" destId="{842CE3AB-94CE-4515-9D81-EFD9FA969278}" srcOrd="9" destOrd="0" presId="urn:microsoft.com/office/officeart/2005/8/layout/process5"/>
    <dgm:cxn modelId="{23528826-4EBD-446F-B4E7-EED9B51DE371}" type="presParOf" srcId="{842CE3AB-94CE-4515-9D81-EFD9FA969278}" destId="{BB58A4F7-E72D-4787-B407-04BF3DE60D43}" srcOrd="0" destOrd="0" presId="urn:microsoft.com/office/officeart/2005/8/layout/process5"/>
    <dgm:cxn modelId="{86C91029-D796-4655-9CB3-CF523DB76B7B}" type="presParOf" srcId="{06E1F64D-2010-4AFF-8B35-6134F3DC3EDC}" destId="{A6CB19A2-EE5F-4812-8A4F-669E7FAE7986}" srcOrd="10" destOrd="0" presId="urn:microsoft.com/office/officeart/2005/8/layout/process5"/>
    <dgm:cxn modelId="{7A8FF2CC-47BE-42E3-849C-44B26793D24A}" type="presParOf" srcId="{06E1F64D-2010-4AFF-8B35-6134F3DC3EDC}" destId="{FC971C24-CEA6-40BF-A8AB-78E9326A2321}" srcOrd="11" destOrd="0" presId="urn:microsoft.com/office/officeart/2005/8/layout/process5"/>
    <dgm:cxn modelId="{B1907EA9-E950-4BBB-A378-E8D99924BFFE}" type="presParOf" srcId="{FC971C24-CEA6-40BF-A8AB-78E9326A2321}" destId="{3EAFE0B0-51C8-498B-8FAE-61EC8F704144}" srcOrd="0" destOrd="0" presId="urn:microsoft.com/office/officeart/2005/8/layout/process5"/>
    <dgm:cxn modelId="{6332504D-1031-4E04-9B9A-7090EEAADF2D}" type="presParOf" srcId="{06E1F64D-2010-4AFF-8B35-6134F3DC3EDC}" destId="{34848063-9707-4EE1-9BB5-0894BAEC7B15}" srcOrd="12" destOrd="0" presId="urn:microsoft.com/office/officeart/2005/8/layout/process5"/>
    <dgm:cxn modelId="{756712A2-F18F-4BD6-9465-8E69D67B9E00}" type="presParOf" srcId="{06E1F64D-2010-4AFF-8B35-6134F3DC3EDC}" destId="{AFB4AC4A-07DC-4B71-A828-C5F25B41218C}" srcOrd="13" destOrd="0" presId="urn:microsoft.com/office/officeart/2005/8/layout/process5"/>
    <dgm:cxn modelId="{496589FE-4393-42FB-B8FF-C9E71D4921AD}" type="presParOf" srcId="{AFB4AC4A-07DC-4B71-A828-C5F25B41218C}" destId="{4FB3F27F-257B-4BC0-A7DD-C7F241373E96}" srcOrd="0" destOrd="0" presId="urn:microsoft.com/office/officeart/2005/8/layout/process5"/>
    <dgm:cxn modelId="{3F7C63B8-6A3D-4D07-BCCB-75211B9AFE55}" type="presParOf" srcId="{06E1F64D-2010-4AFF-8B35-6134F3DC3EDC}" destId="{8CE98B0D-5954-4E3E-8618-70E742762A1F}" srcOrd="14" destOrd="0" presId="urn:microsoft.com/office/officeart/2005/8/layout/process5"/>
    <dgm:cxn modelId="{6CA3CAD7-1716-45FC-BE10-09DBBF461775}" type="presParOf" srcId="{06E1F64D-2010-4AFF-8B35-6134F3DC3EDC}" destId="{CDDA355E-164C-4CAB-A37C-31AFF6E71675}" srcOrd="15" destOrd="0" presId="urn:microsoft.com/office/officeart/2005/8/layout/process5"/>
    <dgm:cxn modelId="{FFE079C2-A1D8-4899-9A13-E152B1078F02}" type="presParOf" srcId="{CDDA355E-164C-4CAB-A37C-31AFF6E71675}" destId="{31E061BC-FEC6-499C-98CB-5CA6420D00FB}" srcOrd="0" destOrd="0" presId="urn:microsoft.com/office/officeart/2005/8/layout/process5"/>
    <dgm:cxn modelId="{111E9676-FE5D-4EBB-954B-D46E0490B949}" type="presParOf" srcId="{06E1F64D-2010-4AFF-8B35-6134F3DC3EDC}" destId="{9929B1DF-4A3D-4668-A3F1-3298BC5BB77A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391B99-0DA8-41DF-AE6C-C2933DB6D95A}" type="doc">
      <dgm:prSet loTypeId="urn:microsoft.com/office/officeart/2005/8/layout/process4" loCatId="process" qsTypeId="urn:microsoft.com/office/officeart/2005/8/quickstyle/3d1" qsCatId="3D" csTypeId="urn:microsoft.com/office/officeart/2005/8/colors/accent3_4" csCatId="accent3" phldr="1"/>
      <dgm:spPr/>
    </dgm:pt>
    <dgm:pt modelId="{EE4FEE77-3A8C-4684-A50B-23153EFA9D64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ОЗНАЙОМЛЕННЯ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5B561212-EA4F-4FCE-9134-7C98A0C087C9}" type="parTrans" cxnId="{177FBBBB-37A1-4F75-B0CB-35C5CEF0E346}">
      <dgm:prSet/>
      <dgm:spPr/>
      <dgm:t>
        <a:bodyPr/>
        <a:lstStyle/>
        <a:p>
          <a:endParaRPr lang="uk-UA"/>
        </a:p>
      </dgm:t>
    </dgm:pt>
    <dgm:pt modelId="{B7B8BE84-24F3-4855-8C97-2D018651B77B}" type="sibTrans" cxnId="{177FBBBB-37A1-4F75-B0CB-35C5CEF0E346}">
      <dgm:prSet/>
      <dgm:spPr/>
      <dgm:t>
        <a:bodyPr/>
        <a:lstStyle/>
        <a:p>
          <a:endParaRPr lang="uk-UA"/>
        </a:p>
      </dgm:t>
    </dgm:pt>
    <dgm:pt modelId="{E8780D17-606F-4FC6-A093-339169DEC7BB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ВІДТВОРЕННЯ ЯВИЩА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7DBF9C9E-547F-4E0D-8950-684640BD922B}" type="parTrans" cxnId="{3DC2DC12-7855-4DA8-8A57-FFD3E6151788}">
      <dgm:prSet/>
      <dgm:spPr/>
      <dgm:t>
        <a:bodyPr/>
        <a:lstStyle/>
        <a:p>
          <a:endParaRPr lang="uk-UA"/>
        </a:p>
      </dgm:t>
    </dgm:pt>
    <dgm:pt modelId="{511DB9E8-7546-4172-8509-BB3B16D11B17}" type="sibTrans" cxnId="{3DC2DC12-7855-4DA8-8A57-FFD3E6151788}">
      <dgm:prSet/>
      <dgm:spPr/>
      <dgm:t>
        <a:bodyPr/>
        <a:lstStyle/>
        <a:p>
          <a:endParaRPr lang="uk-UA"/>
        </a:p>
      </dgm:t>
    </dgm:pt>
    <dgm:pt modelId="{19C2929B-BE4E-42CE-97E2-3899BFA78730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ВИВЧЕННЯ ОЗНАК І ВИМІРЮВАННЯ ПОКАЗ-НИКІВ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3298D94D-77DC-4698-807B-4008259D5C7A}" type="parTrans" cxnId="{A0AC1680-5791-4694-B30F-64EADD44F622}">
      <dgm:prSet/>
      <dgm:spPr/>
      <dgm:t>
        <a:bodyPr/>
        <a:lstStyle/>
        <a:p>
          <a:endParaRPr lang="uk-UA"/>
        </a:p>
      </dgm:t>
    </dgm:pt>
    <dgm:pt modelId="{80B69FE3-7E02-428D-A681-8D2AC171EA6F}" type="sibTrans" cxnId="{A0AC1680-5791-4694-B30F-64EADD44F622}">
      <dgm:prSet/>
      <dgm:spPr/>
      <dgm:t>
        <a:bodyPr/>
        <a:lstStyle/>
        <a:p>
          <a:endParaRPr lang="uk-UA"/>
        </a:p>
      </dgm:t>
    </dgm:pt>
    <dgm:pt modelId="{A58727C4-0B01-4B39-B442-41F636309081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АНАЛІЗ І УЗАГАЛЬНЕННЯ РЕЗУЛЬТАТІВ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5A8588A0-71D1-459F-8737-8A8076E6E347}" type="parTrans" cxnId="{27E9753A-64DC-46F7-991A-9482B380CEC7}">
      <dgm:prSet/>
      <dgm:spPr/>
      <dgm:t>
        <a:bodyPr/>
        <a:lstStyle/>
        <a:p>
          <a:endParaRPr lang="uk-UA"/>
        </a:p>
      </dgm:t>
    </dgm:pt>
    <dgm:pt modelId="{93D17419-10AE-4EFF-8420-9045DA0876BA}" type="sibTrans" cxnId="{27E9753A-64DC-46F7-991A-9482B380CEC7}">
      <dgm:prSet/>
      <dgm:spPr/>
      <dgm:t>
        <a:bodyPr/>
        <a:lstStyle/>
        <a:p>
          <a:endParaRPr lang="uk-UA"/>
        </a:p>
      </dgm:t>
    </dgm:pt>
    <dgm:pt modelId="{BE40B59B-1BB6-4D4E-A829-C5A585F15A08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ОФОРМЛЕННЯ ІНДИВІДУАЛЬНОГО ЗВІТУ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9AE5B7BF-0EDB-4465-858E-2A6FA4201DC3}" type="parTrans" cxnId="{52327024-1034-4103-985A-C937858C3E1A}">
      <dgm:prSet/>
      <dgm:spPr/>
      <dgm:t>
        <a:bodyPr/>
        <a:lstStyle/>
        <a:p>
          <a:endParaRPr lang="uk-UA"/>
        </a:p>
      </dgm:t>
    </dgm:pt>
    <dgm:pt modelId="{A65EC06F-62C3-409F-A93B-E581F326768D}" type="sibTrans" cxnId="{52327024-1034-4103-985A-C937858C3E1A}">
      <dgm:prSet/>
      <dgm:spPr/>
      <dgm:t>
        <a:bodyPr/>
        <a:lstStyle/>
        <a:p>
          <a:endParaRPr lang="uk-UA"/>
        </a:p>
      </dgm:t>
    </dgm:pt>
    <dgm:pt modelId="{BF7A1F12-42BB-4DFB-81B3-C24A18016416}">
      <dgm:prSet phldrT="[Текст]" custT="1"/>
      <dgm:spPr/>
      <dgm:t>
        <a:bodyPr/>
        <a:lstStyle/>
        <a:p>
          <a:r>
            <a:rPr lang="uk-UA" sz="2400" b="1" i="1" dirty="0" smtClean="0">
              <a:latin typeface="Arial" pitchFamily="34" charset="0"/>
              <a:cs typeface="Arial" pitchFamily="34" charset="0"/>
            </a:rPr>
            <a:t>ОЦІНЮВАННЯ</a:t>
          </a:r>
          <a:endParaRPr lang="uk-UA" sz="2400" b="1" i="1" dirty="0">
            <a:latin typeface="Arial" pitchFamily="34" charset="0"/>
            <a:cs typeface="Arial" pitchFamily="34" charset="0"/>
          </a:endParaRPr>
        </a:p>
      </dgm:t>
    </dgm:pt>
    <dgm:pt modelId="{CFB29D9F-F792-4D13-B051-B05607BB7054}" type="parTrans" cxnId="{BAB7C6A6-6F11-4C04-B4DA-995A78488338}">
      <dgm:prSet/>
      <dgm:spPr/>
      <dgm:t>
        <a:bodyPr/>
        <a:lstStyle/>
        <a:p>
          <a:endParaRPr lang="uk-UA"/>
        </a:p>
      </dgm:t>
    </dgm:pt>
    <dgm:pt modelId="{57357188-7F71-4D6B-843F-C4FF051E7FC4}" type="sibTrans" cxnId="{BAB7C6A6-6F11-4C04-B4DA-995A78488338}">
      <dgm:prSet/>
      <dgm:spPr/>
      <dgm:t>
        <a:bodyPr/>
        <a:lstStyle/>
        <a:p>
          <a:endParaRPr lang="uk-UA"/>
        </a:p>
      </dgm:t>
    </dgm:pt>
    <dgm:pt modelId="{11DFFD19-A908-4970-A00E-283C2B8A5CAB}" type="pres">
      <dgm:prSet presAssocID="{C8391B99-0DA8-41DF-AE6C-C2933DB6D95A}" presName="Name0" presStyleCnt="0">
        <dgm:presLayoutVars>
          <dgm:dir/>
          <dgm:animLvl val="lvl"/>
          <dgm:resizeHandles val="exact"/>
        </dgm:presLayoutVars>
      </dgm:prSet>
      <dgm:spPr/>
    </dgm:pt>
    <dgm:pt modelId="{E0E7D443-C04A-49D9-9E97-4737F5C9DFCF}" type="pres">
      <dgm:prSet presAssocID="{BF7A1F12-42BB-4DFB-81B3-C24A18016416}" presName="boxAndChildren" presStyleCnt="0"/>
      <dgm:spPr/>
    </dgm:pt>
    <dgm:pt modelId="{5F41EAAE-07A8-46C1-9C5E-A2E36CCA3E9D}" type="pres">
      <dgm:prSet presAssocID="{BF7A1F12-42BB-4DFB-81B3-C24A18016416}" presName="parentTextBox" presStyleLbl="node1" presStyleIdx="0" presStyleCnt="6"/>
      <dgm:spPr/>
      <dgm:t>
        <a:bodyPr/>
        <a:lstStyle/>
        <a:p>
          <a:endParaRPr lang="ru-RU"/>
        </a:p>
      </dgm:t>
    </dgm:pt>
    <dgm:pt modelId="{FB055A61-B232-4D4F-A293-ECD567435A1E}" type="pres">
      <dgm:prSet presAssocID="{A65EC06F-62C3-409F-A93B-E581F326768D}" presName="sp" presStyleCnt="0"/>
      <dgm:spPr/>
    </dgm:pt>
    <dgm:pt modelId="{3642DD8A-DD9F-466A-B45B-4D68E0D9F2BF}" type="pres">
      <dgm:prSet presAssocID="{BE40B59B-1BB6-4D4E-A829-C5A585F15A08}" presName="arrowAndChildren" presStyleCnt="0"/>
      <dgm:spPr/>
    </dgm:pt>
    <dgm:pt modelId="{9D5E498A-EAF7-4EEC-BF6B-8F7BCFA73A3B}" type="pres">
      <dgm:prSet presAssocID="{BE40B59B-1BB6-4D4E-A829-C5A585F15A08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10058CEE-A2B0-433A-B10B-F35D3820B584}" type="pres">
      <dgm:prSet presAssocID="{93D17419-10AE-4EFF-8420-9045DA0876BA}" presName="sp" presStyleCnt="0"/>
      <dgm:spPr/>
    </dgm:pt>
    <dgm:pt modelId="{1DCF89CA-EDB4-4EF1-833D-2C69E2AE1F4F}" type="pres">
      <dgm:prSet presAssocID="{A58727C4-0B01-4B39-B442-41F636309081}" presName="arrowAndChildren" presStyleCnt="0"/>
      <dgm:spPr/>
    </dgm:pt>
    <dgm:pt modelId="{B92E4F19-2E7F-42FD-B814-257F892976E1}" type="pres">
      <dgm:prSet presAssocID="{A58727C4-0B01-4B39-B442-41F636309081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41B27928-C3CC-41E6-BFD3-2FEB37FF7E6A}" type="pres">
      <dgm:prSet presAssocID="{80B69FE3-7E02-428D-A681-8D2AC171EA6F}" presName="sp" presStyleCnt="0"/>
      <dgm:spPr/>
    </dgm:pt>
    <dgm:pt modelId="{4F8AA95F-4898-4765-9CF6-02903FB779FC}" type="pres">
      <dgm:prSet presAssocID="{19C2929B-BE4E-42CE-97E2-3899BFA78730}" presName="arrowAndChildren" presStyleCnt="0"/>
      <dgm:spPr/>
    </dgm:pt>
    <dgm:pt modelId="{30959D35-EF17-4D6B-9DF0-21847E681FFC}" type="pres">
      <dgm:prSet presAssocID="{19C2929B-BE4E-42CE-97E2-3899BFA78730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731756F1-E4C4-4894-BDE5-17AA667AB5A3}" type="pres">
      <dgm:prSet presAssocID="{511DB9E8-7546-4172-8509-BB3B16D11B17}" presName="sp" presStyleCnt="0"/>
      <dgm:spPr/>
    </dgm:pt>
    <dgm:pt modelId="{EAAF012D-F868-46E0-B416-67D576FD2419}" type="pres">
      <dgm:prSet presAssocID="{E8780D17-606F-4FC6-A093-339169DEC7BB}" presName="arrowAndChildren" presStyleCnt="0"/>
      <dgm:spPr/>
    </dgm:pt>
    <dgm:pt modelId="{B49F916E-CB19-4EF0-BC5D-C4D91187A00C}" type="pres">
      <dgm:prSet presAssocID="{E8780D17-606F-4FC6-A093-339169DEC7BB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EB9D88BF-C56B-4FEE-AA0E-3AFB0F38D44B}" type="pres">
      <dgm:prSet presAssocID="{B7B8BE84-24F3-4855-8C97-2D018651B77B}" presName="sp" presStyleCnt="0"/>
      <dgm:spPr/>
    </dgm:pt>
    <dgm:pt modelId="{6D410428-9C6E-431A-979C-94B9F735450C}" type="pres">
      <dgm:prSet presAssocID="{EE4FEE77-3A8C-4684-A50B-23153EFA9D64}" presName="arrowAndChildren" presStyleCnt="0"/>
      <dgm:spPr/>
    </dgm:pt>
    <dgm:pt modelId="{922399F6-0198-4FE3-B63E-3EC29A658214}" type="pres">
      <dgm:prSet presAssocID="{EE4FEE77-3A8C-4684-A50B-23153EFA9D64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177FBBBB-37A1-4F75-B0CB-35C5CEF0E346}" srcId="{C8391B99-0DA8-41DF-AE6C-C2933DB6D95A}" destId="{EE4FEE77-3A8C-4684-A50B-23153EFA9D64}" srcOrd="0" destOrd="0" parTransId="{5B561212-EA4F-4FCE-9134-7C98A0C087C9}" sibTransId="{B7B8BE84-24F3-4855-8C97-2D018651B77B}"/>
    <dgm:cxn modelId="{9F8BE33D-CD01-41B3-A3CF-A8580687A6E9}" type="presOf" srcId="{19C2929B-BE4E-42CE-97E2-3899BFA78730}" destId="{30959D35-EF17-4D6B-9DF0-21847E681FFC}" srcOrd="0" destOrd="0" presId="urn:microsoft.com/office/officeart/2005/8/layout/process4"/>
    <dgm:cxn modelId="{F6A1F712-DAEB-4E38-A64A-A0B1D7CE6E4C}" type="presOf" srcId="{C8391B99-0DA8-41DF-AE6C-C2933DB6D95A}" destId="{11DFFD19-A908-4970-A00E-283C2B8A5CAB}" srcOrd="0" destOrd="0" presId="urn:microsoft.com/office/officeart/2005/8/layout/process4"/>
    <dgm:cxn modelId="{BAB7C6A6-6F11-4C04-B4DA-995A78488338}" srcId="{C8391B99-0DA8-41DF-AE6C-C2933DB6D95A}" destId="{BF7A1F12-42BB-4DFB-81B3-C24A18016416}" srcOrd="5" destOrd="0" parTransId="{CFB29D9F-F792-4D13-B051-B05607BB7054}" sibTransId="{57357188-7F71-4D6B-843F-C4FF051E7FC4}"/>
    <dgm:cxn modelId="{52327024-1034-4103-985A-C937858C3E1A}" srcId="{C8391B99-0DA8-41DF-AE6C-C2933DB6D95A}" destId="{BE40B59B-1BB6-4D4E-A829-C5A585F15A08}" srcOrd="4" destOrd="0" parTransId="{9AE5B7BF-0EDB-4465-858E-2A6FA4201DC3}" sibTransId="{A65EC06F-62C3-409F-A93B-E581F326768D}"/>
    <dgm:cxn modelId="{D741B79B-127F-4919-8409-393F378D5F38}" type="presOf" srcId="{A58727C4-0B01-4B39-B442-41F636309081}" destId="{B92E4F19-2E7F-42FD-B814-257F892976E1}" srcOrd="0" destOrd="0" presId="urn:microsoft.com/office/officeart/2005/8/layout/process4"/>
    <dgm:cxn modelId="{27E9753A-64DC-46F7-991A-9482B380CEC7}" srcId="{C8391B99-0DA8-41DF-AE6C-C2933DB6D95A}" destId="{A58727C4-0B01-4B39-B442-41F636309081}" srcOrd="3" destOrd="0" parTransId="{5A8588A0-71D1-459F-8737-8A8076E6E347}" sibTransId="{93D17419-10AE-4EFF-8420-9045DA0876BA}"/>
    <dgm:cxn modelId="{653B4553-7007-4242-BEB7-9717D012E6A8}" type="presOf" srcId="{EE4FEE77-3A8C-4684-A50B-23153EFA9D64}" destId="{922399F6-0198-4FE3-B63E-3EC29A658214}" srcOrd="0" destOrd="0" presId="urn:microsoft.com/office/officeart/2005/8/layout/process4"/>
    <dgm:cxn modelId="{3DC2DC12-7855-4DA8-8A57-FFD3E6151788}" srcId="{C8391B99-0DA8-41DF-AE6C-C2933DB6D95A}" destId="{E8780D17-606F-4FC6-A093-339169DEC7BB}" srcOrd="1" destOrd="0" parTransId="{7DBF9C9E-547F-4E0D-8950-684640BD922B}" sibTransId="{511DB9E8-7546-4172-8509-BB3B16D11B17}"/>
    <dgm:cxn modelId="{B21C438E-380F-4C57-96D1-4139D175FCB6}" type="presOf" srcId="{BF7A1F12-42BB-4DFB-81B3-C24A18016416}" destId="{5F41EAAE-07A8-46C1-9C5E-A2E36CCA3E9D}" srcOrd="0" destOrd="0" presId="urn:microsoft.com/office/officeart/2005/8/layout/process4"/>
    <dgm:cxn modelId="{E2CB4E38-9D33-476A-BE6F-F16AE2DC1D54}" type="presOf" srcId="{E8780D17-606F-4FC6-A093-339169DEC7BB}" destId="{B49F916E-CB19-4EF0-BC5D-C4D91187A00C}" srcOrd="0" destOrd="0" presId="urn:microsoft.com/office/officeart/2005/8/layout/process4"/>
    <dgm:cxn modelId="{A0AC1680-5791-4694-B30F-64EADD44F622}" srcId="{C8391B99-0DA8-41DF-AE6C-C2933DB6D95A}" destId="{19C2929B-BE4E-42CE-97E2-3899BFA78730}" srcOrd="2" destOrd="0" parTransId="{3298D94D-77DC-4698-807B-4008259D5C7A}" sibTransId="{80B69FE3-7E02-428D-A681-8D2AC171EA6F}"/>
    <dgm:cxn modelId="{B4C8671E-6EDF-49F2-B391-D56E16F37E23}" type="presOf" srcId="{BE40B59B-1BB6-4D4E-A829-C5A585F15A08}" destId="{9D5E498A-EAF7-4EEC-BF6B-8F7BCFA73A3B}" srcOrd="0" destOrd="0" presId="urn:microsoft.com/office/officeart/2005/8/layout/process4"/>
    <dgm:cxn modelId="{AD78B927-3C13-492A-9F65-A1329508110A}" type="presParOf" srcId="{11DFFD19-A908-4970-A00E-283C2B8A5CAB}" destId="{E0E7D443-C04A-49D9-9E97-4737F5C9DFCF}" srcOrd="0" destOrd="0" presId="urn:microsoft.com/office/officeart/2005/8/layout/process4"/>
    <dgm:cxn modelId="{E1D52DE5-7861-476A-BD09-AED651A8D5F9}" type="presParOf" srcId="{E0E7D443-C04A-49D9-9E97-4737F5C9DFCF}" destId="{5F41EAAE-07A8-46C1-9C5E-A2E36CCA3E9D}" srcOrd="0" destOrd="0" presId="urn:microsoft.com/office/officeart/2005/8/layout/process4"/>
    <dgm:cxn modelId="{5E655462-B1AA-4AB1-B077-80BBD74CFBE8}" type="presParOf" srcId="{11DFFD19-A908-4970-A00E-283C2B8A5CAB}" destId="{FB055A61-B232-4D4F-A293-ECD567435A1E}" srcOrd="1" destOrd="0" presId="urn:microsoft.com/office/officeart/2005/8/layout/process4"/>
    <dgm:cxn modelId="{4B195FD8-1272-4BAB-90E8-5E37D1310079}" type="presParOf" srcId="{11DFFD19-A908-4970-A00E-283C2B8A5CAB}" destId="{3642DD8A-DD9F-466A-B45B-4D68E0D9F2BF}" srcOrd="2" destOrd="0" presId="urn:microsoft.com/office/officeart/2005/8/layout/process4"/>
    <dgm:cxn modelId="{87BD3B69-E18D-4C0A-9118-2DB89C5FFBBB}" type="presParOf" srcId="{3642DD8A-DD9F-466A-B45B-4D68E0D9F2BF}" destId="{9D5E498A-EAF7-4EEC-BF6B-8F7BCFA73A3B}" srcOrd="0" destOrd="0" presId="urn:microsoft.com/office/officeart/2005/8/layout/process4"/>
    <dgm:cxn modelId="{5880B68D-84F7-41EE-BB06-40A629109430}" type="presParOf" srcId="{11DFFD19-A908-4970-A00E-283C2B8A5CAB}" destId="{10058CEE-A2B0-433A-B10B-F35D3820B584}" srcOrd="3" destOrd="0" presId="urn:microsoft.com/office/officeart/2005/8/layout/process4"/>
    <dgm:cxn modelId="{FC9326BF-2D72-486B-AFF7-830F45DD17E1}" type="presParOf" srcId="{11DFFD19-A908-4970-A00E-283C2B8A5CAB}" destId="{1DCF89CA-EDB4-4EF1-833D-2C69E2AE1F4F}" srcOrd="4" destOrd="0" presId="urn:microsoft.com/office/officeart/2005/8/layout/process4"/>
    <dgm:cxn modelId="{48621AA1-FE50-48C8-B2EF-10B0A6D8922C}" type="presParOf" srcId="{1DCF89CA-EDB4-4EF1-833D-2C69E2AE1F4F}" destId="{B92E4F19-2E7F-42FD-B814-257F892976E1}" srcOrd="0" destOrd="0" presId="urn:microsoft.com/office/officeart/2005/8/layout/process4"/>
    <dgm:cxn modelId="{9C4BBB82-EC21-4B3D-94AB-F90C16C56792}" type="presParOf" srcId="{11DFFD19-A908-4970-A00E-283C2B8A5CAB}" destId="{41B27928-C3CC-41E6-BFD3-2FEB37FF7E6A}" srcOrd="5" destOrd="0" presId="urn:microsoft.com/office/officeart/2005/8/layout/process4"/>
    <dgm:cxn modelId="{48E5DDF1-4DDA-4235-A3B5-DA3C624203C3}" type="presParOf" srcId="{11DFFD19-A908-4970-A00E-283C2B8A5CAB}" destId="{4F8AA95F-4898-4765-9CF6-02903FB779FC}" srcOrd="6" destOrd="0" presId="urn:microsoft.com/office/officeart/2005/8/layout/process4"/>
    <dgm:cxn modelId="{F6E1F5DA-2110-49C0-9D3E-09FEF225DE98}" type="presParOf" srcId="{4F8AA95F-4898-4765-9CF6-02903FB779FC}" destId="{30959D35-EF17-4D6B-9DF0-21847E681FFC}" srcOrd="0" destOrd="0" presId="urn:microsoft.com/office/officeart/2005/8/layout/process4"/>
    <dgm:cxn modelId="{EF6760BE-4BE9-465C-8D6F-0160708BBB9D}" type="presParOf" srcId="{11DFFD19-A908-4970-A00E-283C2B8A5CAB}" destId="{731756F1-E4C4-4894-BDE5-17AA667AB5A3}" srcOrd="7" destOrd="0" presId="urn:microsoft.com/office/officeart/2005/8/layout/process4"/>
    <dgm:cxn modelId="{32AE501C-9808-4FDF-85D7-6BE07FF4B9E0}" type="presParOf" srcId="{11DFFD19-A908-4970-A00E-283C2B8A5CAB}" destId="{EAAF012D-F868-46E0-B416-67D576FD2419}" srcOrd="8" destOrd="0" presId="urn:microsoft.com/office/officeart/2005/8/layout/process4"/>
    <dgm:cxn modelId="{7794CDC1-4300-4AD7-9DAE-5F5B7DA5F0AB}" type="presParOf" srcId="{EAAF012D-F868-46E0-B416-67D576FD2419}" destId="{B49F916E-CB19-4EF0-BC5D-C4D91187A00C}" srcOrd="0" destOrd="0" presId="urn:microsoft.com/office/officeart/2005/8/layout/process4"/>
    <dgm:cxn modelId="{E46596A3-767F-4C4F-9834-AF388CE12599}" type="presParOf" srcId="{11DFFD19-A908-4970-A00E-283C2B8A5CAB}" destId="{EB9D88BF-C56B-4FEE-AA0E-3AFB0F38D44B}" srcOrd="9" destOrd="0" presId="urn:microsoft.com/office/officeart/2005/8/layout/process4"/>
    <dgm:cxn modelId="{AD89D94D-8B36-445C-B5AC-1A0EAEE37062}" type="presParOf" srcId="{11DFFD19-A908-4970-A00E-283C2B8A5CAB}" destId="{6D410428-9C6E-431A-979C-94B9F735450C}" srcOrd="10" destOrd="0" presId="urn:microsoft.com/office/officeart/2005/8/layout/process4"/>
    <dgm:cxn modelId="{34A17267-2918-4380-A61C-49DA82D2E0A1}" type="presParOf" srcId="{6D410428-9C6E-431A-979C-94B9F735450C}" destId="{922399F6-0198-4FE3-B63E-3EC29A65821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B613AB-2935-4067-9F9E-CED17B2B5649}">
      <dsp:nvSpPr>
        <dsp:cNvPr id="0" name=""/>
        <dsp:cNvSpPr/>
      </dsp:nvSpPr>
      <dsp:spPr>
        <a:xfrm>
          <a:off x="5369200" y="2923880"/>
          <a:ext cx="1575298" cy="351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656"/>
              </a:lnTo>
              <a:lnTo>
                <a:pt x="1575298" y="248656"/>
              </a:lnTo>
              <a:lnTo>
                <a:pt x="1575298" y="3518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F1850-07E5-4337-BDA5-D5E7CB2F0D1A}">
      <dsp:nvSpPr>
        <dsp:cNvPr id="0" name=""/>
        <dsp:cNvSpPr/>
      </dsp:nvSpPr>
      <dsp:spPr>
        <a:xfrm>
          <a:off x="4406354" y="2923880"/>
          <a:ext cx="962845" cy="351845"/>
        </a:xfrm>
        <a:custGeom>
          <a:avLst/>
          <a:gdLst/>
          <a:ahLst/>
          <a:cxnLst/>
          <a:rect l="0" t="0" r="0" b="0"/>
          <a:pathLst>
            <a:path>
              <a:moveTo>
                <a:pt x="962845" y="0"/>
              </a:moveTo>
              <a:lnTo>
                <a:pt x="962845" y="248656"/>
              </a:lnTo>
              <a:lnTo>
                <a:pt x="0" y="248656"/>
              </a:lnTo>
              <a:lnTo>
                <a:pt x="0" y="3518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33A72-7F7C-480E-A16D-4238CB9A3483}">
      <dsp:nvSpPr>
        <dsp:cNvPr id="0" name=""/>
        <dsp:cNvSpPr/>
      </dsp:nvSpPr>
      <dsp:spPr>
        <a:xfrm>
          <a:off x="2062383" y="2923880"/>
          <a:ext cx="3306816" cy="351845"/>
        </a:xfrm>
        <a:custGeom>
          <a:avLst/>
          <a:gdLst/>
          <a:ahLst/>
          <a:cxnLst/>
          <a:rect l="0" t="0" r="0" b="0"/>
          <a:pathLst>
            <a:path>
              <a:moveTo>
                <a:pt x="3306816" y="0"/>
              </a:moveTo>
              <a:lnTo>
                <a:pt x="3306816" y="248656"/>
              </a:lnTo>
              <a:lnTo>
                <a:pt x="0" y="248656"/>
              </a:lnTo>
              <a:lnTo>
                <a:pt x="0" y="3518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8276A-DA76-4699-B738-2E2AA99440F0}">
      <dsp:nvSpPr>
        <dsp:cNvPr id="0" name=""/>
        <dsp:cNvSpPr/>
      </dsp:nvSpPr>
      <dsp:spPr>
        <a:xfrm>
          <a:off x="2861477" y="1920493"/>
          <a:ext cx="2507722" cy="29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77"/>
              </a:lnTo>
              <a:lnTo>
                <a:pt x="2507722" y="192877"/>
              </a:lnTo>
              <a:lnTo>
                <a:pt x="2507722" y="29606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D2B6-6C2C-4938-87B4-36E950B7D6F7}">
      <dsp:nvSpPr>
        <dsp:cNvPr id="0" name=""/>
        <dsp:cNvSpPr/>
      </dsp:nvSpPr>
      <dsp:spPr>
        <a:xfrm>
          <a:off x="1620581" y="1920493"/>
          <a:ext cx="1240896" cy="323956"/>
        </a:xfrm>
        <a:custGeom>
          <a:avLst/>
          <a:gdLst/>
          <a:ahLst/>
          <a:cxnLst/>
          <a:rect l="0" t="0" r="0" b="0"/>
          <a:pathLst>
            <a:path>
              <a:moveTo>
                <a:pt x="1240896" y="0"/>
              </a:moveTo>
              <a:lnTo>
                <a:pt x="1240896" y="220766"/>
              </a:lnTo>
              <a:lnTo>
                <a:pt x="0" y="220766"/>
              </a:lnTo>
              <a:lnTo>
                <a:pt x="0" y="3239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BDE7A-6736-4DF6-92CB-1CFF09E16154}">
      <dsp:nvSpPr>
        <dsp:cNvPr id="0" name=""/>
        <dsp:cNvSpPr/>
      </dsp:nvSpPr>
      <dsp:spPr>
        <a:xfrm>
          <a:off x="1297638" y="425340"/>
          <a:ext cx="3127678" cy="1495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4E51B2-1C98-47EE-9E69-9E48279F0209}">
      <dsp:nvSpPr>
        <dsp:cNvPr id="0" name=""/>
        <dsp:cNvSpPr/>
      </dsp:nvSpPr>
      <dsp:spPr>
        <a:xfrm>
          <a:off x="1421404" y="542917"/>
          <a:ext cx="3127678" cy="14951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Georgia" pitchFamily="18" charset="0"/>
            </a:rPr>
            <a:t>ЕКСПЕРИМЕНТ</a:t>
          </a:r>
          <a:endParaRPr lang="uk-UA" sz="2400" b="1" i="1" kern="1200" dirty="0">
            <a:latin typeface="Georgia" pitchFamily="18" charset="0"/>
          </a:endParaRPr>
        </a:p>
      </dsp:txBody>
      <dsp:txXfrm>
        <a:off x="1421404" y="542917"/>
        <a:ext cx="3127678" cy="1495153"/>
      </dsp:txXfrm>
    </dsp:sp>
    <dsp:sp modelId="{F39DC6E4-ADC1-416A-89F0-C72219A26958}">
      <dsp:nvSpPr>
        <dsp:cNvPr id="0" name=""/>
        <dsp:cNvSpPr/>
      </dsp:nvSpPr>
      <dsp:spPr>
        <a:xfrm>
          <a:off x="5297" y="2244450"/>
          <a:ext cx="3230568" cy="707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D65336-3EBD-4056-AE11-48905B1FDE9D}">
      <dsp:nvSpPr>
        <dsp:cNvPr id="0" name=""/>
        <dsp:cNvSpPr/>
      </dsp:nvSpPr>
      <dsp:spPr>
        <a:xfrm>
          <a:off x="129063" y="2362027"/>
          <a:ext cx="3230568" cy="7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ДЕМОНСТАЦІЙНИЙ</a:t>
          </a:r>
          <a:endParaRPr lang="uk-UA" sz="2000" b="1" i="1" kern="1200" dirty="0">
            <a:latin typeface="Georgia" pitchFamily="18" charset="0"/>
          </a:endParaRPr>
        </a:p>
      </dsp:txBody>
      <dsp:txXfrm>
        <a:off x="129063" y="2362027"/>
        <a:ext cx="3230568" cy="707319"/>
      </dsp:txXfrm>
    </dsp:sp>
    <dsp:sp modelId="{702A3055-DC34-4A20-A41B-BBDB1F86B2A9}">
      <dsp:nvSpPr>
        <dsp:cNvPr id="0" name=""/>
        <dsp:cNvSpPr/>
      </dsp:nvSpPr>
      <dsp:spPr>
        <a:xfrm>
          <a:off x="4252069" y="2216560"/>
          <a:ext cx="2234261" cy="707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152186-95EE-4CEC-B0BF-7344665FCBEE}">
      <dsp:nvSpPr>
        <dsp:cNvPr id="0" name=""/>
        <dsp:cNvSpPr/>
      </dsp:nvSpPr>
      <dsp:spPr>
        <a:xfrm>
          <a:off x="4375834" y="2334137"/>
          <a:ext cx="2234261" cy="7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УІНІВСЬКИЙ</a:t>
          </a:r>
          <a:endParaRPr lang="uk-UA" sz="1800" b="1" i="1" kern="1200" dirty="0">
            <a:latin typeface="Georgia" pitchFamily="18" charset="0"/>
          </a:endParaRPr>
        </a:p>
      </dsp:txBody>
      <dsp:txXfrm>
        <a:off x="4375834" y="2334137"/>
        <a:ext cx="2234261" cy="707319"/>
      </dsp:txXfrm>
    </dsp:sp>
    <dsp:sp modelId="{E459DBCE-1B9C-47D1-9760-A7C0633937F4}">
      <dsp:nvSpPr>
        <dsp:cNvPr id="0" name=""/>
        <dsp:cNvSpPr/>
      </dsp:nvSpPr>
      <dsp:spPr>
        <a:xfrm>
          <a:off x="1100517" y="3275725"/>
          <a:ext cx="1923731" cy="707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9D0436D-F97B-40A7-AAD8-EF3E1B5CD012}">
      <dsp:nvSpPr>
        <dsp:cNvPr id="0" name=""/>
        <dsp:cNvSpPr/>
      </dsp:nvSpPr>
      <dsp:spPr>
        <a:xfrm>
          <a:off x="1224283" y="3393302"/>
          <a:ext cx="1923731" cy="7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Georgia" pitchFamily="18" charset="0"/>
            </a:rPr>
            <a:t>ЛАБОРАТОРНА РОБОТА</a:t>
          </a:r>
          <a:endParaRPr lang="uk-UA" sz="1600" b="1" i="1" kern="1200" dirty="0">
            <a:latin typeface="Georgia" pitchFamily="18" charset="0"/>
          </a:endParaRPr>
        </a:p>
      </dsp:txBody>
      <dsp:txXfrm>
        <a:off x="1224283" y="3393302"/>
        <a:ext cx="1923731" cy="707319"/>
      </dsp:txXfrm>
    </dsp:sp>
    <dsp:sp modelId="{CAD4B0E6-C729-45DE-8415-CE2ACB3FC5E2}">
      <dsp:nvSpPr>
        <dsp:cNvPr id="0" name=""/>
        <dsp:cNvSpPr/>
      </dsp:nvSpPr>
      <dsp:spPr>
        <a:xfrm>
          <a:off x="3271780" y="3275725"/>
          <a:ext cx="2269148" cy="707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047717-D2D5-4148-BDDB-D4AA68CB0E45}">
      <dsp:nvSpPr>
        <dsp:cNvPr id="0" name=""/>
        <dsp:cNvSpPr/>
      </dsp:nvSpPr>
      <dsp:spPr>
        <a:xfrm>
          <a:off x="3395545" y="3393302"/>
          <a:ext cx="2269148" cy="7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dirty="0" smtClean="0">
              <a:latin typeface="Georgia" pitchFamily="18" charset="0"/>
            </a:rPr>
            <a:t>ПРАКТИЧНА РОБОТА</a:t>
          </a:r>
          <a:endParaRPr lang="uk-UA" sz="1700" b="1" i="1" kern="1200" dirty="0">
            <a:latin typeface="Georgia" pitchFamily="18" charset="0"/>
          </a:endParaRPr>
        </a:p>
      </dsp:txBody>
      <dsp:txXfrm>
        <a:off x="3395545" y="3393302"/>
        <a:ext cx="2269148" cy="707319"/>
      </dsp:txXfrm>
    </dsp:sp>
    <dsp:sp modelId="{ECE796EF-C91D-4068-B515-6C5397BE2C11}">
      <dsp:nvSpPr>
        <dsp:cNvPr id="0" name=""/>
        <dsp:cNvSpPr/>
      </dsp:nvSpPr>
      <dsp:spPr>
        <a:xfrm>
          <a:off x="5788459" y="3275725"/>
          <a:ext cx="2312077" cy="707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8D31AD5-5194-4637-BBDE-78B763BEDD32}">
      <dsp:nvSpPr>
        <dsp:cNvPr id="0" name=""/>
        <dsp:cNvSpPr/>
      </dsp:nvSpPr>
      <dsp:spPr>
        <a:xfrm>
          <a:off x="5912224" y="3393302"/>
          <a:ext cx="2312077" cy="7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dirty="0" smtClean="0">
              <a:latin typeface="Georgia" pitchFamily="18" charset="0"/>
            </a:rPr>
            <a:t>ЛАБОРАТОРНИЙ ПРАКТИКУМ</a:t>
          </a:r>
          <a:endParaRPr lang="uk-UA" sz="1700" b="1" i="1" kern="1200" dirty="0">
            <a:latin typeface="Georgia" pitchFamily="18" charset="0"/>
          </a:endParaRPr>
        </a:p>
      </dsp:txBody>
      <dsp:txXfrm>
        <a:off x="5912224" y="3393302"/>
        <a:ext cx="2312077" cy="70731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C6A0F8-7129-4E0B-81C5-11CA3AD9B0CB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ЗА ФОРМОЮ ПРОВЕДЕННЯ</a:t>
          </a:r>
          <a:endParaRPr lang="uk-UA" sz="2400" b="1" kern="1200" dirty="0">
            <a:latin typeface="Arial" pitchFamily="34" charset="0"/>
            <a:cs typeface="Arial" pitchFamily="34" charset="0"/>
          </a:endParaRPr>
        </a:p>
      </dsp:txBody>
      <dsp:txXfrm>
        <a:off x="460905" y="1047"/>
        <a:ext cx="3479899" cy="2087939"/>
      </dsp:txXfrm>
    </dsp:sp>
    <dsp:sp modelId="{8C2B4167-7BA8-46F4-BED2-5D78C35C3377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ЗА ПРИЗНАЧЕННЯМ</a:t>
          </a:r>
          <a:endParaRPr lang="uk-UA" sz="2400" b="1" kern="1200" dirty="0">
            <a:latin typeface="Arial" pitchFamily="34" charset="0"/>
            <a:cs typeface="Arial" pitchFamily="34" charset="0"/>
          </a:endParaRPr>
        </a:p>
      </dsp:txBody>
      <dsp:txXfrm>
        <a:off x="4288794" y="1047"/>
        <a:ext cx="3479899" cy="2087939"/>
      </dsp:txXfrm>
    </dsp:sp>
    <dsp:sp modelId="{31224D10-24CE-47A5-B777-C9869CBC5D68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ЗА ДИДАКТИЧНОЮ МЕТОЮ</a:t>
          </a:r>
          <a:endParaRPr lang="uk-UA" sz="2400" b="1" kern="1200" dirty="0">
            <a:latin typeface="Arial" pitchFamily="34" charset="0"/>
            <a:cs typeface="Arial" pitchFamily="34" charset="0"/>
          </a:endParaRPr>
        </a:p>
      </dsp:txBody>
      <dsp:txXfrm>
        <a:off x="460905" y="2436976"/>
        <a:ext cx="3479899" cy="2087939"/>
      </dsp:txXfrm>
    </dsp:sp>
    <dsp:sp modelId="{F30EE652-DFF9-44B8-B29A-9F6133B3A467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ЗА РІВНЕМ ПІЗНАВАЛЬНОЇ ДІЯЛЬНОСТІ СТУДЕНТІВ</a:t>
          </a:r>
          <a:endParaRPr lang="uk-UA" sz="2400" b="1" kern="1200" dirty="0">
            <a:latin typeface="Arial" pitchFamily="34" charset="0"/>
            <a:cs typeface="Arial" pitchFamily="34" charset="0"/>
          </a:endParaRPr>
        </a:p>
      </dsp:txBody>
      <dsp:txXfrm>
        <a:off x="4288794" y="2436976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F97337-7D37-41CA-B7A3-5F4CC0BCDBE9}">
      <dsp:nvSpPr>
        <dsp:cNvPr id="0" name=""/>
        <dsp:cNvSpPr/>
      </dsp:nvSpPr>
      <dsp:spPr>
        <a:xfrm>
          <a:off x="3371887" y="963041"/>
          <a:ext cx="3330183" cy="3467566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latin typeface="Georgia" pitchFamily="18" charset="0"/>
            </a:rPr>
            <a:t>ЗАГАЛЬНО-НАВЧАЛЬНІ</a:t>
          </a:r>
          <a:endParaRPr lang="uk-UA" sz="2000" b="1" i="1" kern="1200" baseline="0" dirty="0">
            <a:latin typeface="Georgia" pitchFamily="18" charset="0"/>
          </a:endParaRPr>
        </a:p>
      </dsp:txBody>
      <dsp:txXfrm>
        <a:off x="3371887" y="963041"/>
        <a:ext cx="3330183" cy="3467566"/>
      </dsp:txXfrm>
    </dsp:sp>
    <dsp:sp modelId="{1F9DEF88-3745-42DD-8D0D-32E597A5600F}">
      <dsp:nvSpPr>
        <dsp:cNvPr id="0" name=""/>
        <dsp:cNvSpPr/>
      </dsp:nvSpPr>
      <dsp:spPr>
        <a:xfrm>
          <a:off x="759600" y="0"/>
          <a:ext cx="3443388" cy="3347293"/>
        </a:xfrm>
        <a:prstGeom prst="gear6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u="none" kern="1200" baseline="0" smtClean="0">
              <a:latin typeface="Georgia" pitchFamily="18" charset="0"/>
            </a:rPr>
            <a:t>СПЕЦІАЛЬНІ</a:t>
          </a:r>
          <a:endParaRPr lang="uk-UA" sz="2000" i="1" u="none" kern="1200" dirty="0"/>
        </a:p>
      </dsp:txBody>
      <dsp:txXfrm>
        <a:off x="759600" y="0"/>
        <a:ext cx="3443388" cy="3347293"/>
      </dsp:txXfrm>
    </dsp:sp>
    <dsp:sp modelId="{261A129E-F8B9-4A60-ABFE-0CF13F17069E}">
      <dsp:nvSpPr>
        <dsp:cNvPr id="0" name=""/>
        <dsp:cNvSpPr/>
      </dsp:nvSpPr>
      <dsp:spPr>
        <a:xfrm>
          <a:off x="4504008" y="703562"/>
          <a:ext cx="3061813" cy="3061813"/>
        </a:xfrm>
        <a:prstGeom prst="circularArrow">
          <a:avLst>
            <a:gd name="adj1" fmla="val 4878"/>
            <a:gd name="adj2" fmla="val 312630"/>
            <a:gd name="adj3" fmla="val 3167409"/>
            <a:gd name="adj4" fmla="val 15187974"/>
            <a:gd name="adj5" fmla="val 569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453CC7-9B9D-46FB-B2E3-E404BE3AC604}">
      <dsp:nvSpPr>
        <dsp:cNvPr id="0" name=""/>
        <dsp:cNvSpPr/>
      </dsp:nvSpPr>
      <dsp:spPr>
        <a:xfrm>
          <a:off x="255542" y="-16538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26D60-45FD-4E9D-ABDB-92BB09B4C151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baseline="0" dirty="0" smtClean="0">
              <a:latin typeface="Arial" pitchFamily="34" charset="0"/>
              <a:cs typeface="Arial" pitchFamily="34" charset="0"/>
            </a:rPr>
            <a:t>ІНДИВІДУАЛЬНА</a:t>
          </a:r>
          <a:endParaRPr lang="uk-UA" sz="2400" b="1" kern="1200" baseline="0" dirty="0">
            <a:latin typeface="Arial" pitchFamily="34" charset="0"/>
            <a:cs typeface="Arial" pitchFamily="34" charset="0"/>
          </a:endParaRPr>
        </a:p>
      </dsp:txBody>
      <dsp:txXfrm>
        <a:off x="460905" y="1047"/>
        <a:ext cx="3479899" cy="2087939"/>
      </dsp:txXfrm>
    </dsp:sp>
    <dsp:sp modelId="{AC5D5544-8F5E-456D-8E81-39E223A71736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baseline="0" smtClean="0">
              <a:latin typeface="Arial" pitchFamily="34" charset="0"/>
              <a:cs typeface="Arial" pitchFamily="34" charset="0"/>
            </a:rPr>
            <a:t>ГРУПОВА</a:t>
          </a:r>
          <a:endParaRPr lang="uk-UA" sz="2400" b="1" kern="1200" baseline="0" dirty="0">
            <a:latin typeface="Arial" pitchFamily="34" charset="0"/>
            <a:cs typeface="Arial" pitchFamily="34" charset="0"/>
          </a:endParaRPr>
        </a:p>
      </dsp:txBody>
      <dsp:txXfrm>
        <a:off x="4288794" y="1047"/>
        <a:ext cx="3479899" cy="2087939"/>
      </dsp:txXfrm>
    </dsp:sp>
    <dsp:sp modelId="{1F6E273C-AF59-43CA-913A-1F1F506FAB20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baseline="0" dirty="0" smtClean="0">
              <a:latin typeface="Arial" pitchFamily="34" charset="0"/>
              <a:cs typeface="Arial" pitchFamily="34" charset="0"/>
            </a:rPr>
            <a:t>ФРОНТАЛЬНА</a:t>
          </a:r>
          <a:endParaRPr lang="uk-UA" sz="2400" b="1" kern="1200" baseline="0" dirty="0">
            <a:latin typeface="Arial" pitchFamily="34" charset="0"/>
            <a:cs typeface="Arial" pitchFamily="34" charset="0"/>
          </a:endParaRPr>
        </a:p>
      </dsp:txBody>
      <dsp:txXfrm>
        <a:off x="2374850" y="2436976"/>
        <a:ext cx="3479899" cy="20879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F93EA1-162D-4BC9-B9D8-999ABE0D2B28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5B0809-57FF-42B8-94A9-B776C81412CC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99A158D-6BCE-42CE-90D1-1CEE602B7C63}">
      <dsp:nvSpPr>
        <dsp:cNvPr id="0" name=""/>
        <dsp:cNvSpPr/>
      </dsp:nvSpPr>
      <dsp:spPr>
        <a:xfrm rot="10800000">
          <a:off x="254406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smtClean="0">
              <a:latin typeface="Georgia" pitchFamily="18" charset="0"/>
            </a:rPr>
            <a:t>СПОСТЕРЕЖЕННЯ</a:t>
          </a:r>
          <a:endParaRPr lang="uk-UA" sz="2400" b="1" kern="1200" dirty="0">
            <a:latin typeface="Georgia" pitchFamily="18" charset="0"/>
          </a:endParaRPr>
        </a:p>
      </dsp:txBody>
      <dsp:txXfrm rot="10800000">
        <a:off x="254406" y="2036683"/>
        <a:ext cx="2417445" cy="2489279"/>
      </dsp:txXfrm>
    </dsp:sp>
    <dsp:sp modelId="{6FABB3B7-F89C-4EFB-8D7D-6D2CA7C5F082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81062F6-AE9A-4878-9EF5-9C5420A9E846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Georgia" pitchFamily="18" charset="0"/>
            </a:rPr>
            <a:t>ЛАБОРА-ТОРНІ ДОСЛІДИ</a:t>
          </a:r>
          <a:endParaRPr lang="uk-UA" sz="2400" b="1" kern="1200" dirty="0">
            <a:latin typeface="Georgia" pitchFamily="18" charset="0"/>
          </a:endParaRPr>
        </a:p>
      </dsp:txBody>
      <dsp:txXfrm rot="10800000">
        <a:off x="2906077" y="2036683"/>
        <a:ext cx="2417445" cy="2489279"/>
      </dsp:txXfrm>
    </dsp:sp>
    <dsp:sp modelId="{14AC0A5E-25E5-4747-9292-CAA276D4A220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617ED31-E0FD-43FA-915B-88BF46FE93B4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smtClean="0">
              <a:latin typeface="Georgia" pitchFamily="18" charset="0"/>
            </a:rPr>
            <a:t>ЕКСПЕРИ-МЕНТ</a:t>
          </a:r>
          <a:endParaRPr lang="uk-UA" sz="2400" b="1" kern="1200" dirty="0">
            <a:latin typeface="Georgia" pitchFamily="18" charset="0"/>
          </a:endParaRPr>
        </a:p>
      </dsp:txBody>
      <dsp:txXfrm rot="10800000">
        <a:off x="5565267" y="2036683"/>
        <a:ext cx="2417445" cy="24892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8E4332-3DAC-4438-A3BC-946B4DAA058D}">
      <dsp:nvSpPr>
        <dsp:cNvPr id="0" name=""/>
        <dsp:cNvSpPr/>
      </dsp:nvSpPr>
      <dsp:spPr>
        <a:xfrm>
          <a:off x="808895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smtClean="0">
              <a:latin typeface="Arial" pitchFamily="34" charset="0"/>
              <a:cs typeface="Arial" pitchFamily="34" charset="0"/>
            </a:rPr>
            <a:t>ФОРМУЛЮВА-ННЯ ТЕМИ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808895" y="1047"/>
        <a:ext cx="1739949" cy="1043969"/>
      </dsp:txXfrm>
    </dsp:sp>
    <dsp:sp modelId="{332336B6-3C55-4DA7-8E23-662F2ADE281E}">
      <dsp:nvSpPr>
        <dsp:cNvPr id="0" name=""/>
        <dsp:cNvSpPr/>
      </dsp:nvSpPr>
      <dsp:spPr>
        <a:xfrm>
          <a:off x="270196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>
        <a:off x="2701960" y="307278"/>
        <a:ext cx="368869" cy="431507"/>
      </dsp:txXfrm>
    </dsp:sp>
    <dsp:sp modelId="{D9B54FE1-0472-4393-AE8F-F54260BCC37F}">
      <dsp:nvSpPr>
        <dsp:cNvPr id="0" name=""/>
        <dsp:cNvSpPr/>
      </dsp:nvSpPr>
      <dsp:spPr>
        <a:xfrm>
          <a:off x="3244825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smtClean="0">
              <a:latin typeface="Arial" pitchFamily="34" charset="0"/>
              <a:cs typeface="Arial" pitchFamily="34" charset="0"/>
            </a:rPr>
            <a:t>ВИЗНАЧЕННЯ МЕТИ І ЗАВДАННЯ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3244825" y="1047"/>
        <a:ext cx="1739949" cy="1043969"/>
      </dsp:txXfrm>
    </dsp:sp>
    <dsp:sp modelId="{CAB28AB0-6F78-467B-9376-004E5D6369EE}">
      <dsp:nvSpPr>
        <dsp:cNvPr id="0" name=""/>
        <dsp:cNvSpPr/>
      </dsp:nvSpPr>
      <dsp:spPr>
        <a:xfrm>
          <a:off x="513789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shade val="51000"/>
                <a:satMod val="130000"/>
              </a:schemeClr>
            </a:gs>
            <a:gs pos="80000">
              <a:schemeClr val="accent2">
                <a:hueOff val="936304"/>
                <a:satOff val="-1168"/>
                <a:lumOff val="275"/>
                <a:alphaOff val="0"/>
                <a:shade val="93000"/>
                <a:satMod val="13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>
        <a:off x="5137890" y="307278"/>
        <a:ext cx="368869" cy="431507"/>
      </dsp:txXfrm>
    </dsp:sp>
    <dsp:sp modelId="{190685F4-B222-48BF-93BE-40CBBE239FA1}">
      <dsp:nvSpPr>
        <dsp:cNvPr id="0" name=""/>
        <dsp:cNvSpPr/>
      </dsp:nvSpPr>
      <dsp:spPr>
        <a:xfrm>
          <a:off x="5680754" y="1047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Arial" pitchFamily="34" charset="0"/>
              <a:cs typeface="Arial" pitchFamily="34" charset="0"/>
            </a:rPr>
            <a:t>ПРОВЕДЕННЯ ІНСТРУКТАЖІВ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5680754" y="1047"/>
        <a:ext cx="1739949" cy="1043969"/>
      </dsp:txXfrm>
    </dsp:sp>
    <dsp:sp modelId="{BE204B44-348F-40EC-90CA-3FC677E35DF1}">
      <dsp:nvSpPr>
        <dsp:cNvPr id="0" name=""/>
        <dsp:cNvSpPr/>
      </dsp:nvSpPr>
      <dsp:spPr>
        <a:xfrm rot="5400000">
          <a:off x="6366294" y="1166813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shade val="51000"/>
                <a:satMod val="130000"/>
              </a:schemeClr>
            </a:gs>
            <a:gs pos="80000">
              <a:schemeClr val="accent2">
                <a:hueOff val="1872608"/>
                <a:satOff val="-2336"/>
                <a:lumOff val="549"/>
                <a:alphaOff val="0"/>
                <a:shade val="93000"/>
                <a:satMod val="13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5400000">
        <a:off x="6366294" y="1166813"/>
        <a:ext cx="368869" cy="431507"/>
      </dsp:txXfrm>
    </dsp:sp>
    <dsp:sp modelId="{2DD801C8-1619-4562-B771-057F7A9B4618}">
      <dsp:nvSpPr>
        <dsp:cNvPr id="0" name=""/>
        <dsp:cNvSpPr/>
      </dsp:nvSpPr>
      <dsp:spPr>
        <a:xfrm>
          <a:off x="5680754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smtClean="0">
              <a:latin typeface="Arial" pitchFamily="34" charset="0"/>
              <a:cs typeface="Arial" pitchFamily="34" charset="0"/>
            </a:rPr>
            <a:t>ВИКОНАННЯ УЧНЯМИ ЗАВДАНЬ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5680754" y="1740996"/>
        <a:ext cx="1739949" cy="1043969"/>
      </dsp:txXfrm>
    </dsp:sp>
    <dsp:sp modelId="{43BCA247-0149-4C21-AFA6-A89346DB196E}">
      <dsp:nvSpPr>
        <dsp:cNvPr id="0" name=""/>
        <dsp:cNvSpPr/>
      </dsp:nvSpPr>
      <dsp:spPr>
        <a:xfrm rot="10800000">
          <a:off x="515876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shade val="51000"/>
                <a:satMod val="130000"/>
              </a:schemeClr>
            </a:gs>
            <a:gs pos="80000">
              <a:schemeClr val="accent2">
                <a:hueOff val="2808911"/>
                <a:satOff val="-3503"/>
                <a:lumOff val="824"/>
                <a:alphaOff val="0"/>
                <a:shade val="93000"/>
                <a:satMod val="13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10800000">
        <a:off x="5158769" y="2047227"/>
        <a:ext cx="368869" cy="431507"/>
      </dsp:txXfrm>
    </dsp:sp>
    <dsp:sp modelId="{574950CB-25DD-4CE7-86AC-9607CFCF1EAC}">
      <dsp:nvSpPr>
        <dsp:cNvPr id="0" name=""/>
        <dsp:cNvSpPr/>
      </dsp:nvSpPr>
      <dsp:spPr>
        <a:xfrm>
          <a:off x="3244825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smtClean="0">
              <a:latin typeface="Arial" pitchFamily="34" charset="0"/>
              <a:cs typeface="Arial" pitchFamily="34" charset="0"/>
            </a:rPr>
            <a:t>ЗВІТ ЗА РЕЗУЛЬТА-ТАМИ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3244825" y="1740996"/>
        <a:ext cx="1739949" cy="1043969"/>
      </dsp:txXfrm>
    </dsp:sp>
    <dsp:sp modelId="{A770D023-A799-4C81-A1AD-116A6BA65D99}">
      <dsp:nvSpPr>
        <dsp:cNvPr id="0" name=""/>
        <dsp:cNvSpPr/>
      </dsp:nvSpPr>
      <dsp:spPr>
        <a:xfrm rot="10800000">
          <a:off x="2722840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shade val="51000"/>
                <a:satMod val="130000"/>
              </a:schemeClr>
            </a:gs>
            <a:gs pos="80000">
              <a:schemeClr val="accent2">
                <a:hueOff val="3745215"/>
                <a:satOff val="-4671"/>
                <a:lumOff val="1098"/>
                <a:alphaOff val="0"/>
                <a:shade val="93000"/>
                <a:satMod val="13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10800000">
        <a:off x="2722840" y="2047227"/>
        <a:ext cx="368869" cy="431507"/>
      </dsp:txXfrm>
    </dsp:sp>
    <dsp:sp modelId="{4E341A3C-5375-4067-B5BA-6419F0A6874E}">
      <dsp:nvSpPr>
        <dsp:cNvPr id="0" name=""/>
        <dsp:cNvSpPr/>
      </dsp:nvSpPr>
      <dsp:spPr>
        <a:xfrm>
          <a:off x="808895" y="174099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smtClean="0">
              <a:latin typeface="Arial" pitchFamily="34" charset="0"/>
              <a:cs typeface="Arial" pitchFamily="34" charset="0"/>
            </a:rPr>
            <a:t>ОФОРМЛЕННЯ РЕЗУЛЬТАТІВ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808895" y="1740996"/>
        <a:ext cx="1739949" cy="1043969"/>
      </dsp:txXfrm>
    </dsp:sp>
    <dsp:sp modelId="{73AD5AC9-841F-4956-985D-ABBC60F1B503}">
      <dsp:nvSpPr>
        <dsp:cNvPr id="0" name=""/>
        <dsp:cNvSpPr/>
      </dsp:nvSpPr>
      <dsp:spPr>
        <a:xfrm rot="5400000">
          <a:off x="1494435" y="2906762"/>
          <a:ext cx="368869" cy="431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5400000">
        <a:off x="1494435" y="2906762"/>
        <a:ext cx="368869" cy="431507"/>
      </dsp:txXfrm>
    </dsp:sp>
    <dsp:sp modelId="{F93D26B9-E91B-4079-9BE3-CB98B328C0DE}">
      <dsp:nvSpPr>
        <dsp:cNvPr id="0" name=""/>
        <dsp:cNvSpPr/>
      </dsp:nvSpPr>
      <dsp:spPr>
        <a:xfrm>
          <a:off x="808895" y="3480946"/>
          <a:ext cx="1739949" cy="10439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Arial" pitchFamily="34" charset="0"/>
              <a:cs typeface="Arial" pitchFamily="34" charset="0"/>
            </a:rPr>
            <a:t>ОЦІНЮВАННЯ</a:t>
          </a:r>
          <a:endParaRPr lang="uk-UA" sz="16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808895" y="3480946"/>
        <a:ext cx="1739949" cy="104396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6053ED-B400-4AC3-B77D-A08137AE2DF9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РЕПРОДУКТИВНІ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>
        <a:off x="460905" y="1047"/>
        <a:ext cx="3479899" cy="2087939"/>
      </dsp:txXfrm>
    </dsp:sp>
    <dsp:sp modelId="{ECBC99C5-9197-4BDA-91EF-3FFFF897D3B5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ЧАСТКОВО-ПОШУКОВІ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>
        <a:off x="4288794" y="1047"/>
        <a:ext cx="3479899" cy="2087939"/>
      </dsp:txXfrm>
    </dsp:sp>
    <dsp:sp modelId="{F6553753-4A27-4AD1-92FF-D5EDB7574BAA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ПОШУКОВІ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>
        <a:off x="2374850" y="2436976"/>
        <a:ext cx="3479899" cy="208793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13ACE2-8C71-4E2A-BE94-8B7AC4D675CE}">
      <dsp:nvSpPr>
        <dsp:cNvPr id="0" name=""/>
        <dsp:cNvSpPr/>
      </dsp:nvSpPr>
      <dsp:spPr>
        <a:xfrm>
          <a:off x="2771566" y="946"/>
          <a:ext cx="2727476" cy="135036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ПІДГОТОВКА СТУДЕНТІВ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2771566" y="946"/>
        <a:ext cx="2727476" cy="1350369"/>
      </dsp:txXfrm>
    </dsp:sp>
    <dsp:sp modelId="{FF72C159-D877-4AAF-83CF-CB285860E718}">
      <dsp:nvSpPr>
        <dsp:cNvPr id="0" name=""/>
        <dsp:cNvSpPr/>
      </dsp:nvSpPr>
      <dsp:spPr>
        <a:xfrm>
          <a:off x="2262935" y="586174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3242238" y="723407"/>
              </a:moveTo>
              <a:arcTo wR="1799793" hR="1799793" stAng="19396131" swAng="193863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70871-113C-4CFC-9D19-9DD815097C23}">
      <dsp:nvSpPr>
        <dsp:cNvPr id="0" name=""/>
        <dsp:cNvSpPr/>
      </dsp:nvSpPr>
      <dsp:spPr>
        <a:xfrm>
          <a:off x="4356039" y="2257426"/>
          <a:ext cx="2909111" cy="1350369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МАТЕРІАЛЬНО-ТЕХНІЧНЕ ОСНАЩЕННЯ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4356039" y="2257426"/>
        <a:ext cx="2909111" cy="1350369"/>
      </dsp:txXfrm>
    </dsp:sp>
    <dsp:sp modelId="{25340844-620D-49B8-B350-A7B49D4AC1C3}">
      <dsp:nvSpPr>
        <dsp:cNvPr id="0" name=""/>
        <dsp:cNvSpPr/>
      </dsp:nvSpPr>
      <dsp:spPr>
        <a:xfrm>
          <a:off x="2153391" y="811802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3281938" y="2820821"/>
              </a:moveTo>
              <a:arcTo wR="1799793" hR="1799793" stAng="2073743" swAng="6652514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3FA84-1089-42C8-B54E-328DB153BA3A}">
      <dsp:nvSpPr>
        <dsp:cNvPr id="0" name=""/>
        <dsp:cNvSpPr/>
      </dsp:nvSpPr>
      <dsp:spPr>
        <a:xfrm>
          <a:off x="665262" y="2257425"/>
          <a:ext cx="2991131" cy="135036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МЕТОДИЧНЕ ЗАБЕЗПЕЧЕННЯ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665262" y="2257425"/>
        <a:ext cx="2991131" cy="1350369"/>
      </dsp:txXfrm>
    </dsp:sp>
    <dsp:sp modelId="{ED69A3DB-6D62-4D55-B9C9-C091D6DBB921}">
      <dsp:nvSpPr>
        <dsp:cNvPr id="0" name=""/>
        <dsp:cNvSpPr/>
      </dsp:nvSpPr>
      <dsp:spPr>
        <a:xfrm>
          <a:off x="2054956" y="938969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68687" y="1307320"/>
              </a:moveTo>
              <a:arcTo wR="1799793" hR="1799793" stAng="11752813" swAng="2204997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BCDF21-A2E1-4B6B-9FAD-22FD7FB51ECE}">
      <dsp:nvSpPr>
        <dsp:cNvPr id="0" name=""/>
        <dsp:cNvSpPr/>
      </dsp:nvSpPr>
      <dsp:spPr>
        <a:xfrm>
          <a:off x="611248" y="2207"/>
          <a:ext cx="2045835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ПОВІДОМЛЕННЯ ТЕМИ 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611248" y="2207"/>
        <a:ext cx="2045835" cy="1000571"/>
      </dsp:txXfrm>
    </dsp:sp>
    <dsp:sp modelId="{879EEB52-B5D6-4B35-96BF-81344B6EF58B}">
      <dsp:nvSpPr>
        <dsp:cNvPr id="0" name=""/>
        <dsp:cNvSpPr/>
      </dsp:nvSpPr>
      <dsp:spPr>
        <a:xfrm>
          <a:off x="2803834" y="295708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>
        <a:off x="2803834" y="295708"/>
        <a:ext cx="353535" cy="413569"/>
      </dsp:txXfrm>
    </dsp:sp>
    <dsp:sp modelId="{14946F01-75A2-4ADE-B038-1C0C75DBA85A}">
      <dsp:nvSpPr>
        <dsp:cNvPr id="0" name=""/>
        <dsp:cNvSpPr/>
      </dsp:nvSpPr>
      <dsp:spPr>
        <a:xfrm>
          <a:off x="3324131" y="2207"/>
          <a:ext cx="1667619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558096"/>
                <a:satOff val="3362"/>
                <a:lumOff val="270"/>
                <a:alphaOff val="0"/>
                <a:shade val="51000"/>
                <a:satMod val="130000"/>
              </a:schemeClr>
            </a:gs>
            <a:gs pos="80000">
              <a:schemeClr val="accent4">
                <a:hueOff val="-558096"/>
                <a:satOff val="3362"/>
                <a:lumOff val="270"/>
                <a:alphaOff val="0"/>
                <a:shade val="93000"/>
                <a:satMod val="130000"/>
              </a:schemeClr>
            </a:gs>
            <a:gs pos="100000">
              <a:schemeClr val="accent4">
                <a:hueOff val="-558096"/>
                <a:satOff val="3362"/>
                <a:lumOff val="2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ФОРМУЛЮВАННЯ МЕТИ 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3324131" y="2207"/>
        <a:ext cx="1667619" cy="1000571"/>
      </dsp:txXfrm>
    </dsp:sp>
    <dsp:sp modelId="{ADB86A04-53A1-4369-B94B-85CBD8664267}">
      <dsp:nvSpPr>
        <dsp:cNvPr id="0" name=""/>
        <dsp:cNvSpPr/>
      </dsp:nvSpPr>
      <dsp:spPr>
        <a:xfrm>
          <a:off x="5138501" y="295708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637824"/>
                <a:satOff val="3843"/>
                <a:lumOff val="308"/>
                <a:alphaOff val="0"/>
                <a:shade val="51000"/>
                <a:satMod val="130000"/>
              </a:schemeClr>
            </a:gs>
            <a:gs pos="80000">
              <a:schemeClr val="accent4">
                <a:hueOff val="-637824"/>
                <a:satOff val="3843"/>
                <a:lumOff val="308"/>
                <a:alphaOff val="0"/>
                <a:shade val="93000"/>
                <a:satMod val="130000"/>
              </a:schemeClr>
            </a:gs>
            <a:gs pos="100000">
              <a:schemeClr val="accent4">
                <a:hueOff val="-637824"/>
                <a:satOff val="3843"/>
                <a:lumOff val="3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>
        <a:off x="5138501" y="295708"/>
        <a:ext cx="353535" cy="413569"/>
      </dsp:txXfrm>
    </dsp:sp>
    <dsp:sp modelId="{FC32404B-D935-42AE-A137-DDE25BE3CE98}">
      <dsp:nvSpPr>
        <dsp:cNvPr id="0" name=""/>
        <dsp:cNvSpPr/>
      </dsp:nvSpPr>
      <dsp:spPr>
        <a:xfrm>
          <a:off x="5658798" y="2207"/>
          <a:ext cx="1667619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ПОПЕРЕДНІЙ КОНТРОЛЬ ЗНАНЬ 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5658798" y="2207"/>
        <a:ext cx="1667619" cy="1000571"/>
      </dsp:txXfrm>
    </dsp:sp>
    <dsp:sp modelId="{1A5A2175-C030-444A-BE10-74A47424080C}">
      <dsp:nvSpPr>
        <dsp:cNvPr id="0" name=""/>
        <dsp:cNvSpPr/>
      </dsp:nvSpPr>
      <dsp:spPr>
        <a:xfrm rot="5400000">
          <a:off x="6315840" y="1119512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275649"/>
                <a:satOff val="7685"/>
                <a:lumOff val="616"/>
                <a:alphaOff val="0"/>
                <a:shade val="51000"/>
                <a:satMod val="130000"/>
              </a:schemeClr>
            </a:gs>
            <a:gs pos="80000">
              <a:schemeClr val="accent4">
                <a:hueOff val="-1275649"/>
                <a:satOff val="7685"/>
                <a:lumOff val="616"/>
                <a:alphaOff val="0"/>
                <a:shade val="93000"/>
                <a:satMod val="130000"/>
              </a:schemeClr>
            </a:gs>
            <a:gs pos="100000">
              <a:schemeClr val="accent4">
                <a:hueOff val="-1275649"/>
                <a:satOff val="7685"/>
                <a:lumOff val="6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5400000">
        <a:off x="6315840" y="1119512"/>
        <a:ext cx="353535" cy="413569"/>
      </dsp:txXfrm>
    </dsp:sp>
    <dsp:sp modelId="{7579018C-D32D-4F6E-9C52-1B993FA4040D}">
      <dsp:nvSpPr>
        <dsp:cNvPr id="0" name=""/>
        <dsp:cNvSpPr/>
      </dsp:nvSpPr>
      <dsp:spPr>
        <a:xfrm>
          <a:off x="5658798" y="1669826"/>
          <a:ext cx="1667619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674289"/>
                <a:satOff val="10087"/>
                <a:lumOff val="809"/>
                <a:alphaOff val="0"/>
                <a:shade val="51000"/>
                <a:satMod val="130000"/>
              </a:schemeClr>
            </a:gs>
            <a:gs pos="80000">
              <a:schemeClr val="accent4">
                <a:hueOff val="-1674289"/>
                <a:satOff val="10087"/>
                <a:lumOff val="809"/>
                <a:alphaOff val="0"/>
                <a:shade val="93000"/>
                <a:satMod val="130000"/>
              </a:schemeClr>
            </a:gs>
            <a:gs pos="100000">
              <a:schemeClr val="accent4">
                <a:hueOff val="-1674289"/>
                <a:satOff val="10087"/>
                <a:lumOff val="8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ПОСТАНОВКА ЗАГАЛЬНОЇ ПРОБЛЕМИ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5658798" y="1669826"/>
        <a:ext cx="1667619" cy="1000571"/>
      </dsp:txXfrm>
    </dsp:sp>
    <dsp:sp modelId="{982186ED-CB55-4CCF-AE5F-3D387B42FE9C}">
      <dsp:nvSpPr>
        <dsp:cNvPr id="0" name=""/>
        <dsp:cNvSpPr/>
      </dsp:nvSpPr>
      <dsp:spPr>
        <a:xfrm rot="10800000">
          <a:off x="5158512" y="1963327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913473"/>
                <a:satOff val="11528"/>
                <a:lumOff val="924"/>
                <a:alphaOff val="0"/>
                <a:shade val="51000"/>
                <a:satMod val="130000"/>
              </a:schemeClr>
            </a:gs>
            <a:gs pos="80000">
              <a:schemeClr val="accent4">
                <a:hueOff val="-1913473"/>
                <a:satOff val="11528"/>
                <a:lumOff val="924"/>
                <a:alphaOff val="0"/>
                <a:shade val="93000"/>
                <a:satMod val="130000"/>
              </a:schemeClr>
            </a:gs>
            <a:gs pos="100000">
              <a:schemeClr val="accent4">
                <a:hueOff val="-1913473"/>
                <a:satOff val="11528"/>
                <a:lumOff val="9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0800000">
        <a:off x="5158512" y="1963327"/>
        <a:ext cx="353535" cy="413569"/>
      </dsp:txXfrm>
    </dsp:sp>
    <dsp:sp modelId="{B995817C-862C-4057-A042-A205FDB6190F}">
      <dsp:nvSpPr>
        <dsp:cNvPr id="0" name=""/>
        <dsp:cNvSpPr/>
      </dsp:nvSpPr>
      <dsp:spPr>
        <a:xfrm>
          <a:off x="3083944" y="1669826"/>
          <a:ext cx="1907806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ВИКОНАННЯ ЛАБОРАТОРНОЇ РОБОТИ</a:t>
          </a:r>
          <a:endParaRPr lang="uk-UA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083944" y="1669826"/>
        <a:ext cx="1907806" cy="1000571"/>
      </dsp:txXfrm>
    </dsp:sp>
    <dsp:sp modelId="{842CE3AB-94CE-4515-9D81-EFD9FA969278}">
      <dsp:nvSpPr>
        <dsp:cNvPr id="0" name=""/>
        <dsp:cNvSpPr/>
      </dsp:nvSpPr>
      <dsp:spPr>
        <a:xfrm rot="10800000">
          <a:off x="2583658" y="1963327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551297"/>
                <a:satOff val="15371"/>
                <a:lumOff val="1232"/>
                <a:alphaOff val="0"/>
                <a:shade val="51000"/>
                <a:satMod val="130000"/>
              </a:schemeClr>
            </a:gs>
            <a:gs pos="80000">
              <a:schemeClr val="accent4">
                <a:hueOff val="-2551297"/>
                <a:satOff val="15371"/>
                <a:lumOff val="1232"/>
                <a:alphaOff val="0"/>
                <a:shade val="93000"/>
                <a:satMod val="130000"/>
              </a:schemeClr>
            </a:gs>
            <a:gs pos="100000">
              <a:schemeClr val="accent4">
                <a:hueOff val="-2551297"/>
                <a:satOff val="15371"/>
                <a:lumOff val="12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0800000">
        <a:off x="2583658" y="1963327"/>
        <a:ext cx="353535" cy="413569"/>
      </dsp:txXfrm>
    </dsp:sp>
    <dsp:sp modelId="{A6CB19A2-EE5F-4812-8A4F-669E7FAE7986}">
      <dsp:nvSpPr>
        <dsp:cNvPr id="0" name=""/>
        <dsp:cNvSpPr/>
      </dsp:nvSpPr>
      <dsp:spPr>
        <a:xfrm>
          <a:off x="749277" y="1669826"/>
          <a:ext cx="1667619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790481"/>
                <a:satOff val="16812"/>
                <a:lumOff val="1348"/>
                <a:alphaOff val="0"/>
                <a:shade val="51000"/>
                <a:satMod val="130000"/>
              </a:schemeClr>
            </a:gs>
            <a:gs pos="80000">
              <a:schemeClr val="accent4">
                <a:hueOff val="-2790481"/>
                <a:satOff val="16812"/>
                <a:lumOff val="1348"/>
                <a:alphaOff val="0"/>
                <a:shade val="93000"/>
                <a:satMod val="130000"/>
              </a:schemeClr>
            </a:gs>
            <a:gs pos="100000">
              <a:schemeClr val="accent4">
                <a:hueOff val="-2790481"/>
                <a:satOff val="16812"/>
                <a:lumOff val="13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ОРГАНІЗАЦІЯ ЗВОРОТНОГО ЗВ’ЯЗКУ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749277" y="1669826"/>
        <a:ext cx="1667619" cy="1000571"/>
      </dsp:txXfrm>
    </dsp:sp>
    <dsp:sp modelId="{FC971C24-CEA6-40BF-A8AB-78E9326A2321}">
      <dsp:nvSpPr>
        <dsp:cNvPr id="0" name=""/>
        <dsp:cNvSpPr/>
      </dsp:nvSpPr>
      <dsp:spPr>
        <a:xfrm rot="5400000">
          <a:off x="1406319" y="2787131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189121"/>
                <a:satOff val="19214"/>
                <a:lumOff val="1540"/>
                <a:alphaOff val="0"/>
                <a:shade val="51000"/>
                <a:satMod val="130000"/>
              </a:schemeClr>
            </a:gs>
            <a:gs pos="80000">
              <a:schemeClr val="accent4">
                <a:hueOff val="-3189121"/>
                <a:satOff val="19214"/>
                <a:lumOff val="1540"/>
                <a:alphaOff val="0"/>
                <a:shade val="93000"/>
                <a:satMod val="130000"/>
              </a:schemeClr>
            </a:gs>
            <a:gs pos="100000">
              <a:schemeClr val="accent4">
                <a:hueOff val="-3189121"/>
                <a:satOff val="19214"/>
                <a:lumOff val="15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5400000">
        <a:off x="1406319" y="2787131"/>
        <a:ext cx="353535" cy="413569"/>
      </dsp:txXfrm>
    </dsp:sp>
    <dsp:sp modelId="{34848063-9707-4EE1-9BB5-0894BAEC7B15}">
      <dsp:nvSpPr>
        <dsp:cNvPr id="0" name=""/>
        <dsp:cNvSpPr/>
      </dsp:nvSpPr>
      <dsp:spPr>
        <a:xfrm>
          <a:off x="749277" y="3337445"/>
          <a:ext cx="1667619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ОЦІНЮВАННЯ ВМІНЬ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749277" y="3337445"/>
        <a:ext cx="1667619" cy="1000571"/>
      </dsp:txXfrm>
    </dsp:sp>
    <dsp:sp modelId="{AFB4AC4A-07DC-4B71-A828-C5F25B41218C}">
      <dsp:nvSpPr>
        <dsp:cNvPr id="0" name=""/>
        <dsp:cNvSpPr/>
      </dsp:nvSpPr>
      <dsp:spPr>
        <a:xfrm>
          <a:off x="2563647" y="3630946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826945"/>
                <a:satOff val="23056"/>
                <a:lumOff val="1848"/>
                <a:alphaOff val="0"/>
                <a:shade val="51000"/>
                <a:satMod val="130000"/>
              </a:schemeClr>
            </a:gs>
            <a:gs pos="80000">
              <a:schemeClr val="accent4">
                <a:hueOff val="-3826945"/>
                <a:satOff val="23056"/>
                <a:lumOff val="1848"/>
                <a:alphaOff val="0"/>
                <a:shade val="93000"/>
                <a:satMod val="130000"/>
              </a:schemeClr>
            </a:gs>
            <a:gs pos="100000">
              <a:schemeClr val="accent4">
                <a:hueOff val="-3826945"/>
                <a:satOff val="23056"/>
                <a:lumOff val="18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>
        <a:off x="2563647" y="3630946"/>
        <a:ext cx="353535" cy="413569"/>
      </dsp:txXfrm>
    </dsp:sp>
    <dsp:sp modelId="{8CE98B0D-5954-4E3E-8618-70E742762A1F}">
      <dsp:nvSpPr>
        <dsp:cNvPr id="0" name=""/>
        <dsp:cNvSpPr/>
      </dsp:nvSpPr>
      <dsp:spPr>
        <a:xfrm>
          <a:off x="3083944" y="3337445"/>
          <a:ext cx="2102417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906673"/>
                <a:satOff val="23537"/>
                <a:lumOff val="1887"/>
                <a:alphaOff val="0"/>
                <a:shade val="51000"/>
                <a:satMod val="130000"/>
              </a:schemeClr>
            </a:gs>
            <a:gs pos="80000">
              <a:schemeClr val="accent4">
                <a:hueOff val="-3906673"/>
                <a:satOff val="23537"/>
                <a:lumOff val="1887"/>
                <a:alphaOff val="0"/>
                <a:shade val="93000"/>
                <a:satMod val="130000"/>
              </a:schemeClr>
            </a:gs>
            <a:gs pos="100000">
              <a:schemeClr val="accent4">
                <a:hueOff val="-3906673"/>
                <a:satOff val="23537"/>
                <a:lumOff val="1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УЗАГАЛЬНЕННЯ ЗНАНЬ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3083944" y="3337445"/>
        <a:ext cx="2102417" cy="1000571"/>
      </dsp:txXfrm>
    </dsp:sp>
    <dsp:sp modelId="{CDDA355E-164C-4CAB-A37C-31AFF6E71675}">
      <dsp:nvSpPr>
        <dsp:cNvPr id="0" name=""/>
        <dsp:cNvSpPr/>
      </dsp:nvSpPr>
      <dsp:spPr>
        <a:xfrm>
          <a:off x="5333112" y="3630946"/>
          <a:ext cx="353535" cy="4135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>
        <a:off x="5333112" y="3630946"/>
        <a:ext cx="353535" cy="413569"/>
      </dsp:txXfrm>
    </dsp:sp>
    <dsp:sp modelId="{9929B1DF-4A3D-4668-A3F1-3298BC5BB77A}">
      <dsp:nvSpPr>
        <dsp:cNvPr id="0" name=""/>
        <dsp:cNvSpPr/>
      </dsp:nvSpPr>
      <dsp:spPr>
        <a:xfrm>
          <a:off x="5853409" y="3337445"/>
          <a:ext cx="1764941" cy="1000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ІНСТРУКТАЖ ДОМАШНЬОГО ЗАВДАННЯ 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>
        <a:off x="5853409" y="3337445"/>
        <a:ext cx="1764941" cy="100057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41EAAE-07A8-46C1-9C5E-A2E36CCA3E9D}">
      <dsp:nvSpPr>
        <dsp:cNvPr id="0" name=""/>
        <dsp:cNvSpPr/>
      </dsp:nvSpPr>
      <dsp:spPr>
        <a:xfrm>
          <a:off x="0" y="3998960"/>
          <a:ext cx="8229600" cy="524861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ОЦІНЮВАННЯ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>
        <a:off x="0" y="3998960"/>
        <a:ext cx="8229600" cy="524861"/>
      </dsp:txXfrm>
    </dsp:sp>
    <dsp:sp modelId="{9D5E498A-EAF7-4EEC-BF6B-8F7BCFA73A3B}">
      <dsp:nvSpPr>
        <dsp:cNvPr id="0" name=""/>
        <dsp:cNvSpPr/>
      </dsp:nvSpPr>
      <dsp:spPr>
        <a:xfrm rot="10800000">
          <a:off x="0" y="3199596"/>
          <a:ext cx="8229600" cy="807236"/>
        </a:xfrm>
        <a:prstGeom prst="upArrowCallout">
          <a:avLst/>
        </a:prstGeom>
        <a:gradFill rotWithShape="0">
          <a:gsLst>
            <a:gs pos="0">
              <a:schemeClr val="accent3">
                <a:shade val="50000"/>
                <a:hueOff val="89185"/>
                <a:satOff val="-1423"/>
                <a:lumOff val="13702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89185"/>
                <a:satOff val="-1423"/>
                <a:lumOff val="13702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89185"/>
                <a:satOff val="-1423"/>
                <a:lumOff val="137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ОФОРМЛЕННЯ ІНДИВІДУАЛЬНОГО ЗВІТУ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3199596"/>
        <a:ext cx="8229600" cy="807236"/>
      </dsp:txXfrm>
    </dsp:sp>
    <dsp:sp modelId="{B92E4F19-2E7F-42FD-B814-257F892976E1}">
      <dsp:nvSpPr>
        <dsp:cNvPr id="0" name=""/>
        <dsp:cNvSpPr/>
      </dsp:nvSpPr>
      <dsp:spPr>
        <a:xfrm rot="10800000">
          <a:off x="0" y="2400232"/>
          <a:ext cx="8229600" cy="807236"/>
        </a:xfrm>
        <a:prstGeom prst="upArrowCallou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78370"/>
                <a:satOff val="-2846"/>
                <a:lumOff val="27405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АНАЛІЗ І УЗАГАЛЬНЕННЯ РЕЗУЛЬТАТІВ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2400232"/>
        <a:ext cx="8229600" cy="807236"/>
      </dsp:txXfrm>
    </dsp:sp>
    <dsp:sp modelId="{30959D35-EF17-4D6B-9DF0-21847E681FFC}">
      <dsp:nvSpPr>
        <dsp:cNvPr id="0" name=""/>
        <dsp:cNvSpPr/>
      </dsp:nvSpPr>
      <dsp:spPr>
        <a:xfrm rot="10800000">
          <a:off x="0" y="1600868"/>
          <a:ext cx="8229600" cy="807236"/>
        </a:xfrm>
        <a:prstGeom prst="upArrowCallout">
          <a:avLst/>
        </a:prstGeom>
        <a:gradFill rotWithShape="0">
          <a:gsLst>
            <a:gs pos="0">
              <a:schemeClr val="accent3">
                <a:shade val="50000"/>
                <a:hueOff val="267555"/>
                <a:satOff val="-4269"/>
                <a:lumOff val="41107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267555"/>
                <a:satOff val="-4269"/>
                <a:lumOff val="41107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267555"/>
                <a:satOff val="-4269"/>
                <a:lumOff val="411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ВИВЧЕННЯ ОЗНАК І ВИМІРЮВАННЯ ПОКАЗ-НИКІВ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1600868"/>
        <a:ext cx="8229600" cy="807236"/>
      </dsp:txXfrm>
    </dsp:sp>
    <dsp:sp modelId="{B49F916E-CB19-4EF0-BC5D-C4D91187A00C}">
      <dsp:nvSpPr>
        <dsp:cNvPr id="0" name=""/>
        <dsp:cNvSpPr/>
      </dsp:nvSpPr>
      <dsp:spPr>
        <a:xfrm rot="10800000">
          <a:off x="0" y="801504"/>
          <a:ext cx="8229600" cy="807236"/>
        </a:xfrm>
        <a:prstGeom prst="upArrowCallou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78370"/>
                <a:satOff val="-2846"/>
                <a:lumOff val="27405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ВІДТВОРЕННЯ ЯВИЩА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801504"/>
        <a:ext cx="8229600" cy="807236"/>
      </dsp:txXfrm>
    </dsp:sp>
    <dsp:sp modelId="{922399F6-0198-4FE3-B63E-3EC29A658214}">
      <dsp:nvSpPr>
        <dsp:cNvPr id="0" name=""/>
        <dsp:cNvSpPr/>
      </dsp:nvSpPr>
      <dsp:spPr>
        <a:xfrm rot="10800000">
          <a:off x="0" y="2140"/>
          <a:ext cx="8229600" cy="807236"/>
        </a:xfrm>
        <a:prstGeom prst="upArrowCallout">
          <a:avLst/>
        </a:prstGeom>
        <a:gradFill rotWithShape="0">
          <a:gsLst>
            <a:gs pos="0">
              <a:schemeClr val="accent3">
                <a:shade val="50000"/>
                <a:hueOff val="89185"/>
                <a:satOff val="-1423"/>
                <a:lumOff val="13702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89185"/>
                <a:satOff val="-1423"/>
                <a:lumOff val="13702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89185"/>
                <a:satOff val="-1423"/>
                <a:lumOff val="137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Arial" pitchFamily="34" charset="0"/>
              <a:cs typeface="Arial" pitchFamily="34" charset="0"/>
            </a:rPr>
            <a:t>ОЗНАЙОМЛЕННЯ</a:t>
          </a:r>
          <a:endParaRPr lang="uk-UA" sz="2400" b="1" i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2140"/>
        <a:ext cx="8229600" cy="807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alpha val="32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D1D8F-1915-44CB-B29F-92CA498CFD77}" type="datetimeFigureOut">
              <a:rPr lang="ru-RU" smtClean="0"/>
              <a:pPr/>
              <a:t>28.09.2020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2D8B0-B3D9-48B0-8423-B5D49C4F56F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3857651"/>
          </a:xfrm>
        </p:spPr>
        <p:txBody>
          <a:bodyPr>
            <a:normAutofit/>
          </a:bodyPr>
          <a:lstStyle/>
          <a:p>
            <a:r>
              <a:rPr lang="uk-UA" b="1" i="1" dirty="0">
                <a:latin typeface="Arial" pitchFamily="34" charset="0"/>
                <a:cs typeface="Arial" pitchFamily="34" charset="0"/>
              </a:rPr>
              <a:t>ЕКСПЕРИМЕНТАЛЬНА ПІДГОТОВКА З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ЕК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ОЛОГІЇ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i="1" dirty="0" smtClean="0">
                <a:latin typeface="Arial" pitchFamily="34" charset="0"/>
                <a:cs typeface="Arial" pitchFamily="34" charset="0"/>
              </a:rPr>
            </a:br>
            <a:r>
              <a:rPr lang="uk-UA" b="1" i="1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СПШ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ТА 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ЗВО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ЛАБОРАТОРНО-ПРАКТИЧНІ ЗАНЯТТЯ 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847711"/>
            <a:ext cx="6000792" cy="3726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ВИДИ ЛАБОРАТОРНО-ПРАКТИЧНИХ ЗАНЯТЬ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МЕТОДИЧНЕ ЗАБЕЗПЕЧЕННЯ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634315"/>
            <a:ext cx="5214974" cy="4171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i="1" dirty="0">
                <a:latin typeface="Arial" pitchFamily="34" charset="0"/>
                <a:cs typeface="Arial" pitchFamily="34" charset="0"/>
              </a:rPr>
              <a:t>ІСТОРІЯ ВИНИКНЕННЯ ЛАБОРАТОРНИХ ЗАНЯТЬ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2004020"/>
            <a:ext cx="6143668" cy="389970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ЛАБОРАТОРНЕ ЗАНЯТТЯ </a:t>
            </a:r>
            <a:endParaRPr lang="uk-UA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indent="-73025">
              <a:buNone/>
            </a:pPr>
            <a:r>
              <a:rPr lang="uk-UA" dirty="0" smtClean="0">
                <a:latin typeface="Georgia" pitchFamily="18" charset="0"/>
              </a:rPr>
              <a:t> 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організаційна форма навчання, за якої студент </a:t>
            </a:r>
            <a:r>
              <a:rPr lang="uk-UA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особисто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(!) під керівництвом викладача </a:t>
            </a:r>
            <a:r>
              <a:rPr lang="uk-UA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проводить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природні або імітаційні </a:t>
            </a:r>
            <a:r>
              <a:rPr lang="uk-UA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експерименти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чи досліди з метою практичного </a:t>
            </a:r>
            <a:r>
              <a:rPr lang="uk-UA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підтвердження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окремих теоретичних положень певної навчальної дисципліни, </a:t>
            </a:r>
            <a:r>
              <a:rPr lang="uk-UA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набуває</a:t>
            </a:r>
            <a:r>
              <a:rPr lang="uk-UA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практичних навичок роботи з лабораторним устаткуванням, обладнанням, обчислювальною технікою, вимірювальною апаратурою, методикою експериментальних досліджень.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ПРОВІДНА ФУНКЦІЯ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ЛАБОРАТОРНОГО ЗАНЯТТЯ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830201"/>
            <a:ext cx="5357850" cy="3911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 anchor="b"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ОСНОВНІ ЗАВДАННЯ ЛАБОРАТОРНОГО ЗАНЯТТЯ ЯК ОРГАНІЗАЦІЙНОЇ ФОРМИ НАВЧАННЯ У ВИЩІЙ ШКОЛІ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1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4679" y="2214555"/>
            <a:ext cx="3286148" cy="4107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ЕФЕКТИВНІСТЬ ЛАБОРАТОРНОГО ЗАНЯТТЯ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ІНСТРУКЦІЇ ДО ЛАБОРАТОРНИХ РОБІТ МІСТЯТЬ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номер роботи та її назву;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мету роботи;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стислі теоретичні відомості;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опис установки і методику експерименту;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робоче завдання (план виконання роботи, математичне оброблення одержаних даних);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контрольні запитання;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список рекомендованої літератури.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ВИМОГИ ДО СТУДЕНТІВ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2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916832"/>
            <a:ext cx="6143668" cy="3440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9784"/>
          </a:xfrm>
        </p:spPr>
        <p:txBody>
          <a:bodyPr/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ПЛАН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372476" cy="4729158"/>
          </a:xfrm>
        </p:spPr>
        <p:txBody>
          <a:bodyPr anchor="t"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Види природничих учнівських експериментів у СПШ ЗЗСО. Методика їх організації та проведення.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Лабораторно-практичні заняття як організаційна форма навчання в закладах професійно-технічної (ЗПТО) та фахової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передвищої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освіти (ЗФПО).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Методика проведення лабораторних занять у фаховій підготовці студентів-екологів.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Характеристика різновидів лабораторних занять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42876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СТРУКТУРА ЛАБОРАТОРНОГО ЗАНЯТТЯ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229600" cy="4340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ЛАБОРАТОРНА РОБОТА – ЦЕ ДОСЛІДЖЕННЯ, ЯКЕ ПРОВЕДЕНО СТУДЕНТОМ САМОСТІЙНО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P8H6M2R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071678"/>
            <a:ext cx="647055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ЕТАПИ ЛАБОРАТОРНОЇ РОБОТИ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КЛАСИФІКАЦІЯ ЛАБОРАТОРНИХ ЗАНЯТЬ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ФРОНТАЛЬНА ФОРМА ПРОВЕДЕННЯ ЛАБОРАТОРНИХ ЗАНЯТЬ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1857364"/>
            <a:ext cx="4071966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ЦИКЛІЧНА ФОРМА ПРОВЕДЕННЯ ЛАБОРАТОРНИХ ЗАНЯТЬ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2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7855" y="1857364"/>
            <a:ext cx="6505959" cy="3643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ІНДИВІДУАЛЬНА ФОРМА ПРОВЕДЕННЯ ЛАБОРАТОРНИХ ЗАНЯТЬ</a:t>
            </a: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JKGZYPN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2097366"/>
            <a:ext cx="4786346" cy="3585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КОМБІНОВАНА ФОРМА ПРОВЕДЕННЯ ЛАБОРАТОРНИХ ЗАНЯТЬ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023588"/>
            <a:ext cx="6000791" cy="4066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ВЕЛИКІ ПРАКТИКУМИ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images3025CX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643050"/>
            <a:ext cx="5214974" cy="3906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ПОДАЛЬШИЙ РОЗВИТОК ЛАБОРАТОРНИХ ЗАНЯТЬ</a:t>
            </a:r>
            <a:endParaRPr lang="uk-UA" sz="32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vr-blo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4730"/>
            <a:ext cx="8229600" cy="447690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ПРИРОДНИЧИЙ </a:t>
            </a:r>
            <a:r>
              <a:rPr lang="uk-UA" sz="3600" b="1" i="1" dirty="0" smtClean="0">
                <a:latin typeface="Georgia" pitchFamily="18" charset="0"/>
              </a:rPr>
              <a:t>ЕКСПЕРИМЕНТ</a:t>
            </a:r>
            <a:endParaRPr lang="uk-UA" sz="36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285992"/>
            <a:ext cx="8229600" cy="1143000"/>
          </a:xfrm>
        </p:spPr>
        <p:txBody>
          <a:bodyPr/>
          <a:lstStyle/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ДЯКУЮ ЗА УВАГУ</a:t>
            </a:r>
            <a:endParaRPr lang="uk-UA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ВИДИ </a:t>
            </a:r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ПРИРОДНИЧИХ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УЧНІВСЬКИХ ЕКСПЕРИМЕНТІВ У СПШ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00125" y="1969393"/>
            <a:ext cx="4920147" cy="3274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Arial" pitchFamily="34" charset="0"/>
                <a:cs typeface="Arial" pitchFamily="34" charset="0"/>
              </a:rPr>
              <a:t>КОМПЕТЕНТНОСТІ</a:t>
            </a:r>
            <a:endParaRPr lang="uk-UA" sz="36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МЕТОДИЧНЕ ЗАБЕЗПЕЧЕННЯ УЧНІВСЬКОГО ЕКСПЕРИМЕНТУ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інструктивні картки, що містять алгоритми їх виконання;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запитання для перевірки теоретичного матеріалу;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запитання і завдання щодо узагальнення результатів експерименту;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рекомендації з обробки результатів дослідів (округлення значень вимірювальних величин, визначення похибок вимірювань).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Arial" pitchFamily="34" charset="0"/>
                <a:cs typeface="Arial" pitchFamily="34" charset="0"/>
              </a:rPr>
              <a:t>ФОРМИ НАВЧАННЯ</a:t>
            </a:r>
            <a:endParaRPr lang="uk-UA" sz="36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Arial" pitchFamily="34" charset="0"/>
                <a:cs typeface="Arial" pitchFamily="34" charset="0"/>
              </a:rPr>
              <a:t>МЕТОДИ НАВЧАННЯ</a:t>
            </a:r>
            <a:endParaRPr lang="uk-UA" sz="36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000" b="1" i="1" dirty="0" smtClean="0">
                <a:latin typeface="Arial" pitchFamily="34" charset="0"/>
                <a:cs typeface="Arial" pitchFamily="34" charset="0"/>
              </a:rPr>
              <a:t>СТРУКТУРА  ЕКСПЕРИМЕНТАЛЬНОЇ РОБОТИ</a:t>
            </a:r>
            <a:endParaRPr lang="uk-UA" sz="30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382</Words>
  <Application>Microsoft Office PowerPoint</Application>
  <PresentationFormat>Экран (4:3)</PresentationFormat>
  <Paragraphs>92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ЕКСПЕРИМЕНТАЛЬНА ПІДГОТОВКА З ЕКОЛОГІЇ У СПШ ТА ЗВО</vt:lpstr>
      <vt:lpstr>ПЛАН</vt:lpstr>
      <vt:lpstr>ПРИРОДНИЧИЙ ЕКСПЕРИМЕНТ</vt:lpstr>
      <vt:lpstr>ВИДИ ПРИРОДНИЧИХ УЧНІВСЬКИХ ЕКСПЕРИМЕНТІВ У СПШ</vt:lpstr>
      <vt:lpstr>КОМПЕТЕНТНОСТІ</vt:lpstr>
      <vt:lpstr>МЕТОДИЧНЕ ЗАБЕЗПЕЧЕННЯ УЧНІВСЬКОГО ЕКСПЕРИМЕНТУ</vt:lpstr>
      <vt:lpstr>ФОРМИ НАВЧАННЯ</vt:lpstr>
      <vt:lpstr>МЕТОДИ НАВЧАННЯ</vt:lpstr>
      <vt:lpstr>СТРУКТУРА  ЕКСПЕРИМЕНТАЛЬНОЇ РОБОТИ</vt:lpstr>
      <vt:lpstr>ЛАБОРАТОРНО-ПРАКТИЧНІ ЗАНЯТТЯ </vt:lpstr>
      <vt:lpstr>ВИДИ ЛАБОРАТОРНО-ПРАКТИЧНИХ ЗАНЯТЬ</vt:lpstr>
      <vt:lpstr>МЕТОДИЧНЕ ЗАБЕЗПЕЧЕННЯ</vt:lpstr>
      <vt:lpstr>ІСТОРІЯ ВИНИКНЕННЯ ЛАБОРАТОРНИХ ЗАНЯТЬ</vt:lpstr>
      <vt:lpstr>ЛАБОРАТОРНЕ ЗАНЯТТЯ </vt:lpstr>
      <vt:lpstr>ПРОВІДНА ФУНКЦІЯ ЛАБОРАТОРНОГО ЗАНЯТТЯ</vt:lpstr>
      <vt:lpstr>ОСНОВНІ ЗАВДАННЯ ЛАБОРАТОРНОГО ЗАНЯТТЯ ЯК ОРГАНІЗАЦІЙНОЇ ФОРМИ НАВЧАННЯ У ВИЩІЙ ШКОЛІ</vt:lpstr>
      <vt:lpstr>ЕФЕКТИВНІСТЬ ЛАБОРАТОРНОГО ЗАНЯТТЯ</vt:lpstr>
      <vt:lpstr>ІНСТРУКЦІЇ ДО ЛАБОРАТОРНИХ РОБІТ МІСТЯТЬ</vt:lpstr>
      <vt:lpstr>ВИМОГИ ДО СТУДЕНТІВ</vt:lpstr>
      <vt:lpstr>СТРУКТУРА ЛАБОРАТОРНОГО ЗАНЯТТЯ</vt:lpstr>
      <vt:lpstr>ЛАБОРАТОРНА РОБОТА – ЦЕ ДОСЛІДЖЕННЯ, ЯКЕ ПРОВЕДЕНО СТУДЕНТОМ САМОСТІЙНО</vt:lpstr>
      <vt:lpstr>ЕТАПИ ЛАБОРАТОРНОЇ РОБОТИ</vt:lpstr>
      <vt:lpstr>КЛАСИФІКАЦІЯ ЛАБОРАТОРНИХ ЗАНЯТЬ</vt:lpstr>
      <vt:lpstr>ФРОНТАЛЬНА ФОРМА ПРОВЕДЕННЯ ЛАБОРАТОРНИХ ЗАНЯТЬ</vt:lpstr>
      <vt:lpstr>ЦИКЛІЧНА ФОРМА ПРОВЕДЕННЯ ЛАБОРАТОРНИХ ЗАНЯТЬ</vt:lpstr>
      <vt:lpstr>ІНДИВІДУАЛЬНА ФОРМА ПРОВЕДЕННЯ ЛАБОРАТОРНИХ ЗАНЯТЬ</vt:lpstr>
      <vt:lpstr>КОМБІНОВАНА ФОРМА ПРОВЕДЕННЯ ЛАБОРАТОРНИХ ЗАНЯТЬ</vt:lpstr>
      <vt:lpstr>ВЕЛИКІ ПРАКТИКУМИ</vt:lpstr>
      <vt:lpstr>ПОДАЛЬШИЙ РОЗВИТОК ЛАБОРАТОРНИХ ЗАНЯТЬ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75</cp:revision>
  <dcterms:created xsi:type="dcterms:W3CDTF">2019-09-10T15:35:53Z</dcterms:created>
  <dcterms:modified xsi:type="dcterms:W3CDTF">2020-09-28T17:50:19Z</dcterms:modified>
</cp:coreProperties>
</file>