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733709"/>
            <a:ext cx="8967355" cy="1373070"/>
          </a:xfrm>
        </p:spPr>
        <p:txBody>
          <a:bodyPr/>
          <a:lstStyle/>
          <a:p>
            <a:r>
              <a:rPr lang="uk-UA" sz="4800" dirty="0"/>
              <a:t>Постмодернізм в політичній теорії: сутність та основні ідеї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3626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Кінець негативної конотації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918406" cy="43756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uk-UA" sz="2800" dirty="0"/>
              <a:t>Такий підхід до природи політичної влади не слід вважати песимістичним. Сам М. Фуко не раз підкреслював творчий характер владних відносин. «Слід припинити, - говорив він, - постійно описувати прояв влади в негативних термінах: вона «виключає», «привласнює», «піддає цензурі», «абстрагує», «маскує», «приховує». На справі влада робить реальне, виробляє області об'єктів і ритуалів істини ». Таким чином, погляди М. Фуко також знаходяться в загальній парадигмі позитивного сприйняття влади, характерної для ідеології постмодерну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15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Символічний характер влади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931626"/>
            <a:ext cx="6670966" cy="40150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dirty="0"/>
              <a:t>Символічний характер влади - ще одна риса «постсучасної» політичної філософії. Символізація політичної діяльності, як підкреслює К.Ф. </a:t>
            </a:r>
            <a:r>
              <a:rPr lang="uk-UA" dirty="0" err="1"/>
              <a:t>Завершинський</a:t>
            </a:r>
            <a:r>
              <a:rPr lang="uk-UA" dirty="0"/>
              <a:t>, тісно пов'язана з комунікативної природою політичної влади, оскільки «трансформує політичну реальність в комунікативний процес і надає їй інституційну визначеність за допомогою системи символічних умовностей - політичних кодів. Наявність політичних кодів, найважливішою складовою політико-культурного процесу, забезпечує безперервність політичних комунікацій в процесі реалізації рішень і перетворення їх в дії »</a:t>
            </a:r>
          </a:p>
        </p:txBody>
      </p:sp>
      <p:pic>
        <p:nvPicPr>
          <p:cNvPr id="6148" name="Picture 4" descr="РСМД :: Объясните людям, почему они должны вам подчиняться, и они это  сделаю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48" y="2357655"/>
            <a:ext cx="5282916" cy="40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6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Знаки диференціації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81010"/>
            <a:ext cx="8821882" cy="46769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З. </a:t>
            </a:r>
            <a:r>
              <a:rPr lang="uk-UA" dirty="0" err="1"/>
              <a:t>Бауман</a:t>
            </a:r>
            <a:r>
              <a:rPr lang="uk-UA" dirty="0"/>
              <a:t> в роботі «Ознаки постмодерну» зазначає, що сьогодні в суспільстві відсутні будь-які владні </a:t>
            </a:r>
            <a:r>
              <a:rPr lang="uk-UA" dirty="0" err="1"/>
              <a:t>універсалії</a:t>
            </a:r>
            <a:r>
              <a:rPr lang="uk-UA" dirty="0"/>
              <a:t>, а соціально-політичні практики здійснюються на основі символічного обміну. Сучасне суспільство - суспільство споживання, де економічна вартість замінюється символічною. Індивіди купують товари і послуги, оскільки ті є перш за все символами престижу і благополуччя. Речі не стільки задовольняють дійсні потреби, скільки служать знаками диференціації, що свідчать про належність до певної соціальної групі. З споживаних символів складається свого роду «Мова», що дає інформацію про конкретну людину і дозволяє йому значимо спілкуватися з оточуючими.</a:t>
            </a:r>
          </a:p>
        </p:txBody>
      </p:sp>
      <p:pic>
        <p:nvPicPr>
          <p:cNvPr id="7170" name="Picture 2" descr="Зигмунт Бауман о “великой лжи современности” | Лятучы ўніверсіт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36" y="2404955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6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Гіперреальність і симуляція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12" y="2087490"/>
            <a:ext cx="11175706" cy="477050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	Ж. </a:t>
            </a:r>
            <a:r>
              <a:rPr lang="uk-UA" dirty="0" err="1"/>
              <a:t>Бодрійяр</a:t>
            </a:r>
            <a:r>
              <a:rPr lang="uk-UA" dirty="0"/>
              <a:t> пише, що панування символів призводить до затвердження так званої «</a:t>
            </a:r>
            <a:r>
              <a:rPr lang="uk-UA" dirty="0" err="1"/>
              <a:t>гіперреальності</a:t>
            </a:r>
            <a:r>
              <a:rPr lang="uk-UA" dirty="0"/>
              <a:t>», під якою він розуміє симуляцію чого-небудь. Владні відносини сьогодні також знайшли форму </a:t>
            </a:r>
            <a:r>
              <a:rPr lang="uk-UA" dirty="0" err="1"/>
              <a:t>гіперреальності</a:t>
            </a:r>
            <a:r>
              <a:rPr lang="uk-UA" dirty="0"/>
              <a:t>. партії і політичні лідери в сучасному світі часто не борються за що-небудь, а скоріше симулюють видимість такої боротьби. Громадська думка не відображає істини, оскільки відтворює лише те, що вже було створено і нав'язане ЗМІ. Владний бюрократичний апарат поступається місцем «м'якому контролю». Політичне життя стає все більш індиферентної, групи інтересів перетворюються в єдину «величезну </a:t>
            </a:r>
            <a:r>
              <a:rPr lang="uk-UA" dirty="0" err="1"/>
              <a:t>симулируемого</a:t>
            </a:r>
            <a:r>
              <a:rPr lang="uk-UA" dirty="0"/>
              <a:t> масу». Розмивається саме поняття політики. Політика тепер симулюється лише прагматичною метою збереження або отримання владних повноважень і не має нічого спільного з реалізацією конкретних програм. Сучасні лідери не прагнуть до виконання передвиборчих обіцянок, так як реальні справи тепер легко замістити символічними досягненнями. Більш того, традиційні джерела влади також підміняються символами: виникають політичні структури з розмитими функціями, іноді навіть ніяк легітимно які не закріплені</a:t>
            </a:r>
          </a:p>
        </p:txBody>
      </p:sp>
    </p:spTree>
    <p:extLst>
      <p:ext uri="{BB962C8B-B14F-4D97-AF65-F5344CB8AC3E}">
        <p14:creationId xmlns:p14="http://schemas.microsoft.com/office/powerpoint/2010/main" val="22127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1963882"/>
            <a:ext cx="9613861" cy="489411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	Такі основні риси постмодерністських концептуалізацій політичної влади. Очевидно, що вони є відображенням загальних принципів соціальної філософії постмодерну: визнання плюралізму культур, заперечення непорушних стандартів і </a:t>
            </a:r>
            <a:r>
              <a:rPr lang="uk-UA" dirty="0" err="1"/>
              <a:t>універсалій</a:t>
            </a:r>
            <a:r>
              <a:rPr lang="uk-UA" dirty="0"/>
              <a:t>, домінування ЗМІ, відсутності основної реальності і заміни її сукупністю символів і </a:t>
            </a:r>
            <a:r>
              <a:rPr lang="uk-UA" dirty="0" err="1"/>
              <a:t>т.д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r>
              <a:rPr lang="uk-UA" dirty="0"/>
              <a:t>	Відзначимо, що майже всі теорії стверджують позитивний характер політичної влади, що випливає з її комунікативної природи. Дисонують з такою точкою зору лише погляди окремих учених, наприклад, Ж. </a:t>
            </a:r>
            <a:r>
              <a:rPr lang="uk-UA" dirty="0" err="1"/>
              <a:t>Бодріяра</a:t>
            </a:r>
            <a:r>
              <a:rPr lang="uk-UA" dirty="0"/>
              <a:t>. Однак в негативному ключі він оцінює скоріше конкретні політичні практики, пов'язані з невизначеністю політичних інтересів, ніж саму природу владних відносин. </a:t>
            </a:r>
          </a:p>
          <a:p>
            <a:pPr marL="0" indent="0" algn="just">
              <a:buNone/>
            </a:pPr>
            <a:r>
              <a:rPr lang="uk-UA" dirty="0"/>
              <a:t>	Підкреслимо також, що увага представників постмодерну в значній мірі зосереджено на змінах, які зазнає влада в сучасному світі. По нашому думку, такий фокус дослідження важливий сам по собі, оскільки являє собою спробу </a:t>
            </a:r>
            <a:r>
              <a:rPr lang="uk-UA" dirty="0" err="1"/>
              <a:t>теоретизації</a:t>
            </a:r>
            <a:r>
              <a:rPr lang="uk-UA" dirty="0"/>
              <a:t> політичних процесів, мали місце в недавньому минулому або відбуваються зараз. </a:t>
            </a:r>
          </a:p>
          <a:p>
            <a:pPr marL="0" indent="0" algn="just">
              <a:buNone/>
            </a:pPr>
            <a:r>
              <a:rPr lang="uk-UA" dirty="0"/>
              <a:t>	З недоліків суто практичного плану відзначимо часом абстрактний, абстраговані характер згаданих концепцій, що особливо помітно в рамках теоретизування з приводу комунікативної природи політичної влади і можливостей її персоналізації. Даний аспект дещо ускладнює застосування розглянутих теорій до пояснення та аналізу конкретних суспільно-політичних реалій. Проте оцінити в повній мірі правомірність висновків про характер політичної влади, представлених в постмодерністських дослідженнях, безумовно, можна лише після певного часу.</a:t>
            </a:r>
          </a:p>
        </p:txBody>
      </p:sp>
    </p:spTree>
    <p:extLst>
      <p:ext uri="{BB962C8B-B14F-4D97-AF65-F5344CB8AC3E}">
        <p14:creationId xmlns:p14="http://schemas.microsoft.com/office/powerpoint/2010/main" val="41484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Постмодернізм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389908"/>
            <a:ext cx="11762509" cy="4904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Постмодернізм</a:t>
            </a:r>
            <a:r>
              <a:rPr lang="ru-RU" dirty="0"/>
              <a:t> (фр. </a:t>
            </a:r>
            <a:r>
              <a:rPr lang="en-US" dirty="0" err="1"/>
              <a:t>postmodernisme</a:t>
            </a:r>
            <a:r>
              <a:rPr lang="en-US" dirty="0"/>
              <a:t> —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модернізму</a:t>
            </a:r>
            <a:r>
              <a:rPr lang="ru-RU" dirty="0"/>
              <a:t>) — </a:t>
            </a:r>
            <a:r>
              <a:rPr lang="uk-UA" dirty="0"/>
              <a:t>світоглядно-мистецький напрям, що виник та існує за епохи постмодерну. Відлік його існування зазвичай ведеться від 1960-70 років, коли він виникає в США та Західній Європі. Передумовами появи постмодернізму стало розчарування в ідеалах модернізму: безповоротності прогресу, вирішення наукою й технікою глобальних проблем людства, цілісності світу, існуванні загальнолюдських цінностей. Для постмодернізму характерні розмиття меж мистецьких жанрів і напрямів, усунення відокремленості масової культури від елітарної, автора від глядача (читача), проголошення відносності істини та цінностей, недовіра до авторитетів, </a:t>
            </a:r>
            <a:r>
              <a:rPr lang="uk-UA" dirty="0" err="1"/>
              <a:t>деконструкція</a:t>
            </a:r>
            <a:r>
              <a:rPr lang="uk-UA" dirty="0"/>
              <a:t>, гра та іронія.</a:t>
            </a:r>
          </a:p>
        </p:txBody>
      </p:sp>
    </p:spTree>
    <p:extLst>
      <p:ext uri="{BB962C8B-B14F-4D97-AF65-F5344CB8AC3E}">
        <p14:creationId xmlns:p14="http://schemas.microsoft.com/office/powerpoint/2010/main" val="100765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Постмодернізм в політичній теорії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36873"/>
            <a:ext cx="11897591" cy="4354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	Нове позитивне сприйняття влади в цілому є закономірним результатом подолання так званого державоцентристського підходу до сфери політики, що виходить із положення про державу як носія верховної влади над людьми. Даного підходу була властива свого роду </a:t>
            </a:r>
            <a:r>
              <a:rPr lang="uk-UA" dirty="0" err="1"/>
              <a:t>однополярна</a:t>
            </a:r>
            <a:r>
              <a:rPr lang="uk-UA" dirty="0"/>
              <a:t> спрямованість вивчення політичного життя, що акцентує різні аспекти підпорядкування індивідів державі і його представникам. </a:t>
            </a:r>
          </a:p>
          <a:p>
            <a:pPr marL="0" indent="0">
              <a:buNone/>
            </a:pPr>
            <a:r>
              <a:rPr lang="uk-UA" dirty="0"/>
              <a:t>	Тимчасовий етап другої половини </a:t>
            </a:r>
            <a:r>
              <a:rPr lang="en-US" dirty="0"/>
              <a:t>XX - </a:t>
            </a:r>
            <a:r>
              <a:rPr lang="ru-RU" dirty="0"/>
              <a:t>початку </a:t>
            </a:r>
            <a:r>
              <a:rPr lang="en-US" dirty="0"/>
              <a:t>XXI </a:t>
            </a:r>
            <a:r>
              <a:rPr lang="ru-RU" dirty="0"/>
              <a:t>ст. </a:t>
            </a:r>
            <a:r>
              <a:rPr lang="uk-UA" dirty="0"/>
              <a:t>докорінно трансформує як реальні політичні відносини, так і класичні теоретичні моделі. На зміну уявленням про непорушність монополії і верховенства державної влади приходять ідеї плюралізму і узгодження інтересів різних соціальних груп, які ділять між собою вплив на суспільство. Парадигма бачення політики трансформується від державного </a:t>
            </a:r>
            <a:r>
              <a:rPr lang="uk-UA" dirty="0" err="1"/>
              <a:t>моноцентризма</a:t>
            </a:r>
            <a:r>
              <a:rPr lang="uk-UA" dirty="0"/>
              <a:t> до участі у відносинах влади безлічі громадян та їх об'єднань. Розглянемо основні положення такого, званого постмодерністським, підходу до розуміння феномена політичної влади.</a:t>
            </a:r>
          </a:p>
        </p:txBody>
      </p:sp>
    </p:spTree>
    <p:extLst>
      <p:ext uri="{BB962C8B-B14F-4D97-AF65-F5344CB8AC3E}">
        <p14:creationId xmlns:p14="http://schemas.microsoft.com/office/powerpoint/2010/main" val="372101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Найважливіший елемент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67" y="2066709"/>
            <a:ext cx="8328598" cy="4479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	Головною </a:t>
            </a:r>
            <a:r>
              <a:rPr lang="uk-UA" sz="2800" dirty="0"/>
              <a:t>особливістю політичної теорії постмодерну можна вважати тлумачення владних відносин як найважливішого комунікативного елементу сучасного суспільства. В даному ключі вибудовується більшість сучасних концепцій влади. Подання владної сфери як системи комунікацій, крім </a:t>
            </a:r>
            <a:r>
              <a:rPr lang="ru-RU" sz="2800" dirty="0"/>
              <a:t>Х. Арендт, характерно для </a:t>
            </a:r>
            <a:r>
              <a:rPr lang="uk-UA" sz="2800" dirty="0"/>
              <a:t>таких класиків суспільно-політичної </a:t>
            </a:r>
            <a:r>
              <a:rPr lang="ru-RU" sz="2800" dirty="0"/>
              <a:t>думки </a:t>
            </a:r>
            <a:r>
              <a:rPr lang="en-US" sz="2800" dirty="0"/>
              <a:t>XX </a:t>
            </a:r>
            <a:r>
              <a:rPr lang="ru-RU" sz="2800" dirty="0"/>
              <a:t>ст., </a:t>
            </a:r>
            <a:r>
              <a:rPr lang="uk-UA" sz="2800" dirty="0"/>
              <a:t>якими є К. </a:t>
            </a:r>
            <a:r>
              <a:rPr lang="uk-UA" sz="2800" dirty="0" err="1"/>
              <a:t>Дойч</a:t>
            </a:r>
            <a:r>
              <a:rPr lang="uk-UA" sz="2800" dirty="0"/>
              <a:t>, Н. </a:t>
            </a:r>
            <a:r>
              <a:rPr lang="uk-UA" sz="2800" dirty="0" err="1"/>
              <a:t>Луман</a:t>
            </a:r>
            <a:r>
              <a:rPr lang="uk-UA" sz="2800" dirty="0"/>
              <a:t>, Ю. </a:t>
            </a:r>
            <a:r>
              <a:rPr lang="uk-UA" sz="2800" dirty="0" err="1"/>
              <a:t>Хабермас</a:t>
            </a:r>
            <a:r>
              <a:rPr lang="uk-UA" sz="2800" dirty="0"/>
              <a:t>, Р. </a:t>
            </a:r>
            <a:r>
              <a:rPr lang="uk-UA" sz="2800" dirty="0" err="1"/>
              <a:t>Дебре</a:t>
            </a:r>
            <a:r>
              <a:rPr lang="uk-UA" sz="2800" dirty="0"/>
              <a:t>, Е. </a:t>
            </a:r>
            <a:r>
              <a:rPr lang="uk-UA" sz="2800" dirty="0" err="1"/>
              <a:t>Гідденс</a:t>
            </a:r>
            <a:r>
              <a:rPr lang="uk-UA" sz="2800" dirty="0"/>
              <a:t>, Т. </a:t>
            </a:r>
            <a:r>
              <a:rPr lang="uk-UA" sz="2800" dirty="0" err="1"/>
              <a:t>Болла</a:t>
            </a:r>
            <a:r>
              <a:rPr lang="uk-UA" sz="2800" dirty="0"/>
              <a:t> </a:t>
            </a:r>
            <a:r>
              <a:rPr lang="ru-RU" sz="2800" dirty="0"/>
              <a:t>та </a:t>
            </a:r>
            <a:r>
              <a:rPr lang="uk-UA" sz="2800" dirty="0" err="1"/>
              <a:t>інш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4" name="Picture 4" descr="Карл Вольфганг Дойч (Karl Wolfgang Deutsch) (1912-1992) - СОЦИОЛОГИЯ  МЕЖДУНАРОДНЫХ ОТНОШЕНИЙ. ВЕДУЩИЕ ПРЕДСТАВИ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494" y="2162932"/>
            <a:ext cx="1972073" cy="21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иклас Луман — Гуманитарны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57" y="1998626"/>
            <a:ext cx="2060822" cy="28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Энтони Гидденс, его социолог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68" y="4306490"/>
            <a:ext cx="2647499" cy="19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1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абермас, Юрге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03" y="527011"/>
            <a:ext cx="5019097" cy="59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191" y="527011"/>
            <a:ext cx="573578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	</a:t>
            </a:r>
            <a:r>
              <a:rPr lang="uk-UA" sz="2800" dirty="0"/>
              <a:t>Так, одна з головних тез теорії Ю. </a:t>
            </a:r>
            <a:r>
              <a:rPr lang="uk-UA" sz="2800" dirty="0" err="1"/>
              <a:t>Хабермаса</a:t>
            </a:r>
            <a:r>
              <a:rPr lang="uk-UA" sz="2800" dirty="0"/>
              <a:t> полягає в тому, що політика здійснюється через систему комунікативних актів, що представляють собою по суті канали взаємодії між різними соціальними елементами. Таким каналом виступає перш за все влада, яка опосередковує відносини між приватною і публічною сферами суспільства (наприклад, між капіталізмом і демократією).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6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Р. </a:t>
            </a:r>
            <a:r>
              <a:rPr lang="uk-UA" dirty="0" err="1"/>
              <a:t>Дебре</a:t>
            </a:r>
            <a:r>
              <a:rPr lang="uk-UA" dirty="0"/>
              <a:t> вибудовує багато в чому схожу концептуальну Модель.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98964"/>
            <a:ext cx="6518971" cy="4759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	Політику він розглядає як трикутник взаємин держави, ЗМІ та інтелігенції. Під останньою Р. </a:t>
            </a:r>
            <a:r>
              <a:rPr lang="uk-UA" sz="3200" dirty="0" err="1"/>
              <a:t>Дебре</a:t>
            </a:r>
            <a:r>
              <a:rPr lang="uk-UA" sz="3200" dirty="0"/>
              <a:t> розуміє державних чиновників і політичних діячів - носіїв інформації та влади. Інтелігент - суб'єкт комунікації, посередник, чия основна функція полягає в налагодженні співпраці між людьми.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7677276" y="4136531"/>
            <a:ext cx="1330037" cy="117417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Інтелігенція</a:t>
            </a:r>
            <a:endParaRPr lang="ru-RU" sz="1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7438284" y="2463745"/>
            <a:ext cx="1330037" cy="1174173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Держава</a:t>
            </a:r>
            <a:endParaRPr lang="ru-RU" sz="14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9246305" y="3050831"/>
            <a:ext cx="1330037" cy="117417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ЗМІ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17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Ненасильственний характер влади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85" y="2212181"/>
            <a:ext cx="10294182" cy="43860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	Іншим загальним моментом для постмодерністських інтерпретацій політичної влади є утвердження її ненасильницького характеру. Т. </a:t>
            </a:r>
            <a:r>
              <a:rPr lang="uk-UA" dirty="0" err="1"/>
              <a:t>Болл</a:t>
            </a:r>
            <a:r>
              <a:rPr lang="uk-UA" dirty="0"/>
              <a:t> в якості ілюстрації цієї тези наводить  хрестоматійний приклад відносин між шофером і регулювальником. Регулювальник за допомогою знаків віддає автомобілісту команду, змушуючи його вчинити певні дії. Обидва учасники таким чином виробляють акт спілкування, без якого виконання команди було б неможливо. «Регулювальник міг би ... змусити його (водія) підкоритися за допомогою палиці. </a:t>
            </a:r>
          </a:p>
          <a:p>
            <a:pPr marL="0" indent="0" algn="just">
              <a:buNone/>
            </a:pPr>
            <a:r>
              <a:rPr lang="uk-UA" dirty="0"/>
              <a:t>	Але тоді подібне зовсім не можна було б назвати застосуванням влади: це акт насильства ». Дійсно, відповідно до теорії комунікацій відносини між індивідами виходять за рамки владних, як тільки в сферу спілкування включається насильство. Останнє, на думку прихильників такого підходу, не є різновидом спілкування, а, отже, не здатне здійснювати комунікативну функцію. Справжня влада завжди здатна переконати іншу сторону в доцільності спільних дій. Насильство - це навіть не прояв слабкості влади, а скоріше ознака її відсутності.</a:t>
            </a:r>
          </a:p>
        </p:txBody>
      </p:sp>
    </p:spTree>
    <p:extLst>
      <p:ext uri="{BB962C8B-B14F-4D97-AF65-F5344CB8AC3E}">
        <p14:creationId xmlns:p14="http://schemas.microsoft.com/office/powerpoint/2010/main" val="127287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Суб'єктність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30" y="2326482"/>
            <a:ext cx="8868925" cy="45315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Ще один аспект в описі природи політичної влади, який, втім, вже не так беззастережно розділяється авторами постмодерністських концепцій, але повинен бути неодмінно згаданий, це - заперечення принципів суб'єктного аналізу владних відносин. </a:t>
            </a:r>
          </a:p>
          <a:p>
            <a:pPr marL="0" indent="0" algn="just">
              <a:buNone/>
            </a:pPr>
            <a:r>
              <a:rPr lang="uk-UA" dirty="0"/>
              <a:t>	Такий погляд на владу найбільше властивий представникам французького </a:t>
            </a:r>
            <a:r>
              <a:rPr lang="uk-UA" dirty="0" err="1"/>
              <a:t>постструктуралізму</a:t>
            </a:r>
            <a:r>
              <a:rPr lang="uk-UA" dirty="0"/>
              <a:t>. Наприклад, М. Фуко закликає відмовитися від будь-яких спроб персоніфікації влади. «Аналіз в термінах влади не повинен постулювати як початкових даних суверенність держави, форму закону або глобальне єдність панування ... під владою з самого початку слід розуміти множинність відносин сили, які є іманентними областям, де вони здійснюються». </a:t>
            </a:r>
          </a:p>
        </p:txBody>
      </p:sp>
      <p:pic>
        <p:nvPicPr>
          <p:cNvPr id="4098" name="Picture 2" descr="Мишель Фуко — Гуманитарны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326482"/>
            <a:ext cx="2788504" cy="39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1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7" y="0"/>
            <a:ext cx="9321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	Описувати відносини влади, за твердженням М. Фуко, слід поза таких традиційних опозицій як «суб'єкт - об'єкт», «держава - суспільство »,« пануючий - підвладний »і </a:t>
            </a:r>
            <a:r>
              <a:rPr lang="uk-UA" sz="2000" dirty="0" err="1"/>
              <a:t>т.д</a:t>
            </a:r>
            <a:r>
              <a:rPr lang="uk-UA" sz="2000" dirty="0"/>
              <a:t>. Владу неможливо привласнити, локалізувати, вона існує сама по собі поза будь-якими рамками і обмеженнями. Те, що будь-хто може привласнити владу, всього лише поширена помилка, продиктоване суб'єктивним сприйняттям соціального світу. Схожої точки зору на проблему дотримується і П. </a:t>
            </a:r>
            <a:r>
              <a:rPr lang="uk-UA" sz="2000" dirty="0" err="1"/>
              <a:t>Бурдьє</a:t>
            </a:r>
            <a:r>
              <a:rPr lang="uk-UA" sz="2000" dirty="0"/>
              <a:t>. Про механізм здійснення влади він пише: «Насправді, неможливо знати, хто суб'єкт остаточного рішення. ... Місце рішення - скрізь і ніде (в протилежність ілюзії про «</a:t>
            </a:r>
            <a:r>
              <a:rPr lang="uk-UA" sz="2000" dirty="0" err="1"/>
              <a:t>вирішувача</a:t>
            </a:r>
            <a:r>
              <a:rPr lang="uk-UA" sz="2000" dirty="0"/>
              <a:t>», що лежить в основі багатьох приватних досліджень про владу).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2102" y="3700036"/>
            <a:ext cx="5673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Безперечно, не слід думати, що влада не може бути присвоєна зовсім. Йдеться про те, хто є вихідною стороною даного процесу. Насправді привласнення є дія самої влади, яка змушує конкретного індивіда грати за її правилами. Чи не індивід привласнює і здійснює влада, а скоріше влада захоплює його, перетворюючи якщо не в невільника, то не більше ніж в партнера по діалогу.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122" name="Picture 2" descr="Пьер Бурдьё: Социальное пространство и генезис «классов» — Гуманитарный 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" y="3197076"/>
            <a:ext cx="2542308" cy="36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2152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174</TotalTime>
  <Words>1613</Words>
  <Application>Microsoft Macintosh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Берлин</vt:lpstr>
      <vt:lpstr>Постмодернізм в політичній теорії: сутність та основні ідеї</vt:lpstr>
      <vt:lpstr>Постмодернізм</vt:lpstr>
      <vt:lpstr>Постмодернізм в політичній теорії</vt:lpstr>
      <vt:lpstr>Найважливіший елемент</vt:lpstr>
      <vt:lpstr>Презентация PowerPoint</vt:lpstr>
      <vt:lpstr>Р. Дебре вибудовує багато в чому схожу концептуальну Модель.</vt:lpstr>
      <vt:lpstr>Ненасильственний характер влади</vt:lpstr>
      <vt:lpstr>Суб'єктність </vt:lpstr>
      <vt:lpstr>Презентация PowerPoint</vt:lpstr>
      <vt:lpstr>Кінець негативної конотації </vt:lpstr>
      <vt:lpstr>Символічний характер влади</vt:lpstr>
      <vt:lpstr>Знаки диференціації</vt:lpstr>
      <vt:lpstr>Гіперреальність і симуляція</vt:lpstr>
      <vt:lpstr>Висновок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Постмодернізм в політичній теорії: сутність та основні ідеї</dc:title>
  <dc:creator>Пользователь Windows</dc:creator>
  <cp:lastModifiedBy>Microsoft Office User</cp:lastModifiedBy>
  <cp:revision>21</cp:revision>
  <dcterms:created xsi:type="dcterms:W3CDTF">2020-12-28T00:23:41Z</dcterms:created>
  <dcterms:modified xsi:type="dcterms:W3CDTF">2021-09-27T23:55:04Z</dcterms:modified>
</cp:coreProperties>
</file>