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9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571480"/>
            <a:ext cx="5744395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Екологія</a:t>
            </a:r>
            <a:r>
              <a:rPr lang="ru-RU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людини</a:t>
            </a:r>
            <a:r>
              <a:rPr lang="ru-RU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ru-RU" sz="4000" b="1" i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антропоекологія</a:t>
            </a:r>
            <a:r>
              <a:rPr lang="ru-RU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ru-RU" sz="4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8" name="Picture 4" descr="Екологія та здоров'я людини, 4 кв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71678"/>
            <a:ext cx="8515722" cy="44291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4714884"/>
            <a:ext cx="75009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err="1" smtClean="0">
                <a:latin typeface="Arial" pitchFamily="34" charset="0"/>
                <a:cs typeface="Arial" pitchFamily="34" charset="0"/>
              </a:rPr>
              <a:t>Екологія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 –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це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наука про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складні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взаємозв’язки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взаємовпливи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між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живими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організмами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середовищем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їх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проживання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З часу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оформлення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екології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як науки, вона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зазнала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суттєвих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змін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Із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суто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біологічної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науки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екологія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перетворилась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міждисциплінарну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науку, яка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є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науковою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базою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охорони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природи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пов’язана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як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природними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технічними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так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суспільними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дисциплінами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Інтерактивна лекція-тренінг «Екологія людини» у ОСШ №50 | Одеський  державний екологічний університе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28604"/>
            <a:ext cx="3571900" cy="35719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364" name="Picture 4" descr="Спеціальність &quot;Екологія&quot; | МНТ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714356"/>
            <a:ext cx="3667621" cy="355759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7620" y="1214422"/>
            <a:ext cx="48577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Серед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живих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організмів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найбільший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вплив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довкілля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має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людина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Людина –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це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біосоціальна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істота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За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походженням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люди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відносяться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до царства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тварин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іншого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боку –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це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суспільні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істоти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саме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соціум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формує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такі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відмінні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від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тварин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риси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людей, як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працелюбність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моральність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світоглядні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погляди, культуру,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гуманізм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тощо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Екологія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людини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антропоекологія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розглядається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як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окремий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напрямок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екології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почав активно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розвиватися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в 60-х роках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минулого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сторіччя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Життєдіяльність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людей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безпосередньо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пов’язана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із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сукупністю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природних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соціально-побутових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умов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території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їх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проживання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Тому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екологія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людини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тісно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взаємодіє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із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багатьма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суміжними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науками.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Екологія Право Люди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3214710" cy="3214711"/>
          </a:xfrm>
          <a:prstGeom prst="rect">
            <a:avLst/>
          </a:prstGeom>
          <a:noFill/>
        </p:spPr>
      </p:pic>
      <p:pic>
        <p:nvPicPr>
          <p:cNvPr id="14338" name="Picture 2" descr="Кафедра екології – Національний педагогічний університе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410" y="3786190"/>
            <a:ext cx="3955301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бачимо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екологія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людини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інтегрувала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собі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наукові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напрямки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різних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наук.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Всі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фахівці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екології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людини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вважають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її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складною,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багатоаспектною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наукою,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потребує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спеціаліста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знання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багатьох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суміжних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, а,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інколи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далеких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неї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наукових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дисциплін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40315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40315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40315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40315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40315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40315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40315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40315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40315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40315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40315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40315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40315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40315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40315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40315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40315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Широко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відомі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чотири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закони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екології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сформовані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американським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біологом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Барі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Коммонером: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1. 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Все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пов’язано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з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усім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2. 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Все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мусить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кудись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діватися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3. 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Природа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знає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краще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4. 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Ніщо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не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минається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даремно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Ці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закони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вже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давно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вважають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аксіомами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екології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://moodle.ipo.kpi.ua/moodle/file.php?file=/521/uploader/Lekca_1_Naukova_disciplna_Ekologa_ludini__zvazok_z_n_imi_naukami_golovn_napramki__struktura_kursu_stora_viniknenna_ta_osnovn_ponatta/img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6680" y="928670"/>
            <a:ext cx="7063578" cy="40005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</TotalTime>
  <Words>168</Words>
  <Application>Microsoft Office PowerPoint</Application>
  <PresentationFormat>Экран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Franklin Gothic Book</vt:lpstr>
      <vt:lpstr>Franklin Gothic Medium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 винчестер</dc:creator>
  <cp:lastModifiedBy>Yulia Petrusha</cp:lastModifiedBy>
  <cp:revision>2</cp:revision>
  <dcterms:created xsi:type="dcterms:W3CDTF">2021-01-12T17:40:32Z</dcterms:created>
  <dcterms:modified xsi:type="dcterms:W3CDTF">2021-01-12T18:23:20Z</dcterms:modified>
</cp:coreProperties>
</file>