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sldIdLst>
    <p:sldId id="262" r:id="rId2"/>
    <p:sldId id="256" r:id="rId3"/>
    <p:sldId id="257" r:id="rId4"/>
    <p:sldId id="258" r:id="rId5"/>
    <p:sldId id="283" r:id="rId6"/>
    <p:sldId id="259" r:id="rId7"/>
    <p:sldId id="260" r:id="rId8"/>
    <p:sldId id="261" r:id="rId9"/>
    <p:sldId id="266" r:id="rId10"/>
    <p:sldId id="263" r:id="rId11"/>
    <p:sldId id="264" r:id="rId12"/>
    <p:sldId id="265" r:id="rId13"/>
    <p:sldId id="267" r:id="rId14"/>
    <p:sldId id="269" r:id="rId15"/>
    <p:sldId id="270" r:id="rId16"/>
    <p:sldId id="271" r:id="rId17"/>
    <p:sldId id="272" r:id="rId18"/>
    <p:sldId id="273" r:id="rId19"/>
    <p:sldId id="275" r:id="rId20"/>
    <p:sldId id="276" r:id="rId21"/>
    <p:sldId id="277" r:id="rId22"/>
    <p:sldId id="278" r:id="rId23"/>
    <p:sldId id="282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7F20"/>
    <a:srgbClr val="3972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B66E7E-7221-44AA-8FA4-5BE21B3E0A2F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66A0B1A-BEC4-48E5-A4C8-EDAB25A904F0}">
      <dgm:prSet phldrT="[Текст]" custT="1"/>
      <dgm:spPr>
        <a:solidFill>
          <a:schemeClr val="accent2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uk-UA" sz="2000" b="1" dirty="0" smtClean="0"/>
            <a:t>кораловий</a:t>
          </a:r>
          <a:endParaRPr lang="ru-RU" sz="2000" b="1" dirty="0"/>
        </a:p>
      </dgm:t>
    </dgm:pt>
    <dgm:pt modelId="{67730898-487F-4B4F-BEEC-3D33F4D18D68}" type="parTrans" cxnId="{4D0678E8-7305-4E2F-8E51-FA2B9DEFA4ED}">
      <dgm:prSet/>
      <dgm:spPr/>
      <dgm:t>
        <a:bodyPr/>
        <a:lstStyle/>
        <a:p>
          <a:endParaRPr lang="ru-RU"/>
        </a:p>
      </dgm:t>
    </dgm:pt>
    <dgm:pt modelId="{6E98CE02-00D3-4A6D-8A65-45C4F8F31F3C}" type="sibTrans" cxnId="{4D0678E8-7305-4E2F-8E51-FA2B9DEFA4ED}">
      <dgm:prSet/>
      <dgm:spPr/>
      <dgm:t>
        <a:bodyPr/>
        <a:lstStyle/>
        <a:p>
          <a:endParaRPr lang="ru-RU"/>
        </a:p>
      </dgm:t>
    </dgm:pt>
    <dgm:pt modelId="{2E28BA26-1382-4726-8719-E34E4E05D84B}">
      <dgm:prSet phldrT="[Текст]" custT="1"/>
      <dgm:spPr>
        <a:solidFill>
          <a:srgbClr val="92D050">
            <a:alpha val="90000"/>
          </a:srgbClr>
        </a:solidFill>
      </dgm:spPr>
      <dgm:t>
        <a:bodyPr/>
        <a:lstStyle/>
        <a:p>
          <a:r>
            <a:rPr lang="uk-UA" sz="2000" b="1" dirty="0" smtClean="0">
              <a:solidFill>
                <a:schemeClr val="bg1"/>
              </a:solidFill>
            </a:rPr>
            <a:t>зелений</a:t>
          </a:r>
          <a:endParaRPr lang="ru-RU" sz="2000" b="1" dirty="0">
            <a:solidFill>
              <a:schemeClr val="bg1"/>
            </a:solidFill>
          </a:endParaRPr>
        </a:p>
      </dgm:t>
    </dgm:pt>
    <dgm:pt modelId="{971A144B-AAD7-4C47-9B9C-ED15C78FF8AA}" type="parTrans" cxnId="{6A5CF9ED-3F64-4440-8946-036D495C0EB1}">
      <dgm:prSet/>
      <dgm:spPr/>
      <dgm:t>
        <a:bodyPr/>
        <a:lstStyle/>
        <a:p>
          <a:endParaRPr lang="ru-RU"/>
        </a:p>
      </dgm:t>
    </dgm:pt>
    <dgm:pt modelId="{43EDE928-412F-486B-AF96-535580BBDB1E}" type="sibTrans" cxnId="{6A5CF9ED-3F64-4440-8946-036D495C0EB1}">
      <dgm:prSet/>
      <dgm:spPr/>
      <dgm:t>
        <a:bodyPr/>
        <a:lstStyle/>
        <a:p>
          <a:endParaRPr lang="ru-RU"/>
        </a:p>
      </dgm:t>
    </dgm:pt>
    <dgm:pt modelId="{0DD9CC5A-73C2-4EFA-8C1C-0D80D54AC948}">
      <dgm:prSet phldrT="[Текст]" custT="1"/>
      <dgm:spPr>
        <a:solidFill>
          <a:schemeClr val="bg2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uk-UA" sz="2000" b="1" dirty="0" smtClean="0"/>
            <a:t>бірюзовий</a:t>
          </a:r>
          <a:endParaRPr lang="ru-RU" sz="2000" b="1" dirty="0"/>
        </a:p>
      </dgm:t>
    </dgm:pt>
    <dgm:pt modelId="{68893DC1-7189-4425-800F-3CE7E194B21C}" type="parTrans" cxnId="{F8B308A8-DF6D-488E-BF78-960EA3B4C9A0}">
      <dgm:prSet/>
      <dgm:spPr/>
      <dgm:t>
        <a:bodyPr/>
        <a:lstStyle/>
        <a:p>
          <a:endParaRPr lang="ru-RU"/>
        </a:p>
      </dgm:t>
    </dgm:pt>
    <dgm:pt modelId="{C721F64E-AA9C-48A8-A287-DC12BF6E349A}" type="sibTrans" cxnId="{F8B308A8-DF6D-488E-BF78-960EA3B4C9A0}">
      <dgm:prSet/>
      <dgm:spPr/>
      <dgm:t>
        <a:bodyPr/>
        <a:lstStyle/>
        <a:p>
          <a:endParaRPr lang="ru-RU"/>
        </a:p>
      </dgm:t>
    </dgm:pt>
    <dgm:pt modelId="{A98B63DC-6EA6-4526-B84D-837938B91638}">
      <dgm:prSet phldrT="[Текст]" custT="1"/>
      <dgm:spPr>
        <a:solidFill>
          <a:srgbClr val="FFFF00">
            <a:alpha val="90000"/>
          </a:srgbClr>
        </a:solidFill>
      </dgm:spPr>
      <dgm:t>
        <a:bodyPr/>
        <a:lstStyle/>
        <a:p>
          <a:r>
            <a:rPr lang="uk-UA" sz="2000" b="1" dirty="0" smtClean="0"/>
            <a:t>жовтий</a:t>
          </a:r>
          <a:endParaRPr lang="ru-RU" sz="2000" b="1" dirty="0"/>
        </a:p>
      </dgm:t>
    </dgm:pt>
    <dgm:pt modelId="{B162AFD0-D08B-457C-865E-ABE18AE0B420}" type="parTrans" cxnId="{01E38197-3558-4056-825A-F15895AE4529}">
      <dgm:prSet/>
      <dgm:spPr/>
      <dgm:t>
        <a:bodyPr/>
        <a:lstStyle/>
        <a:p>
          <a:endParaRPr lang="ru-RU"/>
        </a:p>
      </dgm:t>
    </dgm:pt>
    <dgm:pt modelId="{F833F021-FF8E-4CEB-B36D-462FA83EB03D}" type="sibTrans" cxnId="{01E38197-3558-4056-825A-F15895AE4529}">
      <dgm:prSet/>
      <dgm:spPr/>
      <dgm:t>
        <a:bodyPr/>
        <a:lstStyle/>
        <a:p>
          <a:endParaRPr lang="ru-RU"/>
        </a:p>
      </dgm:t>
    </dgm:pt>
    <dgm:pt modelId="{612DFA02-1982-4DC3-A32E-A78DABDB6257}">
      <dgm:prSet phldrT="[Текст]" custT="1"/>
      <dgm:spPr>
        <a:solidFill>
          <a:srgbClr val="002060">
            <a:alpha val="90000"/>
          </a:srgbClr>
        </a:solidFill>
      </dgm:spPr>
      <dgm:t>
        <a:bodyPr/>
        <a:lstStyle/>
        <a:p>
          <a:r>
            <a:rPr lang="uk-UA" sz="2000" b="1" dirty="0" smtClean="0"/>
            <a:t>синій</a:t>
          </a:r>
          <a:endParaRPr lang="ru-RU" sz="2000" b="1" dirty="0"/>
        </a:p>
      </dgm:t>
    </dgm:pt>
    <dgm:pt modelId="{2F3F46C9-27A1-43BC-A406-A98169469C17}" type="parTrans" cxnId="{F9AD71CB-10F7-437A-9E74-94CA9EC64EEF}">
      <dgm:prSet/>
      <dgm:spPr/>
      <dgm:t>
        <a:bodyPr/>
        <a:lstStyle/>
        <a:p>
          <a:endParaRPr lang="ru-RU"/>
        </a:p>
      </dgm:t>
    </dgm:pt>
    <dgm:pt modelId="{D3424130-48CD-42F2-88E1-A1E7D20E4E65}" type="sibTrans" cxnId="{F9AD71CB-10F7-437A-9E74-94CA9EC64EEF}">
      <dgm:prSet/>
      <dgm:spPr/>
      <dgm:t>
        <a:bodyPr/>
        <a:lstStyle/>
        <a:p>
          <a:endParaRPr lang="ru-RU"/>
        </a:p>
      </dgm:t>
    </dgm:pt>
    <dgm:pt modelId="{C80C88F2-1442-4B08-9113-23EB4E0A6869}">
      <dgm:prSet phldrT="[Текст]" custT="1"/>
      <dgm:spPr>
        <a:solidFill>
          <a:schemeClr val="accent2">
            <a:alpha val="90000"/>
          </a:schemeClr>
        </a:solidFill>
      </dgm:spPr>
      <dgm:t>
        <a:bodyPr/>
        <a:lstStyle/>
        <a:p>
          <a:r>
            <a:rPr lang="uk-UA" sz="2000" b="1" dirty="0" smtClean="0"/>
            <a:t>помаранчевий</a:t>
          </a:r>
          <a:endParaRPr lang="ru-RU" sz="2000" b="1" dirty="0"/>
        </a:p>
      </dgm:t>
    </dgm:pt>
    <dgm:pt modelId="{AC76D630-C8B1-49E5-A70C-3BF37E6C957E}" type="parTrans" cxnId="{40632584-BA19-4E76-9580-767AFF1A3FC8}">
      <dgm:prSet/>
      <dgm:spPr/>
      <dgm:t>
        <a:bodyPr/>
        <a:lstStyle/>
        <a:p>
          <a:endParaRPr lang="ru-RU"/>
        </a:p>
      </dgm:t>
    </dgm:pt>
    <dgm:pt modelId="{2361C362-553B-4A3E-89E3-315FAE911585}" type="sibTrans" cxnId="{40632584-BA19-4E76-9580-767AFF1A3FC8}">
      <dgm:prSet/>
      <dgm:spPr/>
      <dgm:t>
        <a:bodyPr/>
        <a:lstStyle/>
        <a:p>
          <a:endParaRPr lang="ru-RU"/>
        </a:p>
      </dgm:t>
    </dgm:pt>
    <dgm:pt modelId="{0A2A7D94-3C63-4E4C-823E-727BC7B89DD0}">
      <dgm:prSet phldrT="[Текст]" custT="1"/>
      <dgm:spPr>
        <a:solidFill>
          <a:srgbClr val="FF0000">
            <a:alpha val="90000"/>
          </a:srgbClr>
        </a:solidFill>
      </dgm:spPr>
      <dgm:t>
        <a:bodyPr/>
        <a:lstStyle/>
        <a:p>
          <a:r>
            <a:rPr lang="uk-UA" sz="2000" b="1" dirty="0" smtClean="0"/>
            <a:t>червоний</a:t>
          </a:r>
          <a:endParaRPr lang="ru-RU" sz="2000" b="1" dirty="0"/>
        </a:p>
      </dgm:t>
    </dgm:pt>
    <dgm:pt modelId="{CED2894F-45B2-4280-88C2-9380A55B976B}" type="parTrans" cxnId="{D62E7835-269D-4562-9C01-7E303FAF4489}">
      <dgm:prSet/>
      <dgm:spPr/>
      <dgm:t>
        <a:bodyPr/>
        <a:lstStyle/>
        <a:p>
          <a:endParaRPr lang="ru-RU"/>
        </a:p>
      </dgm:t>
    </dgm:pt>
    <dgm:pt modelId="{93199362-84D7-43C5-AD2D-42F9AEE78779}" type="sibTrans" cxnId="{D62E7835-269D-4562-9C01-7E303FAF4489}">
      <dgm:prSet/>
      <dgm:spPr/>
      <dgm:t>
        <a:bodyPr/>
        <a:lstStyle/>
        <a:p>
          <a:endParaRPr lang="ru-RU"/>
        </a:p>
      </dgm:t>
    </dgm:pt>
    <dgm:pt modelId="{DC6CBA8D-939F-49E1-970E-4ECCC1362801}">
      <dgm:prSet phldrT="[Текст]" custT="1"/>
      <dgm:spPr>
        <a:solidFill>
          <a:schemeClr val="accent6">
            <a:lumMod val="75000"/>
            <a:alpha val="90000"/>
          </a:schemeClr>
        </a:solidFill>
      </dgm:spPr>
      <dgm:t>
        <a:bodyPr/>
        <a:lstStyle/>
        <a:p>
          <a:r>
            <a:rPr lang="uk-UA" sz="2000" b="1" dirty="0" smtClean="0"/>
            <a:t>фіолетовий</a:t>
          </a:r>
          <a:endParaRPr lang="ru-RU" sz="2000" b="1" dirty="0"/>
        </a:p>
      </dgm:t>
    </dgm:pt>
    <dgm:pt modelId="{4794D553-AA77-4812-99E4-52EFB189EA86}" type="parTrans" cxnId="{C2D7AED6-ACC8-46FD-A07B-365DE1B7AC54}">
      <dgm:prSet/>
      <dgm:spPr/>
      <dgm:t>
        <a:bodyPr/>
        <a:lstStyle/>
        <a:p>
          <a:endParaRPr lang="ru-RU"/>
        </a:p>
      </dgm:t>
    </dgm:pt>
    <dgm:pt modelId="{399B8E44-7240-4959-B523-1DB7776024FC}" type="sibTrans" cxnId="{C2D7AED6-ACC8-46FD-A07B-365DE1B7AC54}">
      <dgm:prSet/>
      <dgm:spPr/>
      <dgm:t>
        <a:bodyPr/>
        <a:lstStyle/>
        <a:p>
          <a:endParaRPr lang="ru-RU"/>
        </a:p>
      </dgm:t>
    </dgm:pt>
    <dgm:pt modelId="{00894499-6778-4435-9598-63728BC15EF0}">
      <dgm:prSet phldrT="[Текст]"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uk-UA" sz="2000" b="1" dirty="0" smtClean="0"/>
            <a:t>бежевий</a:t>
          </a:r>
          <a:endParaRPr lang="ru-RU" sz="2000" b="1" dirty="0"/>
        </a:p>
      </dgm:t>
    </dgm:pt>
    <dgm:pt modelId="{946FDBBC-853A-4C91-8E0B-F72F50A4FECB}" type="parTrans" cxnId="{987D2C3E-7BA9-4FD4-BAC5-1DFD0051721C}">
      <dgm:prSet/>
      <dgm:spPr/>
      <dgm:t>
        <a:bodyPr/>
        <a:lstStyle/>
        <a:p>
          <a:endParaRPr lang="ru-RU"/>
        </a:p>
      </dgm:t>
    </dgm:pt>
    <dgm:pt modelId="{4EC6BAEA-288F-43BF-8DFD-E92F86D3E457}" type="sibTrans" cxnId="{987D2C3E-7BA9-4FD4-BAC5-1DFD0051721C}">
      <dgm:prSet/>
      <dgm:spPr/>
      <dgm:t>
        <a:bodyPr/>
        <a:lstStyle/>
        <a:p>
          <a:endParaRPr lang="ru-RU"/>
        </a:p>
      </dgm:t>
    </dgm:pt>
    <dgm:pt modelId="{C0372E84-D247-414B-BB3D-14643BC656BF}" type="pres">
      <dgm:prSet presAssocID="{BDB66E7E-7221-44AA-8FA4-5BE21B3E0A2F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C681EABD-E76E-4FC8-A95C-6B838E0A60BB}" type="pres">
      <dgm:prSet presAssocID="{BDB66E7E-7221-44AA-8FA4-5BE21B3E0A2F}" presName="pyramid" presStyleLbl="node1" presStyleIdx="0" presStyleCnt="1" custScaleX="98719" custScaleY="100000" custLinFactNeighborX="-10908" custLinFactNeighborY="310"/>
      <dgm:spPr>
        <a:solidFill>
          <a:srgbClr val="0D7F20"/>
        </a:solidFill>
        <a:ln>
          <a:solidFill>
            <a:srgbClr val="00B0F0"/>
          </a:solidFill>
        </a:ln>
      </dgm:spPr>
      <dgm:t>
        <a:bodyPr/>
        <a:lstStyle/>
        <a:p>
          <a:endParaRPr lang="ru-RU"/>
        </a:p>
      </dgm:t>
    </dgm:pt>
    <dgm:pt modelId="{6EE3C32C-5CF5-4409-87D5-035DEC5963A4}" type="pres">
      <dgm:prSet presAssocID="{BDB66E7E-7221-44AA-8FA4-5BE21B3E0A2F}" presName="theList" presStyleCnt="0"/>
      <dgm:spPr/>
    </dgm:pt>
    <dgm:pt modelId="{5AA2BDA1-2B4A-4881-A20A-DDD2B0A34A82}" type="pres">
      <dgm:prSet presAssocID="{766A0B1A-BEC4-48E5-A4C8-EDAB25A904F0}" presName="aNode" presStyleLbl="fgAcc1" presStyleIdx="0" presStyleCnt="9" custLinFactNeighborX="-911" custLinFactNeighborY="-408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F7ABD7-A069-4467-9852-313632B32A66}" type="pres">
      <dgm:prSet presAssocID="{766A0B1A-BEC4-48E5-A4C8-EDAB25A904F0}" presName="aSpace" presStyleCnt="0"/>
      <dgm:spPr/>
    </dgm:pt>
    <dgm:pt modelId="{A578933A-96A8-4D5B-A6AC-6DCCEA4C9B40}" type="pres">
      <dgm:prSet presAssocID="{2E28BA26-1382-4726-8719-E34E4E05D84B}" presName="aNode" presStyleLbl="fgAcc1" presStyleIdx="1" presStyleCnt="9" custLinFactY="144618" custLinFactNeighborX="-455" custLinFactNeighborY="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AD68B9-8702-4FE8-8531-353EA3928197}" type="pres">
      <dgm:prSet presAssocID="{2E28BA26-1382-4726-8719-E34E4E05D84B}" presName="aSpace" presStyleCnt="0"/>
      <dgm:spPr/>
    </dgm:pt>
    <dgm:pt modelId="{D2BC9D70-7EE4-4BC5-B638-BD5D3CA36008}" type="pres">
      <dgm:prSet presAssocID="{0DD9CC5A-73C2-4EFA-8C1C-0D80D54AC948}" presName="aNode" presStyleLbl="fgAcc1" presStyleIdx="2" presStyleCnt="9" custLinFactY="-107534" custLinFactNeighborX="-911" custLinFactNeighborY="-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186059-E176-4926-A4F8-3B57A516C6C1}" type="pres">
      <dgm:prSet presAssocID="{0DD9CC5A-73C2-4EFA-8C1C-0D80D54AC948}" presName="aSpace" presStyleCnt="0"/>
      <dgm:spPr/>
    </dgm:pt>
    <dgm:pt modelId="{FDE6EF2E-C94B-405D-9033-4038F968B793}" type="pres">
      <dgm:prSet presAssocID="{A98B63DC-6EA6-4526-B84D-837938B91638}" presName="aNode" presStyleLbl="fgAcc1" presStyleIdx="3" presStyleCnt="9" custLinFactY="-124187" custLinFactNeighborX="-456" custLinFactNeighborY="-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1C54EB-5E74-4B87-BC9D-C9E5FB8CAB71}" type="pres">
      <dgm:prSet presAssocID="{A98B63DC-6EA6-4526-B84D-837938B91638}" presName="aSpace" presStyleCnt="0"/>
      <dgm:spPr/>
    </dgm:pt>
    <dgm:pt modelId="{7EF82B88-6ACF-451B-8B37-41A7AECDC89A}" type="pres">
      <dgm:prSet presAssocID="{612DFA02-1982-4DC3-A32E-A78DABDB6257}" presName="aNode" presStyleLbl="fgAcc1" presStyleIdx="4" presStyleCnt="9" custLinFactY="23157" custLinFactNeighborX="869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84ACE2-A1C0-4BB5-BE5A-1F45AB35C3DE}" type="pres">
      <dgm:prSet presAssocID="{612DFA02-1982-4DC3-A32E-A78DABDB6257}" presName="aSpace" presStyleCnt="0"/>
      <dgm:spPr/>
    </dgm:pt>
    <dgm:pt modelId="{25B5C780-BBAF-4B57-9988-DD5A2F40CFFA}" type="pres">
      <dgm:prSet presAssocID="{C80C88F2-1442-4B08-9113-23EB4E0A6869}" presName="aNode" presStyleLbl="fgAcc1" presStyleIdx="5" presStyleCnt="9" custAng="0" custLinFactY="-155130" custLinFactNeighborY="-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A67947-6C0A-4FBB-885F-5DA06EFE373F}" type="pres">
      <dgm:prSet presAssocID="{C80C88F2-1442-4B08-9113-23EB4E0A6869}" presName="aSpace" presStyleCnt="0"/>
      <dgm:spPr/>
    </dgm:pt>
    <dgm:pt modelId="{AE9D5A37-9756-4BA0-87E6-0A24DFD5A77B}" type="pres">
      <dgm:prSet presAssocID="{0A2A7D94-3C63-4E4C-823E-727BC7B89DD0}" presName="aNode" presStyleLbl="fgAcc1" presStyleIdx="6" presStyleCnt="9" custLinFactY="-83352" custLinFactNeighborX="-456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753011-7DB9-43C1-81A9-E2D47381BFD8}" type="pres">
      <dgm:prSet presAssocID="{0A2A7D94-3C63-4E4C-823E-727BC7B89DD0}" presName="aSpace" presStyleCnt="0"/>
      <dgm:spPr/>
    </dgm:pt>
    <dgm:pt modelId="{E1408945-B9C7-4C74-8070-8FDF61EB84C2}" type="pres">
      <dgm:prSet presAssocID="{DC6CBA8D-939F-49E1-970E-4ECCC1362801}" presName="aNode" presStyleLbl="fgAcc1" presStyleIdx="7" presStyleCnt="9" custLinFactY="-96674" custLinFactNeighborX="-456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83E52F-7A50-4BAE-B3D4-A72F1B8B016D}" type="pres">
      <dgm:prSet presAssocID="{DC6CBA8D-939F-49E1-970E-4ECCC1362801}" presName="aSpace" presStyleCnt="0"/>
      <dgm:spPr/>
    </dgm:pt>
    <dgm:pt modelId="{A285B599-075A-4EBA-B1C1-9ED53AC6D3F1}" type="pres">
      <dgm:prSet presAssocID="{00894499-6778-4435-9598-63728BC15EF0}" presName="aNode" presStyleLbl="fgAcc1" presStyleIdx="8" presStyleCnt="9" custLinFactY="-102906" custLinFactNeighborX="-963" custLinFactNeighborY="-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4F6B92-EF50-44EF-BA7A-A5AA6860C08A}" type="pres">
      <dgm:prSet presAssocID="{00894499-6778-4435-9598-63728BC15EF0}" presName="aSpace" presStyleCnt="0"/>
      <dgm:spPr/>
    </dgm:pt>
  </dgm:ptLst>
  <dgm:cxnLst>
    <dgm:cxn modelId="{741A6B01-C1E0-4890-A1DB-FAB193261C8B}" type="presOf" srcId="{2E28BA26-1382-4726-8719-E34E4E05D84B}" destId="{A578933A-96A8-4D5B-A6AC-6DCCEA4C9B40}" srcOrd="0" destOrd="0" presId="urn:microsoft.com/office/officeart/2005/8/layout/pyramid2"/>
    <dgm:cxn modelId="{01E38197-3558-4056-825A-F15895AE4529}" srcId="{BDB66E7E-7221-44AA-8FA4-5BE21B3E0A2F}" destId="{A98B63DC-6EA6-4526-B84D-837938B91638}" srcOrd="3" destOrd="0" parTransId="{B162AFD0-D08B-457C-865E-ABE18AE0B420}" sibTransId="{F833F021-FF8E-4CEB-B36D-462FA83EB03D}"/>
    <dgm:cxn modelId="{F8B308A8-DF6D-488E-BF78-960EA3B4C9A0}" srcId="{BDB66E7E-7221-44AA-8FA4-5BE21B3E0A2F}" destId="{0DD9CC5A-73C2-4EFA-8C1C-0D80D54AC948}" srcOrd="2" destOrd="0" parTransId="{68893DC1-7189-4425-800F-3CE7E194B21C}" sibTransId="{C721F64E-AA9C-48A8-A287-DC12BF6E349A}"/>
    <dgm:cxn modelId="{0BD9E2F5-2D71-4F29-A939-E516CF7AFA55}" type="presOf" srcId="{00894499-6778-4435-9598-63728BC15EF0}" destId="{A285B599-075A-4EBA-B1C1-9ED53AC6D3F1}" srcOrd="0" destOrd="0" presId="urn:microsoft.com/office/officeart/2005/8/layout/pyramid2"/>
    <dgm:cxn modelId="{F9AD71CB-10F7-437A-9E74-94CA9EC64EEF}" srcId="{BDB66E7E-7221-44AA-8FA4-5BE21B3E0A2F}" destId="{612DFA02-1982-4DC3-A32E-A78DABDB6257}" srcOrd="4" destOrd="0" parTransId="{2F3F46C9-27A1-43BC-A406-A98169469C17}" sibTransId="{D3424130-48CD-42F2-88E1-A1E7D20E4E65}"/>
    <dgm:cxn modelId="{5114C2C3-6F92-4392-98DC-CDE8C2784338}" type="presOf" srcId="{0A2A7D94-3C63-4E4C-823E-727BC7B89DD0}" destId="{AE9D5A37-9756-4BA0-87E6-0A24DFD5A77B}" srcOrd="0" destOrd="0" presId="urn:microsoft.com/office/officeart/2005/8/layout/pyramid2"/>
    <dgm:cxn modelId="{3B17FCEC-259E-4198-AD2A-A67B43F450EE}" type="presOf" srcId="{612DFA02-1982-4DC3-A32E-A78DABDB6257}" destId="{7EF82B88-6ACF-451B-8B37-41A7AECDC89A}" srcOrd="0" destOrd="0" presId="urn:microsoft.com/office/officeart/2005/8/layout/pyramid2"/>
    <dgm:cxn modelId="{EF966286-9D87-4426-96D4-00F1C70D3AC6}" type="presOf" srcId="{766A0B1A-BEC4-48E5-A4C8-EDAB25A904F0}" destId="{5AA2BDA1-2B4A-4881-A20A-DDD2B0A34A82}" srcOrd="0" destOrd="0" presId="urn:microsoft.com/office/officeart/2005/8/layout/pyramid2"/>
    <dgm:cxn modelId="{96FE15B1-FF4C-4A0F-9D73-E83D6033E2CD}" type="presOf" srcId="{DC6CBA8D-939F-49E1-970E-4ECCC1362801}" destId="{E1408945-B9C7-4C74-8070-8FDF61EB84C2}" srcOrd="0" destOrd="0" presId="urn:microsoft.com/office/officeart/2005/8/layout/pyramid2"/>
    <dgm:cxn modelId="{6A5CF9ED-3F64-4440-8946-036D495C0EB1}" srcId="{BDB66E7E-7221-44AA-8FA4-5BE21B3E0A2F}" destId="{2E28BA26-1382-4726-8719-E34E4E05D84B}" srcOrd="1" destOrd="0" parTransId="{971A144B-AAD7-4C47-9B9C-ED15C78FF8AA}" sibTransId="{43EDE928-412F-486B-AF96-535580BBDB1E}"/>
    <dgm:cxn modelId="{30640E89-63DF-40B1-9CF1-3A3401313D5B}" type="presOf" srcId="{0DD9CC5A-73C2-4EFA-8C1C-0D80D54AC948}" destId="{D2BC9D70-7EE4-4BC5-B638-BD5D3CA36008}" srcOrd="0" destOrd="0" presId="urn:microsoft.com/office/officeart/2005/8/layout/pyramid2"/>
    <dgm:cxn modelId="{4D0678E8-7305-4E2F-8E51-FA2B9DEFA4ED}" srcId="{BDB66E7E-7221-44AA-8FA4-5BE21B3E0A2F}" destId="{766A0B1A-BEC4-48E5-A4C8-EDAB25A904F0}" srcOrd="0" destOrd="0" parTransId="{67730898-487F-4B4F-BEEC-3D33F4D18D68}" sibTransId="{6E98CE02-00D3-4A6D-8A65-45C4F8F31F3C}"/>
    <dgm:cxn modelId="{A355E236-15E7-465C-BB86-DD7192DB35CC}" type="presOf" srcId="{BDB66E7E-7221-44AA-8FA4-5BE21B3E0A2F}" destId="{C0372E84-D247-414B-BB3D-14643BC656BF}" srcOrd="0" destOrd="0" presId="urn:microsoft.com/office/officeart/2005/8/layout/pyramid2"/>
    <dgm:cxn modelId="{40632584-BA19-4E76-9580-767AFF1A3FC8}" srcId="{BDB66E7E-7221-44AA-8FA4-5BE21B3E0A2F}" destId="{C80C88F2-1442-4B08-9113-23EB4E0A6869}" srcOrd="5" destOrd="0" parTransId="{AC76D630-C8B1-49E5-A70C-3BF37E6C957E}" sibTransId="{2361C362-553B-4A3E-89E3-315FAE911585}"/>
    <dgm:cxn modelId="{987D2C3E-7BA9-4FD4-BAC5-1DFD0051721C}" srcId="{BDB66E7E-7221-44AA-8FA4-5BE21B3E0A2F}" destId="{00894499-6778-4435-9598-63728BC15EF0}" srcOrd="8" destOrd="0" parTransId="{946FDBBC-853A-4C91-8E0B-F72F50A4FECB}" sibTransId="{4EC6BAEA-288F-43BF-8DFD-E92F86D3E457}"/>
    <dgm:cxn modelId="{C2D7AED6-ACC8-46FD-A07B-365DE1B7AC54}" srcId="{BDB66E7E-7221-44AA-8FA4-5BE21B3E0A2F}" destId="{DC6CBA8D-939F-49E1-970E-4ECCC1362801}" srcOrd="7" destOrd="0" parTransId="{4794D553-AA77-4812-99E4-52EFB189EA86}" sibTransId="{399B8E44-7240-4959-B523-1DB7776024FC}"/>
    <dgm:cxn modelId="{46DABE64-C390-4F5D-A49C-A8C81D81CE15}" type="presOf" srcId="{C80C88F2-1442-4B08-9113-23EB4E0A6869}" destId="{25B5C780-BBAF-4B57-9988-DD5A2F40CFFA}" srcOrd="0" destOrd="0" presId="urn:microsoft.com/office/officeart/2005/8/layout/pyramid2"/>
    <dgm:cxn modelId="{5A04AC08-956B-4E86-8871-E16510035563}" type="presOf" srcId="{A98B63DC-6EA6-4526-B84D-837938B91638}" destId="{FDE6EF2E-C94B-405D-9033-4038F968B793}" srcOrd="0" destOrd="0" presId="urn:microsoft.com/office/officeart/2005/8/layout/pyramid2"/>
    <dgm:cxn modelId="{D62E7835-269D-4562-9C01-7E303FAF4489}" srcId="{BDB66E7E-7221-44AA-8FA4-5BE21B3E0A2F}" destId="{0A2A7D94-3C63-4E4C-823E-727BC7B89DD0}" srcOrd="6" destOrd="0" parTransId="{CED2894F-45B2-4280-88C2-9380A55B976B}" sibTransId="{93199362-84D7-43C5-AD2D-42F9AEE78779}"/>
    <dgm:cxn modelId="{6D0BBEB3-4BCB-40C1-BDD8-2B8A21930237}" type="presParOf" srcId="{C0372E84-D247-414B-BB3D-14643BC656BF}" destId="{C681EABD-E76E-4FC8-A95C-6B838E0A60BB}" srcOrd="0" destOrd="0" presId="urn:microsoft.com/office/officeart/2005/8/layout/pyramid2"/>
    <dgm:cxn modelId="{A4103D7A-5640-4BFA-AB6F-3E488EF44D3E}" type="presParOf" srcId="{C0372E84-D247-414B-BB3D-14643BC656BF}" destId="{6EE3C32C-5CF5-4409-87D5-035DEC5963A4}" srcOrd="1" destOrd="0" presId="urn:microsoft.com/office/officeart/2005/8/layout/pyramid2"/>
    <dgm:cxn modelId="{57D1B494-FB82-459C-92AB-95497A447DEF}" type="presParOf" srcId="{6EE3C32C-5CF5-4409-87D5-035DEC5963A4}" destId="{5AA2BDA1-2B4A-4881-A20A-DDD2B0A34A82}" srcOrd="0" destOrd="0" presId="urn:microsoft.com/office/officeart/2005/8/layout/pyramid2"/>
    <dgm:cxn modelId="{4D603EA9-D0D3-46B8-A100-FE5A0FBF9C2A}" type="presParOf" srcId="{6EE3C32C-5CF5-4409-87D5-035DEC5963A4}" destId="{0CF7ABD7-A069-4467-9852-313632B32A66}" srcOrd="1" destOrd="0" presId="urn:microsoft.com/office/officeart/2005/8/layout/pyramid2"/>
    <dgm:cxn modelId="{1331AADB-2ED6-4D6C-ACB3-ACC679E74869}" type="presParOf" srcId="{6EE3C32C-5CF5-4409-87D5-035DEC5963A4}" destId="{A578933A-96A8-4D5B-A6AC-6DCCEA4C9B40}" srcOrd="2" destOrd="0" presId="urn:microsoft.com/office/officeart/2005/8/layout/pyramid2"/>
    <dgm:cxn modelId="{083D4CDF-75DA-4BC3-B04F-28656082E6B5}" type="presParOf" srcId="{6EE3C32C-5CF5-4409-87D5-035DEC5963A4}" destId="{FDAD68B9-8702-4FE8-8531-353EA3928197}" srcOrd="3" destOrd="0" presId="urn:microsoft.com/office/officeart/2005/8/layout/pyramid2"/>
    <dgm:cxn modelId="{C9A1EAEF-DB6A-4F94-A9B4-9C7871554B4C}" type="presParOf" srcId="{6EE3C32C-5CF5-4409-87D5-035DEC5963A4}" destId="{D2BC9D70-7EE4-4BC5-B638-BD5D3CA36008}" srcOrd="4" destOrd="0" presId="urn:microsoft.com/office/officeart/2005/8/layout/pyramid2"/>
    <dgm:cxn modelId="{3F631B9E-1127-483E-948D-5AE1B033E6F3}" type="presParOf" srcId="{6EE3C32C-5CF5-4409-87D5-035DEC5963A4}" destId="{17186059-E176-4926-A4F8-3B57A516C6C1}" srcOrd="5" destOrd="0" presId="urn:microsoft.com/office/officeart/2005/8/layout/pyramid2"/>
    <dgm:cxn modelId="{6E4FB52E-8A46-43E0-9965-C268DC52AC1B}" type="presParOf" srcId="{6EE3C32C-5CF5-4409-87D5-035DEC5963A4}" destId="{FDE6EF2E-C94B-405D-9033-4038F968B793}" srcOrd="6" destOrd="0" presId="urn:microsoft.com/office/officeart/2005/8/layout/pyramid2"/>
    <dgm:cxn modelId="{770B630B-9F44-47C0-A63A-86360F7DB1E1}" type="presParOf" srcId="{6EE3C32C-5CF5-4409-87D5-035DEC5963A4}" destId="{C81C54EB-5E74-4B87-BC9D-C9E5FB8CAB71}" srcOrd="7" destOrd="0" presId="urn:microsoft.com/office/officeart/2005/8/layout/pyramid2"/>
    <dgm:cxn modelId="{9E3EE505-4E2C-4BBD-8585-B4157FCE608B}" type="presParOf" srcId="{6EE3C32C-5CF5-4409-87D5-035DEC5963A4}" destId="{7EF82B88-6ACF-451B-8B37-41A7AECDC89A}" srcOrd="8" destOrd="0" presId="urn:microsoft.com/office/officeart/2005/8/layout/pyramid2"/>
    <dgm:cxn modelId="{16EDFC13-6944-4903-87BB-788EF754AC87}" type="presParOf" srcId="{6EE3C32C-5CF5-4409-87D5-035DEC5963A4}" destId="{3584ACE2-A1C0-4BB5-BE5A-1F45AB35C3DE}" srcOrd="9" destOrd="0" presId="urn:microsoft.com/office/officeart/2005/8/layout/pyramid2"/>
    <dgm:cxn modelId="{121AE493-F396-4653-9E9C-5F0FAA588C75}" type="presParOf" srcId="{6EE3C32C-5CF5-4409-87D5-035DEC5963A4}" destId="{25B5C780-BBAF-4B57-9988-DD5A2F40CFFA}" srcOrd="10" destOrd="0" presId="urn:microsoft.com/office/officeart/2005/8/layout/pyramid2"/>
    <dgm:cxn modelId="{68D70DFE-4EC0-4848-B6C7-56034216A255}" type="presParOf" srcId="{6EE3C32C-5CF5-4409-87D5-035DEC5963A4}" destId="{D4A67947-6C0A-4FBB-885F-5DA06EFE373F}" srcOrd="11" destOrd="0" presId="urn:microsoft.com/office/officeart/2005/8/layout/pyramid2"/>
    <dgm:cxn modelId="{69C840A7-8C7A-4223-AD68-4D8B5B2263E3}" type="presParOf" srcId="{6EE3C32C-5CF5-4409-87D5-035DEC5963A4}" destId="{AE9D5A37-9756-4BA0-87E6-0A24DFD5A77B}" srcOrd="12" destOrd="0" presId="urn:microsoft.com/office/officeart/2005/8/layout/pyramid2"/>
    <dgm:cxn modelId="{219D4149-D514-45FD-8410-C9A3E251B7C2}" type="presParOf" srcId="{6EE3C32C-5CF5-4409-87D5-035DEC5963A4}" destId="{E5753011-7DB9-43C1-81A9-E2D47381BFD8}" srcOrd="13" destOrd="0" presId="urn:microsoft.com/office/officeart/2005/8/layout/pyramid2"/>
    <dgm:cxn modelId="{1FEC18BE-B160-46FC-993A-1768FF89E093}" type="presParOf" srcId="{6EE3C32C-5CF5-4409-87D5-035DEC5963A4}" destId="{E1408945-B9C7-4C74-8070-8FDF61EB84C2}" srcOrd="14" destOrd="0" presId="urn:microsoft.com/office/officeart/2005/8/layout/pyramid2"/>
    <dgm:cxn modelId="{5CD6C369-AF91-4365-813C-EE37B916748F}" type="presParOf" srcId="{6EE3C32C-5CF5-4409-87D5-035DEC5963A4}" destId="{6383E52F-7A50-4BAE-B3D4-A72F1B8B016D}" srcOrd="15" destOrd="0" presId="urn:microsoft.com/office/officeart/2005/8/layout/pyramid2"/>
    <dgm:cxn modelId="{CFDAC1DA-C79D-4875-8813-B75CB86A8356}" type="presParOf" srcId="{6EE3C32C-5CF5-4409-87D5-035DEC5963A4}" destId="{A285B599-075A-4EBA-B1C1-9ED53AC6D3F1}" srcOrd="16" destOrd="0" presId="urn:microsoft.com/office/officeart/2005/8/layout/pyramid2"/>
    <dgm:cxn modelId="{A416A1DA-EB89-490C-B960-F1B86E4616C3}" type="presParOf" srcId="{6EE3C32C-5CF5-4409-87D5-035DEC5963A4}" destId="{294F6B92-EF50-44EF-BA7A-A5AA6860C08A}" srcOrd="1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DEF8F3D-B445-4D19-869E-77888269EA1D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596F584-1FA8-410C-8823-DFF0F1F99C81}">
      <dgm:prSet phldrT="[Текст]"/>
      <dgm:spPr/>
      <dgm:t>
        <a:bodyPr/>
        <a:lstStyle/>
        <a:p>
          <a:r>
            <a:rPr lang="uk-UA" dirty="0" smtClean="0"/>
            <a:t>бежевий</a:t>
          </a:r>
          <a:endParaRPr lang="ru-RU" dirty="0"/>
        </a:p>
      </dgm:t>
    </dgm:pt>
    <dgm:pt modelId="{C6365CFF-13AC-4F88-8987-6034B182AE8F}" type="parTrans" cxnId="{5781E6C6-3838-41ED-A000-099653288775}">
      <dgm:prSet/>
      <dgm:spPr/>
      <dgm:t>
        <a:bodyPr/>
        <a:lstStyle/>
        <a:p>
          <a:endParaRPr lang="ru-RU"/>
        </a:p>
      </dgm:t>
    </dgm:pt>
    <dgm:pt modelId="{08EB193D-8CC3-44FE-A0B8-C96B2EF07869}" type="sibTrans" cxnId="{5781E6C6-3838-41ED-A000-099653288775}">
      <dgm:prSet/>
      <dgm:spPr/>
      <dgm:t>
        <a:bodyPr/>
        <a:lstStyle/>
        <a:p>
          <a:endParaRPr lang="ru-RU"/>
        </a:p>
      </dgm:t>
    </dgm:pt>
    <dgm:pt modelId="{CFD77EFF-96D7-43CD-A965-CB856FD30A32}">
      <dgm:prSet phldrT="[Текст]"/>
      <dgm:spPr/>
      <dgm:t>
        <a:bodyPr/>
        <a:lstStyle/>
        <a:p>
          <a:r>
            <a:rPr lang="uk-UA" dirty="0" smtClean="0"/>
            <a:t>червоний</a:t>
          </a:r>
          <a:endParaRPr lang="ru-RU" dirty="0"/>
        </a:p>
      </dgm:t>
    </dgm:pt>
    <dgm:pt modelId="{24AABF88-F9B8-4B43-93C8-ACA21AF69D07}" type="parTrans" cxnId="{AF39DC33-021B-4B1D-B360-2CD9FF586696}">
      <dgm:prSet/>
      <dgm:spPr/>
      <dgm:t>
        <a:bodyPr/>
        <a:lstStyle/>
        <a:p>
          <a:endParaRPr lang="ru-RU"/>
        </a:p>
      </dgm:t>
    </dgm:pt>
    <dgm:pt modelId="{DC547849-3FAA-4396-BDC6-52EA7C67018E}" type="sibTrans" cxnId="{AF39DC33-021B-4B1D-B360-2CD9FF586696}">
      <dgm:prSet/>
      <dgm:spPr/>
      <dgm:t>
        <a:bodyPr/>
        <a:lstStyle/>
        <a:p>
          <a:endParaRPr lang="ru-RU"/>
        </a:p>
      </dgm:t>
    </dgm:pt>
    <dgm:pt modelId="{1EEB37DF-568B-44DF-B94F-A1DDE764E455}">
      <dgm:prSet phldrT="[Текст]"/>
      <dgm:spPr/>
      <dgm:t>
        <a:bodyPr/>
        <a:lstStyle/>
        <a:p>
          <a:r>
            <a:rPr lang="uk-UA" dirty="0" smtClean="0"/>
            <a:t>помаранчевий</a:t>
          </a:r>
          <a:endParaRPr lang="ru-RU" dirty="0"/>
        </a:p>
      </dgm:t>
    </dgm:pt>
    <dgm:pt modelId="{AE3E72A4-A615-423C-A38A-0D507A26622F}" type="parTrans" cxnId="{4C9D87B2-39F3-408A-ABE7-CB757025769E}">
      <dgm:prSet/>
      <dgm:spPr/>
      <dgm:t>
        <a:bodyPr/>
        <a:lstStyle/>
        <a:p>
          <a:endParaRPr lang="ru-RU"/>
        </a:p>
      </dgm:t>
    </dgm:pt>
    <dgm:pt modelId="{4F52445C-18D6-47C1-B4D3-1DD5C338F74A}" type="sibTrans" cxnId="{4C9D87B2-39F3-408A-ABE7-CB757025769E}">
      <dgm:prSet/>
      <dgm:spPr/>
      <dgm:t>
        <a:bodyPr/>
        <a:lstStyle/>
        <a:p>
          <a:endParaRPr lang="ru-RU"/>
        </a:p>
      </dgm:t>
    </dgm:pt>
    <dgm:pt modelId="{4D796A52-3366-442C-AEEC-958BFC57C2F9}">
      <dgm:prSet phldrT="[Текст]"/>
      <dgm:spPr/>
      <dgm:t>
        <a:bodyPr/>
        <a:lstStyle/>
        <a:p>
          <a:r>
            <a:rPr lang="uk-UA" dirty="0" smtClean="0"/>
            <a:t>жовтий</a:t>
          </a:r>
          <a:endParaRPr lang="ru-RU" dirty="0"/>
        </a:p>
      </dgm:t>
    </dgm:pt>
    <dgm:pt modelId="{4C364363-6C4D-4E2A-BEDC-CC546AF5A872}" type="parTrans" cxnId="{E1DA1C03-0242-4299-9D61-C0939BE40FE1}">
      <dgm:prSet/>
      <dgm:spPr/>
      <dgm:t>
        <a:bodyPr/>
        <a:lstStyle/>
        <a:p>
          <a:endParaRPr lang="ru-RU"/>
        </a:p>
      </dgm:t>
    </dgm:pt>
    <dgm:pt modelId="{7DB2D747-FBA1-430D-B4F2-37BFE008E384}" type="sibTrans" cxnId="{E1DA1C03-0242-4299-9D61-C0939BE40FE1}">
      <dgm:prSet/>
      <dgm:spPr/>
      <dgm:t>
        <a:bodyPr/>
        <a:lstStyle/>
        <a:p>
          <a:endParaRPr lang="ru-RU"/>
        </a:p>
      </dgm:t>
    </dgm:pt>
    <dgm:pt modelId="{D2710AF1-B0D8-42F1-A22C-00FD3C48636E}" type="pres">
      <dgm:prSet presAssocID="{CDEF8F3D-B445-4D19-869E-77888269EA1D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3D4BAB8-4DD7-4511-9894-49AE9057C523}" type="pres">
      <dgm:prSet presAssocID="{CDEF8F3D-B445-4D19-869E-77888269EA1D}" presName="arrow" presStyleLbl="bgShp" presStyleIdx="0" presStyleCnt="1"/>
      <dgm:spPr/>
    </dgm:pt>
    <dgm:pt modelId="{1472324E-C249-42DE-9F99-221F678CD2EF}" type="pres">
      <dgm:prSet presAssocID="{CDEF8F3D-B445-4D19-869E-77888269EA1D}" presName="linearProcess" presStyleCnt="0"/>
      <dgm:spPr/>
    </dgm:pt>
    <dgm:pt modelId="{45DB006D-1FE7-4F73-A9E0-8880DCF42246}" type="pres">
      <dgm:prSet presAssocID="{1596F584-1FA8-410C-8823-DFF0F1F99C81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F5E698-71B1-4B25-980E-5BA7048AA2D3}" type="pres">
      <dgm:prSet presAssocID="{08EB193D-8CC3-44FE-A0B8-C96B2EF07869}" presName="sibTrans" presStyleCnt="0"/>
      <dgm:spPr/>
    </dgm:pt>
    <dgm:pt modelId="{83A76D60-1383-4EC9-971A-4BB5B9AC64D8}" type="pres">
      <dgm:prSet presAssocID="{CFD77EFF-96D7-43CD-A965-CB856FD30A32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919208-F955-4F66-9DBF-B8582B495E52}" type="pres">
      <dgm:prSet presAssocID="{DC547849-3FAA-4396-BDC6-52EA7C67018E}" presName="sibTrans" presStyleCnt="0"/>
      <dgm:spPr/>
    </dgm:pt>
    <dgm:pt modelId="{3C19F457-7E32-40D6-AE44-BDD74DDE9350}" type="pres">
      <dgm:prSet presAssocID="{1EEB37DF-568B-44DF-B94F-A1DDE764E455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A7048B-D9CF-48CB-A2CF-1EA2365CD285}" type="pres">
      <dgm:prSet presAssocID="{4F52445C-18D6-47C1-B4D3-1DD5C338F74A}" presName="sibTrans" presStyleCnt="0"/>
      <dgm:spPr/>
    </dgm:pt>
    <dgm:pt modelId="{D431B554-E12E-41EC-A82A-66083DB39B04}" type="pres">
      <dgm:prSet presAssocID="{4D796A52-3366-442C-AEEC-958BFC57C2F9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9F924D4-706F-4CD4-8686-1B6FB0AC7159}" type="presOf" srcId="{CFD77EFF-96D7-43CD-A965-CB856FD30A32}" destId="{83A76D60-1383-4EC9-971A-4BB5B9AC64D8}" srcOrd="0" destOrd="0" presId="urn:microsoft.com/office/officeart/2005/8/layout/hProcess9"/>
    <dgm:cxn modelId="{FBD95A25-B235-48F8-AD9A-19996DEE57F8}" type="presOf" srcId="{CDEF8F3D-B445-4D19-869E-77888269EA1D}" destId="{D2710AF1-B0D8-42F1-A22C-00FD3C48636E}" srcOrd="0" destOrd="0" presId="urn:microsoft.com/office/officeart/2005/8/layout/hProcess9"/>
    <dgm:cxn modelId="{E1DA1C03-0242-4299-9D61-C0939BE40FE1}" srcId="{CDEF8F3D-B445-4D19-869E-77888269EA1D}" destId="{4D796A52-3366-442C-AEEC-958BFC57C2F9}" srcOrd="3" destOrd="0" parTransId="{4C364363-6C4D-4E2A-BEDC-CC546AF5A872}" sibTransId="{7DB2D747-FBA1-430D-B4F2-37BFE008E384}"/>
    <dgm:cxn modelId="{84879C40-54BF-44F2-A435-7C93B32A68E2}" type="presOf" srcId="{1EEB37DF-568B-44DF-B94F-A1DDE764E455}" destId="{3C19F457-7E32-40D6-AE44-BDD74DDE9350}" srcOrd="0" destOrd="0" presId="urn:microsoft.com/office/officeart/2005/8/layout/hProcess9"/>
    <dgm:cxn modelId="{4C9D87B2-39F3-408A-ABE7-CB757025769E}" srcId="{CDEF8F3D-B445-4D19-869E-77888269EA1D}" destId="{1EEB37DF-568B-44DF-B94F-A1DDE764E455}" srcOrd="2" destOrd="0" parTransId="{AE3E72A4-A615-423C-A38A-0D507A26622F}" sibTransId="{4F52445C-18D6-47C1-B4D3-1DD5C338F74A}"/>
    <dgm:cxn modelId="{FECDC06A-7923-47C7-BC02-E724D011DBFA}" type="presOf" srcId="{4D796A52-3366-442C-AEEC-958BFC57C2F9}" destId="{D431B554-E12E-41EC-A82A-66083DB39B04}" srcOrd="0" destOrd="0" presId="urn:microsoft.com/office/officeart/2005/8/layout/hProcess9"/>
    <dgm:cxn modelId="{34E35F94-DB8D-4620-A34C-AA21F79484E8}" type="presOf" srcId="{1596F584-1FA8-410C-8823-DFF0F1F99C81}" destId="{45DB006D-1FE7-4F73-A9E0-8880DCF42246}" srcOrd="0" destOrd="0" presId="urn:microsoft.com/office/officeart/2005/8/layout/hProcess9"/>
    <dgm:cxn modelId="{AF39DC33-021B-4B1D-B360-2CD9FF586696}" srcId="{CDEF8F3D-B445-4D19-869E-77888269EA1D}" destId="{CFD77EFF-96D7-43CD-A965-CB856FD30A32}" srcOrd="1" destOrd="0" parTransId="{24AABF88-F9B8-4B43-93C8-ACA21AF69D07}" sibTransId="{DC547849-3FAA-4396-BDC6-52EA7C67018E}"/>
    <dgm:cxn modelId="{5781E6C6-3838-41ED-A000-099653288775}" srcId="{CDEF8F3D-B445-4D19-869E-77888269EA1D}" destId="{1596F584-1FA8-410C-8823-DFF0F1F99C81}" srcOrd="0" destOrd="0" parTransId="{C6365CFF-13AC-4F88-8987-6034B182AE8F}" sibTransId="{08EB193D-8CC3-44FE-A0B8-C96B2EF07869}"/>
    <dgm:cxn modelId="{C298CC7F-486B-478E-8861-45B2A52DE0E2}" type="presParOf" srcId="{D2710AF1-B0D8-42F1-A22C-00FD3C48636E}" destId="{03D4BAB8-4DD7-4511-9894-49AE9057C523}" srcOrd="0" destOrd="0" presId="urn:microsoft.com/office/officeart/2005/8/layout/hProcess9"/>
    <dgm:cxn modelId="{2757C3E2-D3C8-45A5-BBAA-F1798BDE8512}" type="presParOf" srcId="{D2710AF1-B0D8-42F1-A22C-00FD3C48636E}" destId="{1472324E-C249-42DE-9F99-221F678CD2EF}" srcOrd="1" destOrd="0" presId="urn:microsoft.com/office/officeart/2005/8/layout/hProcess9"/>
    <dgm:cxn modelId="{9F3D49AD-8C1A-4EE7-BE26-9E0A201343B9}" type="presParOf" srcId="{1472324E-C249-42DE-9F99-221F678CD2EF}" destId="{45DB006D-1FE7-4F73-A9E0-8880DCF42246}" srcOrd="0" destOrd="0" presId="urn:microsoft.com/office/officeart/2005/8/layout/hProcess9"/>
    <dgm:cxn modelId="{F14D3FB6-C518-411E-A6F5-F1AA7191DC7B}" type="presParOf" srcId="{1472324E-C249-42DE-9F99-221F678CD2EF}" destId="{E8F5E698-71B1-4B25-980E-5BA7048AA2D3}" srcOrd="1" destOrd="0" presId="urn:microsoft.com/office/officeart/2005/8/layout/hProcess9"/>
    <dgm:cxn modelId="{337A8073-D7C1-4B5E-BD04-22C3A3FF9D5D}" type="presParOf" srcId="{1472324E-C249-42DE-9F99-221F678CD2EF}" destId="{83A76D60-1383-4EC9-971A-4BB5B9AC64D8}" srcOrd="2" destOrd="0" presId="urn:microsoft.com/office/officeart/2005/8/layout/hProcess9"/>
    <dgm:cxn modelId="{336A2B19-A338-4C29-A929-272C7C9BF6B6}" type="presParOf" srcId="{1472324E-C249-42DE-9F99-221F678CD2EF}" destId="{18919208-F955-4F66-9DBF-B8582B495E52}" srcOrd="3" destOrd="0" presId="urn:microsoft.com/office/officeart/2005/8/layout/hProcess9"/>
    <dgm:cxn modelId="{0AE33219-AD81-4EFA-99A1-201BDE921422}" type="presParOf" srcId="{1472324E-C249-42DE-9F99-221F678CD2EF}" destId="{3C19F457-7E32-40D6-AE44-BDD74DDE9350}" srcOrd="4" destOrd="0" presId="urn:microsoft.com/office/officeart/2005/8/layout/hProcess9"/>
    <dgm:cxn modelId="{AE46928A-DF21-4F5F-BD62-D76F551DBF63}" type="presParOf" srcId="{1472324E-C249-42DE-9F99-221F678CD2EF}" destId="{6BA7048B-D9CF-48CB-A2CF-1EA2365CD285}" srcOrd="5" destOrd="0" presId="urn:microsoft.com/office/officeart/2005/8/layout/hProcess9"/>
    <dgm:cxn modelId="{0481CFB8-72EB-4FA1-AC53-636F98CE4D36}" type="presParOf" srcId="{1472324E-C249-42DE-9F99-221F678CD2EF}" destId="{D431B554-E12E-41EC-A82A-66083DB39B04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BA5DA62-3007-4B86-9B9B-CB7FAA0A1D94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40DF176-3083-4389-9358-F078B2AA5902}">
      <dgm:prSet phldrT="[Текст]"/>
      <dgm:spPr/>
      <dgm:t>
        <a:bodyPr/>
        <a:lstStyle/>
        <a:p>
          <a:r>
            <a:rPr lang="uk-UA" dirty="0" smtClean="0"/>
            <a:t>фіолетовий</a:t>
          </a:r>
          <a:endParaRPr lang="ru-RU" dirty="0"/>
        </a:p>
      </dgm:t>
    </dgm:pt>
    <dgm:pt modelId="{D24E8D05-C537-4727-81E6-A09B89E192E5}" type="parTrans" cxnId="{E2268AA5-3547-4BA9-8781-6BE4D99D071A}">
      <dgm:prSet/>
      <dgm:spPr/>
      <dgm:t>
        <a:bodyPr/>
        <a:lstStyle/>
        <a:p>
          <a:endParaRPr lang="ru-RU"/>
        </a:p>
      </dgm:t>
    </dgm:pt>
    <dgm:pt modelId="{D0916B3F-1EBA-4424-AF0D-B5F431B3EF74}" type="sibTrans" cxnId="{E2268AA5-3547-4BA9-8781-6BE4D99D071A}">
      <dgm:prSet/>
      <dgm:spPr/>
      <dgm:t>
        <a:bodyPr/>
        <a:lstStyle/>
        <a:p>
          <a:endParaRPr lang="ru-RU"/>
        </a:p>
      </dgm:t>
    </dgm:pt>
    <dgm:pt modelId="{9DDF9C34-B05D-4124-A62D-1E7D28CCAA2E}">
      <dgm:prSet phldrT="[Текст]"/>
      <dgm:spPr/>
      <dgm:t>
        <a:bodyPr/>
        <a:lstStyle/>
        <a:p>
          <a:r>
            <a:rPr lang="uk-UA" dirty="0" smtClean="0"/>
            <a:t>синій</a:t>
          </a:r>
          <a:endParaRPr lang="ru-RU" dirty="0"/>
        </a:p>
      </dgm:t>
    </dgm:pt>
    <dgm:pt modelId="{CDC6A77D-BEB2-4752-BC5E-DBB631E052B7}" type="parTrans" cxnId="{3E1890CB-E945-4BD2-9161-691EECF8928B}">
      <dgm:prSet/>
      <dgm:spPr/>
      <dgm:t>
        <a:bodyPr/>
        <a:lstStyle/>
        <a:p>
          <a:endParaRPr lang="ru-RU"/>
        </a:p>
      </dgm:t>
    </dgm:pt>
    <dgm:pt modelId="{F6314CAD-FF25-4CFE-9212-1651AE757E09}" type="sibTrans" cxnId="{3E1890CB-E945-4BD2-9161-691EECF8928B}">
      <dgm:prSet/>
      <dgm:spPr/>
      <dgm:t>
        <a:bodyPr/>
        <a:lstStyle/>
        <a:p>
          <a:endParaRPr lang="ru-RU"/>
        </a:p>
      </dgm:t>
    </dgm:pt>
    <dgm:pt modelId="{A57C35CA-E70C-4269-89CA-E09A99752A32}">
      <dgm:prSet phldrT="[Текст]"/>
      <dgm:spPr/>
      <dgm:t>
        <a:bodyPr/>
        <a:lstStyle/>
        <a:p>
          <a:r>
            <a:rPr lang="uk-UA" dirty="0" smtClean="0"/>
            <a:t>зелений</a:t>
          </a:r>
          <a:endParaRPr lang="ru-RU" dirty="0"/>
        </a:p>
      </dgm:t>
    </dgm:pt>
    <dgm:pt modelId="{F11A4ADD-DBC6-4C8B-9CD8-8AFD48B4905D}" type="parTrans" cxnId="{62E9F015-3C55-465C-833A-8F20FF253547}">
      <dgm:prSet/>
      <dgm:spPr/>
      <dgm:t>
        <a:bodyPr/>
        <a:lstStyle/>
        <a:p>
          <a:endParaRPr lang="ru-RU"/>
        </a:p>
      </dgm:t>
    </dgm:pt>
    <dgm:pt modelId="{7186523C-FB9D-4F15-955C-9DB0DC7E5E36}" type="sibTrans" cxnId="{62E9F015-3C55-465C-833A-8F20FF253547}">
      <dgm:prSet/>
      <dgm:spPr/>
      <dgm:t>
        <a:bodyPr/>
        <a:lstStyle/>
        <a:p>
          <a:endParaRPr lang="ru-RU"/>
        </a:p>
      </dgm:t>
    </dgm:pt>
    <dgm:pt modelId="{0BCAB0E0-CE78-461F-BBCE-E8683D46E164}">
      <dgm:prSet phldrT="[Текст]"/>
      <dgm:spPr/>
      <dgm:t>
        <a:bodyPr/>
        <a:lstStyle/>
        <a:p>
          <a:r>
            <a:rPr lang="uk-UA" dirty="0" smtClean="0"/>
            <a:t>бірюзовий</a:t>
          </a:r>
          <a:endParaRPr lang="ru-RU" dirty="0"/>
        </a:p>
      </dgm:t>
    </dgm:pt>
    <dgm:pt modelId="{8433DA31-E24F-414A-B0DC-44E393BE79A9}" type="parTrans" cxnId="{607CD36E-CB90-47B7-A2C6-C453DC7EDF7F}">
      <dgm:prSet/>
      <dgm:spPr/>
      <dgm:t>
        <a:bodyPr/>
        <a:lstStyle/>
        <a:p>
          <a:endParaRPr lang="ru-RU"/>
        </a:p>
      </dgm:t>
    </dgm:pt>
    <dgm:pt modelId="{85602278-0A10-4E21-B4E5-8A629BD62C53}" type="sibTrans" cxnId="{607CD36E-CB90-47B7-A2C6-C453DC7EDF7F}">
      <dgm:prSet/>
      <dgm:spPr/>
      <dgm:t>
        <a:bodyPr/>
        <a:lstStyle/>
        <a:p>
          <a:endParaRPr lang="ru-RU"/>
        </a:p>
      </dgm:t>
    </dgm:pt>
    <dgm:pt modelId="{D55939E5-5C75-4199-9D66-E3DD0942C5D1}" type="pres">
      <dgm:prSet presAssocID="{0BA5DA62-3007-4B86-9B9B-CB7FAA0A1D94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920200E-7A83-4668-B334-096EBAC3064A}" type="pres">
      <dgm:prSet presAssocID="{0BA5DA62-3007-4B86-9B9B-CB7FAA0A1D94}" presName="arrow" presStyleLbl="bgShp" presStyleIdx="0" presStyleCnt="1"/>
      <dgm:spPr/>
    </dgm:pt>
    <dgm:pt modelId="{23F1D09B-66CF-4495-8C9E-8A81E23445C3}" type="pres">
      <dgm:prSet presAssocID="{0BA5DA62-3007-4B86-9B9B-CB7FAA0A1D94}" presName="linearProcess" presStyleCnt="0"/>
      <dgm:spPr/>
    </dgm:pt>
    <dgm:pt modelId="{6ECE48A9-F3C6-4DFB-8C87-68AA8C6CC324}" type="pres">
      <dgm:prSet presAssocID="{940DF176-3083-4389-9358-F078B2AA5902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3EA6D6-E43D-4FB9-89AD-74C0D8DD8265}" type="pres">
      <dgm:prSet presAssocID="{D0916B3F-1EBA-4424-AF0D-B5F431B3EF74}" presName="sibTrans" presStyleCnt="0"/>
      <dgm:spPr/>
    </dgm:pt>
    <dgm:pt modelId="{EDD1903E-F6DA-4BEB-AD40-5B4E6FA16270}" type="pres">
      <dgm:prSet presAssocID="{9DDF9C34-B05D-4124-A62D-1E7D28CCAA2E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669F44-87E1-454B-BD34-46AAA169D1C0}" type="pres">
      <dgm:prSet presAssocID="{F6314CAD-FF25-4CFE-9212-1651AE757E09}" presName="sibTrans" presStyleCnt="0"/>
      <dgm:spPr/>
    </dgm:pt>
    <dgm:pt modelId="{71D2B86A-20EE-4223-A4D7-DEC0DBB298E0}" type="pres">
      <dgm:prSet presAssocID="{A57C35CA-E70C-4269-89CA-E09A99752A32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7980D4-7464-40C0-8A7D-1FE1701333D6}" type="pres">
      <dgm:prSet presAssocID="{7186523C-FB9D-4F15-955C-9DB0DC7E5E36}" presName="sibTrans" presStyleCnt="0"/>
      <dgm:spPr/>
    </dgm:pt>
    <dgm:pt modelId="{32CA56F5-B01F-42B8-BA26-681C9E7E35EF}" type="pres">
      <dgm:prSet presAssocID="{0BCAB0E0-CE78-461F-BBCE-E8683D46E164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AB1E0F9-3FE6-4869-990A-C8DFB396FDA1}" type="presOf" srcId="{940DF176-3083-4389-9358-F078B2AA5902}" destId="{6ECE48A9-F3C6-4DFB-8C87-68AA8C6CC324}" srcOrd="0" destOrd="0" presId="urn:microsoft.com/office/officeart/2005/8/layout/hProcess9"/>
    <dgm:cxn modelId="{607CD36E-CB90-47B7-A2C6-C453DC7EDF7F}" srcId="{0BA5DA62-3007-4B86-9B9B-CB7FAA0A1D94}" destId="{0BCAB0E0-CE78-461F-BBCE-E8683D46E164}" srcOrd="3" destOrd="0" parTransId="{8433DA31-E24F-414A-B0DC-44E393BE79A9}" sibTransId="{85602278-0A10-4E21-B4E5-8A629BD62C53}"/>
    <dgm:cxn modelId="{16FE435D-07D3-4972-9CDF-AB10BC11CA67}" type="presOf" srcId="{0BA5DA62-3007-4B86-9B9B-CB7FAA0A1D94}" destId="{D55939E5-5C75-4199-9D66-E3DD0942C5D1}" srcOrd="0" destOrd="0" presId="urn:microsoft.com/office/officeart/2005/8/layout/hProcess9"/>
    <dgm:cxn modelId="{1240F464-2118-4305-8D4A-88E9751A3EAE}" type="presOf" srcId="{A57C35CA-E70C-4269-89CA-E09A99752A32}" destId="{71D2B86A-20EE-4223-A4D7-DEC0DBB298E0}" srcOrd="0" destOrd="0" presId="urn:microsoft.com/office/officeart/2005/8/layout/hProcess9"/>
    <dgm:cxn modelId="{3E1890CB-E945-4BD2-9161-691EECF8928B}" srcId="{0BA5DA62-3007-4B86-9B9B-CB7FAA0A1D94}" destId="{9DDF9C34-B05D-4124-A62D-1E7D28CCAA2E}" srcOrd="1" destOrd="0" parTransId="{CDC6A77D-BEB2-4752-BC5E-DBB631E052B7}" sibTransId="{F6314CAD-FF25-4CFE-9212-1651AE757E09}"/>
    <dgm:cxn modelId="{62E9F015-3C55-465C-833A-8F20FF253547}" srcId="{0BA5DA62-3007-4B86-9B9B-CB7FAA0A1D94}" destId="{A57C35CA-E70C-4269-89CA-E09A99752A32}" srcOrd="2" destOrd="0" parTransId="{F11A4ADD-DBC6-4C8B-9CD8-8AFD48B4905D}" sibTransId="{7186523C-FB9D-4F15-955C-9DB0DC7E5E36}"/>
    <dgm:cxn modelId="{7DD57446-84F5-4130-82EF-A3FF4C14CACD}" type="presOf" srcId="{9DDF9C34-B05D-4124-A62D-1E7D28CCAA2E}" destId="{EDD1903E-F6DA-4BEB-AD40-5B4E6FA16270}" srcOrd="0" destOrd="0" presId="urn:microsoft.com/office/officeart/2005/8/layout/hProcess9"/>
    <dgm:cxn modelId="{A60EEE6D-2B0A-4B5D-8225-0349E14AF5A8}" type="presOf" srcId="{0BCAB0E0-CE78-461F-BBCE-E8683D46E164}" destId="{32CA56F5-B01F-42B8-BA26-681C9E7E35EF}" srcOrd="0" destOrd="0" presId="urn:microsoft.com/office/officeart/2005/8/layout/hProcess9"/>
    <dgm:cxn modelId="{E2268AA5-3547-4BA9-8781-6BE4D99D071A}" srcId="{0BA5DA62-3007-4B86-9B9B-CB7FAA0A1D94}" destId="{940DF176-3083-4389-9358-F078B2AA5902}" srcOrd="0" destOrd="0" parTransId="{D24E8D05-C537-4727-81E6-A09B89E192E5}" sibTransId="{D0916B3F-1EBA-4424-AF0D-B5F431B3EF74}"/>
    <dgm:cxn modelId="{C5800536-0B9E-470C-BDC9-26E4B820BA33}" type="presParOf" srcId="{D55939E5-5C75-4199-9D66-E3DD0942C5D1}" destId="{1920200E-7A83-4668-B334-096EBAC3064A}" srcOrd="0" destOrd="0" presId="urn:microsoft.com/office/officeart/2005/8/layout/hProcess9"/>
    <dgm:cxn modelId="{A8CBAF82-5B41-4C3B-AA70-4A3C1D70CE1E}" type="presParOf" srcId="{D55939E5-5C75-4199-9D66-E3DD0942C5D1}" destId="{23F1D09B-66CF-4495-8C9E-8A81E23445C3}" srcOrd="1" destOrd="0" presId="urn:microsoft.com/office/officeart/2005/8/layout/hProcess9"/>
    <dgm:cxn modelId="{3BD166E4-141F-414E-BE33-AB89E3A1A6DD}" type="presParOf" srcId="{23F1D09B-66CF-4495-8C9E-8A81E23445C3}" destId="{6ECE48A9-F3C6-4DFB-8C87-68AA8C6CC324}" srcOrd="0" destOrd="0" presId="urn:microsoft.com/office/officeart/2005/8/layout/hProcess9"/>
    <dgm:cxn modelId="{C2562D59-FD78-4517-88B8-FA5D08C5412C}" type="presParOf" srcId="{23F1D09B-66CF-4495-8C9E-8A81E23445C3}" destId="{3B3EA6D6-E43D-4FB9-89AD-74C0D8DD8265}" srcOrd="1" destOrd="0" presId="urn:microsoft.com/office/officeart/2005/8/layout/hProcess9"/>
    <dgm:cxn modelId="{CEDBF912-1166-4116-AEEE-C30A6B3778E6}" type="presParOf" srcId="{23F1D09B-66CF-4495-8C9E-8A81E23445C3}" destId="{EDD1903E-F6DA-4BEB-AD40-5B4E6FA16270}" srcOrd="2" destOrd="0" presId="urn:microsoft.com/office/officeart/2005/8/layout/hProcess9"/>
    <dgm:cxn modelId="{44169C1E-5FFF-4C6A-B221-06C5598896C5}" type="presParOf" srcId="{23F1D09B-66CF-4495-8C9E-8A81E23445C3}" destId="{11669F44-87E1-454B-BD34-46AAA169D1C0}" srcOrd="3" destOrd="0" presId="urn:microsoft.com/office/officeart/2005/8/layout/hProcess9"/>
    <dgm:cxn modelId="{A0652405-6D15-407A-B456-9F572DB37D5D}" type="presParOf" srcId="{23F1D09B-66CF-4495-8C9E-8A81E23445C3}" destId="{71D2B86A-20EE-4223-A4D7-DEC0DBB298E0}" srcOrd="4" destOrd="0" presId="urn:microsoft.com/office/officeart/2005/8/layout/hProcess9"/>
    <dgm:cxn modelId="{8C3CFF38-1591-41BF-89DD-B359D75A03D0}" type="presParOf" srcId="{23F1D09B-66CF-4495-8C9E-8A81E23445C3}" destId="{317980D4-7464-40C0-8A7D-1FE1701333D6}" srcOrd="5" destOrd="0" presId="urn:microsoft.com/office/officeart/2005/8/layout/hProcess9"/>
    <dgm:cxn modelId="{4129B552-87F6-4798-AFA3-54C4738F3C69}" type="presParOf" srcId="{23F1D09B-66CF-4495-8C9E-8A81E23445C3}" destId="{32CA56F5-B01F-42B8-BA26-681C9E7E35EF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81EABD-E76E-4FC8-A95C-6B838E0A60BB}">
      <dsp:nvSpPr>
        <dsp:cNvPr id="0" name=""/>
        <dsp:cNvSpPr/>
      </dsp:nvSpPr>
      <dsp:spPr>
        <a:xfrm>
          <a:off x="1470941" y="0"/>
          <a:ext cx="4502838" cy="4561268"/>
        </a:xfrm>
        <a:prstGeom prst="triangle">
          <a:avLst/>
        </a:prstGeom>
        <a:solidFill>
          <a:srgbClr val="0D7F20"/>
        </a:solidFill>
        <a:ln w="19050" cap="rnd" cmpd="sng" algn="ctr">
          <a:solidFill>
            <a:srgbClr val="00B0F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A2BDA1-2B4A-4881-A20A-DDD2B0A34A82}">
      <dsp:nvSpPr>
        <dsp:cNvPr id="0" name=""/>
        <dsp:cNvSpPr/>
      </dsp:nvSpPr>
      <dsp:spPr>
        <a:xfrm>
          <a:off x="4192893" y="437932"/>
          <a:ext cx="2964824" cy="360357"/>
        </a:xfrm>
        <a:prstGeom prst="roundRect">
          <a:avLst/>
        </a:prstGeom>
        <a:solidFill>
          <a:schemeClr val="accent2">
            <a:lumMod val="60000"/>
            <a:lumOff val="40000"/>
            <a:alpha val="9000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/>
            <a:t>кораловий</a:t>
          </a:r>
          <a:endParaRPr lang="ru-RU" sz="2000" b="1" kern="1200" dirty="0"/>
        </a:p>
      </dsp:txBody>
      <dsp:txXfrm>
        <a:off x="4210484" y="455523"/>
        <a:ext cx="2929642" cy="325175"/>
      </dsp:txXfrm>
    </dsp:sp>
    <dsp:sp modelId="{A578933A-96A8-4D5B-A6AC-6DCCEA4C9B40}">
      <dsp:nvSpPr>
        <dsp:cNvPr id="0" name=""/>
        <dsp:cNvSpPr/>
      </dsp:nvSpPr>
      <dsp:spPr>
        <a:xfrm>
          <a:off x="4206413" y="1472956"/>
          <a:ext cx="2964824" cy="360357"/>
        </a:xfrm>
        <a:prstGeom prst="roundRect">
          <a:avLst/>
        </a:prstGeom>
        <a:solidFill>
          <a:srgbClr val="92D050">
            <a:alpha val="90000"/>
          </a:srgb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chemeClr val="bg1"/>
              </a:solidFill>
            </a:rPr>
            <a:t>зелений</a:t>
          </a:r>
          <a:endParaRPr lang="ru-RU" sz="2000" b="1" kern="1200" dirty="0">
            <a:solidFill>
              <a:schemeClr val="bg1"/>
            </a:solidFill>
          </a:endParaRPr>
        </a:p>
      </dsp:txBody>
      <dsp:txXfrm>
        <a:off x="4224004" y="1490547"/>
        <a:ext cx="2929642" cy="325175"/>
      </dsp:txXfrm>
    </dsp:sp>
    <dsp:sp modelId="{D2BC9D70-7EE4-4BC5-B638-BD5D3CA36008}">
      <dsp:nvSpPr>
        <dsp:cNvPr id="0" name=""/>
        <dsp:cNvSpPr/>
      </dsp:nvSpPr>
      <dsp:spPr>
        <a:xfrm>
          <a:off x="4192893" y="789530"/>
          <a:ext cx="2964824" cy="360357"/>
        </a:xfrm>
        <a:prstGeom prst="roundRect">
          <a:avLst/>
        </a:prstGeom>
        <a:solidFill>
          <a:schemeClr val="bg2">
            <a:lumMod val="60000"/>
            <a:lumOff val="40000"/>
            <a:alpha val="9000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/>
            <a:t>бірюзовий</a:t>
          </a:r>
          <a:endParaRPr lang="ru-RU" sz="2000" b="1" kern="1200" dirty="0"/>
        </a:p>
      </dsp:txBody>
      <dsp:txXfrm>
        <a:off x="4210484" y="807121"/>
        <a:ext cx="2929642" cy="325175"/>
      </dsp:txXfrm>
    </dsp:sp>
    <dsp:sp modelId="{FDE6EF2E-C94B-405D-9033-4038F968B793}">
      <dsp:nvSpPr>
        <dsp:cNvPr id="0" name=""/>
        <dsp:cNvSpPr/>
      </dsp:nvSpPr>
      <dsp:spPr>
        <a:xfrm>
          <a:off x="4206383" y="1134922"/>
          <a:ext cx="2964824" cy="360357"/>
        </a:xfrm>
        <a:prstGeom prst="roundRect">
          <a:avLst/>
        </a:prstGeom>
        <a:solidFill>
          <a:srgbClr val="FFFF00">
            <a:alpha val="90000"/>
          </a:srgb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/>
            <a:t>жовтий</a:t>
          </a:r>
          <a:endParaRPr lang="ru-RU" sz="2000" b="1" kern="1200" dirty="0"/>
        </a:p>
      </dsp:txBody>
      <dsp:txXfrm>
        <a:off x="4223974" y="1152513"/>
        <a:ext cx="2929642" cy="325175"/>
      </dsp:txXfrm>
    </dsp:sp>
    <dsp:sp modelId="{7EF82B88-6ACF-451B-8B37-41A7AECDC89A}">
      <dsp:nvSpPr>
        <dsp:cNvPr id="0" name=""/>
        <dsp:cNvSpPr/>
      </dsp:nvSpPr>
      <dsp:spPr>
        <a:xfrm>
          <a:off x="4245667" y="2206425"/>
          <a:ext cx="2964824" cy="360357"/>
        </a:xfrm>
        <a:prstGeom prst="roundRect">
          <a:avLst/>
        </a:prstGeom>
        <a:solidFill>
          <a:srgbClr val="002060">
            <a:alpha val="90000"/>
          </a:srgb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/>
            <a:t>синій</a:t>
          </a:r>
          <a:endParaRPr lang="ru-RU" sz="2000" b="1" kern="1200" dirty="0"/>
        </a:p>
      </dsp:txBody>
      <dsp:txXfrm>
        <a:off x="4263258" y="2224016"/>
        <a:ext cx="2929642" cy="325175"/>
      </dsp:txXfrm>
    </dsp:sp>
    <dsp:sp modelId="{25B5C780-BBAF-4B57-9988-DD5A2F40CFFA}">
      <dsp:nvSpPr>
        <dsp:cNvPr id="0" name=""/>
        <dsp:cNvSpPr/>
      </dsp:nvSpPr>
      <dsp:spPr>
        <a:xfrm>
          <a:off x="4219903" y="1834222"/>
          <a:ext cx="2964824" cy="360357"/>
        </a:xfrm>
        <a:prstGeom prst="roundRect">
          <a:avLst/>
        </a:prstGeom>
        <a:solidFill>
          <a:schemeClr val="accent2">
            <a:alpha val="9000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/>
            <a:t>помаранчевий</a:t>
          </a:r>
          <a:endParaRPr lang="ru-RU" sz="2000" b="1" kern="1200" dirty="0"/>
        </a:p>
      </dsp:txBody>
      <dsp:txXfrm>
        <a:off x="4237494" y="1851813"/>
        <a:ext cx="2929642" cy="325175"/>
      </dsp:txXfrm>
    </dsp:sp>
    <dsp:sp modelId="{AE9D5A37-9756-4BA0-87E6-0A24DFD5A77B}">
      <dsp:nvSpPr>
        <dsp:cNvPr id="0" name=""/>
        <dsp:cNvSpPr/>
      </dsp:nvSpPr>
      <dsp:spPr>
        <a:xfrm>
          <a:off x="4206383" y="2543327"/>
          <a:ext cx="2964824" cy="360357"/>
        </a:xfrm>
        <a:prstGeom prst="roundRect">
          <a:avLst/>
        </a:prstGeom>
        <a:solidFill>
          <a:srgbClr val="FF0000">
            <a:alpha val="90000"/>
          </a:srgb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/>
            <a:t>червоний</a:t>
          </a:r>
          <a:endParaRPr lang="ru-RU" sz="2000" b="1" kern="1200" dirty="0"/>
        </a:p>
      </dsp:txBody>
      <dsp:txXfrm>
        <a:off x="4223974" y="2560918"/>
        <a:ext cx="2929642" cy="325175"/>
      </dsp:txXfrm>
    </dsp:sp>
    <dsp:sp modelId="{E1408945-B9C7-4C74-8070-8FDF61EB84C2}">
      <dsp:nvSpPr>
        <dsp:cNvPr id="0" name=""/>
        <dsp:cNvSpPr/>
      </dsp:nvSpPr>
      <dsp:spPr>
        <a:xfrm>
          <a:off x="4206383" y="2900723"/>
          <a:ext cx="2964824" cy="360357"/>
        </a:xfrm>
        <a:prstGeom prst="roundRect">
          <a:avLst/>
        </a:prstGeom>
        <a:solidFill>
          <a:schemeClr val="accent6">
            <a:lumMod val="75000"/>
            <a:alpha val="9000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/>
            <a:t>фіолетовий</a:t>
          </a:r>
          <a:endParaRPr lang="ru-RU" sz="2000" b="1" kern="1200" dirty="0"/>
        </a:p>
      </dsp:txBody>
      <dsp:txXfrm>
        <a:off x="4223974" y="2918314"/>
        <a:ext cx="2929642" cy="325175"/>
      </dsp:txXfrm>
    </dsp:sp>
    <dsp:sp modelId="{A285B599-075A-4EBA-B1C1-9ED53AC6D3F1}">
      <dsp:nvSpPr>
        <dsp:cNvPr id="0" name=""/>
        <dsp:cNvSpPr/>
      </dsp:nvSpPr>
      <dsp:spPr>
        <a:xfrm>
          <a:off x="4191352" y="3238624"/>
          <a:ext cx="2964824" cy="360357"/>
        </a:xfrm>
        <a:prstGeom prst="roundRect">
          <a:avLst/>
        </a:prstGeom>
        <a:solidFill>
          <a:schemeClr val="accent3">
            <a:lumMod val="40000"/>
            <a:lumOff val="60000"/>
            <a:alpha val="9000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/>
            <a:t>бежевий</a:t>
          </a:r>
          <a:endParaRPr lang="ru-RU" sz="2000" b="1" kern="1200" dirty="0"/>
        </a:p>
      </dsp:txBody>
      <dsp:txXfrm>
        <a:off x="4208943" y="3256215"/>
        <a:ext cx="2929642" cy="3251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D4BAB8-4DD7-4511-9894-49AE9057C523}">
      <dsp:nvSpPr>
        <dsp:cNvPr id="0" name=""/>
        <dsp:cNvSpPr/>
      </dsp:nvSpPr>
      <dsp:spPr>
        <a:xfrm>
          <a:off x="711772" y="0"/>
          <a:ext cx="8066754" cy="277694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DB006D-1FE7-4F73-A9E0-8880DCF42246}">
      <dsp:nvSpPr>
        <dsp:cNvPr id="0" name=""/>
        <dsp:cNvSpPr/>
      </dsp:nvSpPr>
      <dsp:spPr>
        <a:xfrm>
          <a:off x="4905" y="833084"/>
          <a:ext cx="2211120" cy="11107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бежевий</a:t>
          </a:r>
          <a:endParaRPr lang="ru-RU" sz="2000" kern="1200" dirty="0"/>
        </a:p>
      </dsp:txBody>
      <dsp:txXfrm>
        <a:off x="59129" y="887308"/>
        <a:ext cx="2102672" cy="1002330"/>
      </dsp:txXfrm>
    </dsp:sp>
    <dsp:sp modelId="{83A76D60-1383-4EC9-971A-4BB5B9AC64D8}">
      <dsp:nvSpPr>
        <dsp:cNvPr id="0" name=""/>
        <dsp:cNvSpPr/>
      </dsp:nvSpPr>
      <dsp:spPr>
        <a:xfrm>
          <a:off x="2428028" y="833084"/>
          <a:ext cx="2211120" cy="11107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червоний</a:t>
          </a:r>
          <a:endParaRPr lang="ru-RU" sz="2000" kern="1200" dirty="0"/>
        </a:p>
      </dsp:txBody>
      <dsp:txXfrm>
        <a:off x="2482252" y="887308"/>
        <a:ext cx="2102672" cy="1002330"/>
      </dsp:txXfrm>
    </dsp:sp>
    <dsp:sp modelId="{3C19F457-7E32-40D6-AE44-BDD74DDE9350}">
      <dsp:nvSpPr>
        <dsp:cNvPr id="0" name=""/>
        <dsp:cNvSpPr/>
      </dsp:nvSpPr>
      <dsp:spPr>
        <a:xfrm>
          <a:off x="4851150" y="833084"/>
          <a:ext cx="2211120" cy="11107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помаранчевий</a:t>
          </a:r>
          <a:endParaRPr lang="ru-RU" sz="2000" kern="1200" dirty="0"/>
        </a:p>
      </dsp:txBody>
      <dsp:txXfrm>
        <a:off x="4905374" y="887308"/>
        <a:ext cx="2102672" cy="1002330"/>
      </dsp:txXfrm>
    </dsp:sp>
    <dsp:sp modelId="{D431B554-E12E-41EC-A82A-66083DB39B04}">
      <dsp:nvSpPr>
        <dsp:cNvPr id="0" name=""/>
        <dsp:cNvSpPr/>
      </dsp:nvSpPr>
      <dsp:spPr>
        <a:xfrm>
          <a:off x="7274273" y="833084"/>
          <a:ext cx="2211120" cy="11107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жовтий</a:t>
          </a:r>
          <a:endParaRPr lang="ru-RU" sz="2000" kern="1200" dirty="0"/>
        </a:p>
      </dsp:txBody>
      <dsp:txXfrm>
        <a:off x="7328497" y="887308"/>
        <a:ext cx="2102672" cy="100233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20200E-7A83-4668-B334-096EBAC3064A}">
      <dsp:nvSpPr>
        <dsp:cNvPr id="0" name=""/>
        <dsp:cNvSpPr/>
      </dsp:nvSpPr>
      <dsp:spPr>
        <a:xfrm>
          <a:off x="722397" y="0"/>
          <a:ext cx="8187171" cy="3670479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CE48A9-F3C6-4DFB-8C87-68AA8C6CC324}">
      <dsp:nvSpPr>
        <dsp:cNvPr id="0" name=""/>
        <dsp:cNvSpPr/>
      </dsp:nvSpPr>
      <dsp:spPr>
        <a:xfrm>
          <a:off x="1851" y="1101143"/>
          <a:ext cx="2261915" cy="14681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фіолетовий</a:t>
          </a:r>
          <a:endParaRPr lang="ru-RU" sz="2500" kern="1200" dirty="0"/>
        </a:p>
      </dsp:txBody>
      <dsp:txXfrm>
        <a:off x="73522" y="1172814"/>
        <a:ext cx="2118573" cy="1324849"/>
      </dsp:txXfrm>
    </dsp:sp>
    <dsp:sp modelId="{EDD1903E-F6DA-4BEB-AD40-5B4E6FA16270}">
      <dsp:nvSpPr>
        <dsp:cNvPr id="0" name=""/>
        <dsp:cNvSpPr/>
      </dsp:nvSpPr>
      <dsp:spPr>
        <a:xfrm>
          <a:off x="2457300" y="1101143"/>
          <a:ext cx="2261915" cy="14681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синій</a:t>
          </a:r>
          <a:endParaRPr lang="ru-RU" sz="2500" kern="1200" dirty="0"/>
        </a:p>
      </dsp:txBody>
      <dsp:txXfrm>
        <a:off x="2528971" y="1172814"/>
        <a:ext cx="2118573" cy="1324849"/>
      </dsp:txXfrm>
    </dsp:sp>
    <dsp:sp modelId="{71D2B86A-20EE-4223-A4D7-DEC0DBB298E0}">
      <dsp:nvSpPr>
        <dsp:cNvPr id="0" name=""/>
        <dsp:cNvSpPr/>
      </dsp:nvSpPr>
      <dsp:spPr>
        <a:xfrm>
          <a:off x="4912749" y="1101143"/>
          <a:ext cx="2261915" cy="14681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зелений</a:t>
          </a:r>
          <a:endParaRPr lang="ru-RU" sz="2500" kern="1200" dirty="0"/>
        </a:p>
      </dsp:txBody>
      <dsp:txXfrm>
        <a:off x="4984420" y="1172814"/>
        <a:ext cx="2118573" cy="1324849"/>
      </dsp:txXfrm>
    </dsp:sp>
    <dsp:sp modelId="{32CA56F5-B01F-42B8-BA26-681C9E7E35EF}">
      <dsp:nvSpPr>
        <dsp:cNvPr id="0" name=""/>
        <dsp:cNvSpPr/>
      </dsp:nvSpPr>
      <dsp:spPr>
        <a:xfrm>
          <a:off x="7368198" y="1101143"/>
          <a:ext cx="2261915" cy="14681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бірюзовий</a:t>
          </a:r>
          <a:endParaRPr lang="ru-RU" sz="2500" kern="1200" dirty="0"/>
        </a:p>
      </dsp:txBody>
      <dsp:txXfrm>
        <a:off x="7439869" y="1172814"/>
        <a:ext cx="2118573" cy="13248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37271-F87D-43F8-B252-3ABFE77B5BD0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05E9E-6B7A-4C71-B689-E4498A488A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7341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37271-F87D-43F8-B252-3ABFE77B5BD0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05E9E-6B7A-4C71-B689-E4498A488A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5746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37271-F87D-43F8-B252-3ABFE77B5BD0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05E9E-6B7A-4C71-B689-E4498A488A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2951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37271-F87D-43F8-B252-3ABFE77B5BD0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05E9E-6B7A-4C71-B689-E4498A488A1D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124617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37271-F87D-43F8-B252-3ABFE77B5BD0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05E9E-6B7A-4C71-B689-E4498A488A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43978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37271-F87D-43F8-B252-3ABFE77B5BD0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05E9E-6B7A-4C71-B689-E4498A488A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75460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37271-F87D-43F8-B252-3ABFE77B5BD0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05E9E-6B7A-4C71-B689-E4498A488A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5078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37271-F87D-43F8-B252-3ABFE77B5BD0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05E9E-6B7A-4C71-B689-E4498A488A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54197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37271-F87D-43F8-B252-3ABFE77B5BD0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05E9E-6B7A-4C71-B689-E4498A488A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8587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37271-F87D-43F8-B252-3ABFE77B5BD0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05E9E-6B7A-4C71-B689-E4498A488A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074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37271-F87D-43F8-B252-3ABFE77B5BD0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05E9E-6B7A-4C71-B689-E4498A488A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6963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37271-F87D-43F8-B252-3ABFE77B5BD0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05E9E-6B7A-4C71-B689-E4498A488A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0586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37271-F87D-43F8-B252-3ABFE77B5BD0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05E9E-6B7A-4C71-B689-E4498A488A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969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37271-F87D-43F8-B252-3ABFE77B5BD0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05E9E-6B7A-4C71-B689-E4498A488A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2103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37271-F87D-43F8-B252-3ABFE77B5BD0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05E9E-6B7A-4C71-B689-E4498A488A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5535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37271-F87D-43F8-B252-3ABFE77B5BD0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05E9E-6B7A-4C71-B689-E4498A488A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0169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37271-F87D-43F8-B252-3ABFE77B5BD0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05E9E-6B7A-4C71-B689-E4498A488A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8946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0737271-F87D-43F8-B252-3ABFE77B5BD0}" type="datetimeFigureOut">
              <a:rPr lang="ru-RU" smtClean="0"/>
              <a:t>13.04.2021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05E9E-6B7A-4C71-B689-E4498A488A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576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  <p:sldLayoutId id="2147483833" r:id="rId12"/>
    <p:sldLayoutId id="2147483834" r:id="rId13"/>
    <p:sldLayoutId id="2147483835" r:id="rId14"/>
    <p:sldLayoutId id="2147483836" r:id="rId15"/>
    <p:sldLayoutId id="2147483837" r:id="rId16"/>
    <p:sldLayoutId id="214748383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910" y="540913"/>
            <a:ext cx="11797048" cy="3412901"/>
          </a:xfrm>
        </p:spPr>
        <p:txBody>
          <a:bodyPr/>
          <a:lstStyle/>
          <a:p>
            <a:r>
              <a:rPr lang="uk-UA" dirty="0" smtClean="0"/>
              <a:t>							Презентація</a:t>
            </a:r>
            <a:br>
              <a:rPr lang="uk-UA" dirty="0" smtClean="0"/>
            </a:br>
            <a:r>
              <a:rPr lang="uk-UA" dirty="0" smtClean="0"/>
              <a:t>						</a:t>
            </a:r>
            <a:r>
              <a:rPr lang="uk-UA" sz="4000" b="1" dirty="0" smtClean="0">
                <a:solidFill>
                  <a:schemeClr val="bg1"/>
                </a:solidFill>
              </a:rPr>
              <a:t>Спіральна </a:t>
            </a:r>
            <a:r>
              <a:rPr lang="uk-UA" sz="4000" b="1" dirty="0">
                <a:solidFill>
                  <a:schemeClr val="bg1"/>
                </a:solidFill>
              </a:rPr>
              <a:t>динаміка – </a:t>
            </a:r>
            <a:r>
              <a:rPr lang="uk-UA" sz="4000" b="1" dirty="0" smtClean="0">
                <a:solidFill>
                  <a:schemeClr val="bg1"/>
                </a:solidFill>
              </a:rPr>
              <a:t>														ефективний </a:t>
            </a:r>
            <a:r>
              <a:rPr lang="uk-UA" sz="4000" b="1" dirty="0">
                <a:solidFill>
                  <a:schemeClr val="bg1"/>
                </a:solidFill>
              </a:rPr>
              <a:t>інструмент у </a:t>
            </a:r>
            <a:r>
              <a:rPr lang="uk-UA" sz="4000" b="1" dirty="0" smtClean="0">
                <a:solidFill>
                  <a:schemeClr val="bg1"/>
                </a:solidFill>
              </a:rPr>
              <a:t>всіх 									сферах </a:t>
            </a:r>
            <a:r>
              <a:rPr lang="uk-UA" sz="4000" b="1" dirty="0">
                <a:solidFill>
                  <a:schemeClr val="bg1"/>
                </a:solidFill>
              </a:rPr>
              <a:t>життя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>
                <a:latin typeface="Arial Black" panose="020B0A04020102020204" pitchFamily="34" charset="0"/>
              </a:rPr>
              <a:t>Виконала: </a:t>
            </a:r>
            <a:r>
              <a:rPr lang="uk-UA" dirty="0" err="1" smtClean="0">
                <a:latin typeface="Arial Black" panose="020B0A04020102020204" pitchFamily="34" charset="0"/>
              </a:rPr>
              <a:t>Поняткова</a:t>
            </a:r>
            <a:r>
              <a:rPr lang="uk-UA" dirty="0" smtClean="0">
                <a:latin typeface="Arial Black" panose="020B0A04020102020204" pitchFamily="34" charset="0"/>
              </a:rPr>
              <a:t>  Дар</a:t>
            </a:r>
            <a:r>
              <a:rPr lang="en-US" dirty="0" smtClean="0">
                <a:latin typeface="Arial Black" panose="020B0A04020102020204" pitchFamily="34" charset="0"/>
              </a:rPr>
              <a:t>’</a:t>
            </a:r>
            <a:r>
              <a:rPr lang="uk-UA" dirty="0" smtClean="0">
                <a:latin typeface="Arial Black" panose="020B0A04020102020204" pitchFamily="34" charset="0"/>
              </a:rPr>
              <a:t>я</a:t>
            </a:r>
          </a:p>
          <a:p>
            <a:r>
              <a:rPr lang="uk-UA" dirty="0" smtClean="0">
                <a:latin typeface="Arial Black" panose="020B0A04020102020204" pitchFamily="34" charset="0"/>
              </a:rPr>
              <a:t>Студентка </a:t>
            </a:r>
            <a:r>
              <a:rPr lang="uk-UA" smtClean="0">
                <a:latin typeface="Arial Black" panose="020B0A04020102020204" pitchFamily="34" charset="0"/>
              </a:rPr>
              <a:t>2 курсу історичного факультету</a:t>
            </a:r>
            <a:endParaRPr lang="ru-RU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3660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851" y="154546"/>
            <a:ext cx="5731099" cy="1518398"/>
          </a:xfrm>
        </p:spPr>
        <p:txBody>
          <a:bodyPr/>
          <a:lstStyle/>
          <a:p>
            <a:r>
              <a:rPr lang="uk-UA" sz="4800" b="1" i="1" dirty="0" smtClean="0">
                <a:solidFill>
                  <a:srgbClr val="FF0000"/>
                </a:solidFill>
              </a:rPr>
              <a:t>Червоний</a:t>
            </a:r>
            <a:endParaRPr lang="ru-RU" sz="4800" b="1" i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	10 </a:t>
            </a:r>
            <a:r>
              <a:rPr lang="uk-UA" dirty="0"/>
              <a:t>000  років тому.  на їх думку світ – це джунглі, у яких правлять сильні, а слабкі підкоряються їм. Все довколишнє має бути переможене і підкорене ними. Мислення егоцентричне , люблять демонструвати своє домінування, схильні до експлуатації.  Найголовніше для них: сила і влада, контролювати і домінувати над іншими, мати розкіш і втіху. Структури оформлення у вигляді імперій. </a:t>
            </a:r>
            <a:endParaRPr lang="ru-RU" dirty="0"/>
          </a:p>
          <a:p>
            <a:pPr marL="0" indent="0">
              <a:buNone/>
            </a:pPr>
            <a:r>
              <a:rPr lang="uk-UA" dirty="0" smtClean="0"/>
              <a:t>	</a:t>
            </a:r>
          </a:p>
          <a:p>
            <a:pPr marL="0" indent="0">
              <a:buNone/>
            </a:pPr>
            <a:r>
              <a:rPr lang="uk-UA" dirty="0" smtClean="0"/>
              <a:t>	Плюси </a:t>
            </a:r>
            <a:r>
              <a:rPr lang="uk-UA" dirty="0"/>
              <a:t>і мінуси -  дає упевненість у собі, прагнення до результату, цілеспрямованість і водночас – владу бажань, егоїзм, агресивність.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7583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1369" y="296214"/>
            <a:ext cx="3181082" cy="1120461"/>
          </a:xfrm>
        </p:spPr>
        <p:txBody>
          <a:bodyPr/>
          <a:lstStyle/>
          <a:p>
            <a:r>
              <a:rPr lang="uk-UA" sz="4800" b="1" dirty="0">
                <a:solidFill>
                  <a:srgbClr val="0070C0"/>
                </a:solidFill>
              </a:rPr>
              <a:t>Синій</a:t>
            </a:r>
            <a:endParaRPr lang="ru-RU" sz="4800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 smtClean="0"/>
              <a:t>	виник  </a:t>
            </a:r>
            <a:r>
              <a:rPr lang="uk-UA" dirty="0"/>
              <a:t>5 000 років тому.  на їх думку світом керує вища сила, що винагороджує добро, гарну роботу і праведне життя,  а зло рано чи пізно все одно буде покаране. Мислення абсолютистське, покірні правилам, прислухаються до вищих авторитетів.  Часто у культурах на цьому рівні культивується почуття провини.  Найголовнішими цінностями для людей на цьому рівні розвитку є стабільність і порядок; вони готові тяжко працювати для досягнення вищої мети. У їх житті обов’язково є сенс, вища мета, місія задля якої людина з’являється на світ.  Структури пірамідальні, а процеси мають авторитарний характер.</a:t>
            </a:r>
            <a:endParaRPr lang="ru-RU" dirty="0"/>
          </a:p>
          <a:p>
            <a:pPr marL="0" indent="0">
              <a:buNone/>
            </a:pPr>
            <a:r>
              <a:rPr lang="uk-UA" dirty="0" smtClean="0"/>
              <a:t>	</a:t>
            </a:r>
          </a:p>
          <a:p>
            <a:pPr marL="0" indent="0">
              <a:buNone/>
            </a:pPr>
            <a:r>
              <a:rPr lang="uk-UA" dirty="0" smtClean="0"/>
              <a:t>	Плюси </a:t>
            </a:r>
            <a:r>
              <a:rPr lang="uk-UA" dirty="0"/>
              <a:t>і мінуси - приймаємо мораль, честь, совість, дисципліну, системне мислення, натомість відкидаємо догматизм, зашореність, поділ світу на чорно-білу палітру.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4738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1972" y="167427"/>
            <a:ext cx="5563673" cy="1621428"/>
          </a:xfrm>
        </p:spPr>
        <p:txBody>
          <a:bodyPr/>
          <a:lstStyle/>
          <a:p>
            <a:r>
              <a:rPr lang="uk-UA" sz="4800" b="1" dirty="0" smtClean="0">
                <a:solidFill>
                  <a:schemeClr val="accent2"/>
                </a:solidFill>
              </a:rPr>
              <a:t>Помаранчевий</a:t>
            </a:r>
            <a:endParaRPr lang="ru-RU" sz="4800" b="1" dirty="0">
              <a:solidFill>
                <a:schemeClr val="accent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 smtClean="0"/>
              <a:t>	1</a:t>
            </a:r>
            <a:r>
              <a:rPr lang="uk-UA" dirty="0"/>
              <a:t> 000 років тому. бачать світ – як нескінченне джерело ресурсів і можливостей  для саморозвитку і процвітання, для того аби зробити кращими себе і світ.  Мають прагматичне мислення, спрямоване на досягнення цілей і результатів, уміння маневрувати у різних життєвих ситуаціях.  Головною цінністю для людей на цьому рівні розвитку є досягнення успіху. Вони люблять атмосферу змагання для того, аби вийти із цього змагання переможцем. Прагнуть мати вплив, бути незалежними.   Структури сформовані навколо делегування, а процеси мають стратегічний характер. 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	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	Плюси </a:t>
            </a:r>
            <a:r>
              <a:rPr lang="uk-UA" dirty="0"/>
              <a:t>і мінуси - прогрес, раціоналізм, жагу знань, але й конкуренцію, жадібність.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5284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1260" y="246656"/>
            <a:ext cx="9404723" cy="1400530"/>
          </a:xfrm>
        </p:spPr>
        <p:txBody>
          <a:bodyPr/>
          <a:lstStyle/>
          <a:p>
            <a:r>
              <a:rPr lang="uk-UA" sz="4800" b="1" dirty="0">
                <a:solidFill>
                  <a:srgbClr val="00B050"/>
                </a:solidFill>
              </a:rPr>
              <a:t>Зелений:</a:t>
            </a:r>
            <a:endParaRPr lang="ru-RU" sz="4800" b="1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 smtClean="0"/>
              <a:t>	150 </a:t>
            </a:r>
            <a:r>
              <a:rPr lang="uk-UA" dirty="0"/>
              <a:t>років тому.  світ для них повинен бути гуманним, де досягти гармонії можна лише тоді, коли кожен бере участь у спільній справі і коли блага ділять між усіма. Мислення релятивістське,  спрямоване на вирішення людських проблем, тому ситуаційне.  Мають дуже добре розвинутий емоційний інтелект. Найвища цінність  - гармонія, поєднання протилежностей і  </a:t>
            </a:r>
            <a:r>
              <a:rPr lang="uk-UA" dirty="0" err="1"/>
              <a:t>різноманітностей</a:t>
            </a:r>
            <a:r>
              <a:rPr lang="uk-UA" dirty="0"/>
              <a:t> задля спільного розвитку, причетність.  Структури егалітарні, а процеси – консенсус. </a:t>
            </a:r>
            <a:endParaRPr lang="ru-RU" dirty="0"/>
          </a:p>
          <a:p>
            <a:pPr marL="0" indent="0">
              <a:buNone/>
            </a:pPr>
            <a:r>
              <a:rPr lang="uk-UA" dirty="0" smtClean="0"/>
              <a:t>	</a:t>
            </a:r>
          </a:p>
          <a:p>
            <a:pPr marL="0" indent="0">
              <a:buNone/>
            </a:pPr>
            <a:r>
              <a:rPr lang="uk-UA" dirty="0" smtClean="0"/>
              <a:t>	Плюси </a:t>
            </a:r>
            <a:r>
              <a:rPr lang="uk-UA" dirty="0"/>
              <a:t>і мінуси - толерантність, прийняття і одночасно – моральний і культурний релятивізм.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113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6215" y="270456"/>
            <a:ext cx="9754620" cy="1582792"/>
          </a:xfrm>
        </p:spPr>
        <p:txBody>
          <a:bodyPr/>
          <a:lstStyle/>
          <a:p>
            <a:r>
              <a:rPr lang="uk-UA" sz="4800" b="1" dirty="0" smtClean="0">
                <a:solidFill>
                  <a:srgbClr val="FFFF00"/>
                </a:solidFill>
              </a:rPr>
              <a:t>Жовтий </a:t>
            </a:r>
            <a:endParaRPr lang="ru-RU" sz="4800" b="1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 smtClean="0"/>
              <a:t>	150 </a:t>
            </a:r>
            <a:r>
              <a:rPr lang="uk-UA" dirty="0"/>
              <a:t>років тому.  світ для них повинен бути гуманним, де досягти гармонії можна лише тоді, коли кожен бере участь у спільній справі і коли блага ділять між усіма. Мислення релятивістське,  спрямоване на вирішення людських проблем, тому ситуаційне.  Мають дуже добре розвинутий емоційний інтелект. Найвища цінність  - гармонія, поєднання протилежностей і  </a:t>
            </a:r>
            <a:r>
              <a:rPr lang="uk-UA" dirty="0" err="1"/>
              <a:t>різноманітностей</a:t>
            </a:r>
            <a:r>
              <a:rPr lang="uk-UA" dirty="0"/>
              <a:t> задля спільного розвитку, причетність.  Структури егалітарні, а процеси – консенсус. </a:t>
            </a:r>
            <a:endParaRPr lang="ru-RU" dirty="0"/>
          </a:p>
          <a:p>
            <a:pPr marL="0" indent="0">
              <a:buNone/>
            </a:pPr>
            <a:r>
              <a:rPr lang="uk-UA" dirty="0" smtClean="0"/>
              <a:t>	</a:t>
            </a:r>
          </a:p>
          <a:p>
            <a:pPr marL="0" indent="0">
              <a:buNone/>
            </a:pPr>
            <a:r>
              <a:rPr lang="uk-UA" dirty="0" smtClean="0"/>
              <a:t>	Плюси </a:t>
            </a:r>
            <a:r>
              <a:rPr lang="uk-UA" dirty="0"/>
              <a:t>і мінуси - толерантність, прийняття і одночасно – моральний і культурний релятивізм.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8481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800" b="1" dirty="0" smtClean="0">
                <a:solidFill>
                  <a:schemeClr val="accent4"/>
                </a:solidFill>
              </a:rPr>
              <a:t>Бірюзовий</a:t>
            </a:r>
            <a:endParaRPr lang="ru-RU" sz="4800" b="1" dirty="0">
              <a:solidFill>
                <a:schemeClr val="accent4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800" dirty="0"/>
              <a:t>30 років тому. </a:t>
            </a:r>
            <a:endParaRPr lang="uk-UA" sz="2800" dirty="0" smtClean="0"/>
          </a:p>
          <a:p>
            <a:r>
              <a:rPr lang="uk-UA" sz="2800" dirty="0" smtClean="0"/>
              <a:t> </a:t>
            </a:r>
            <a:r>
              <a:rPr lang="uk-UA" sz="2800" dirty="0"/>
              <a:t>світ для них – це тонка збалансована система, що подібна до організму. Вони уміють мислити </a:t>
            </a:r>
            <a:r>
              <a:rPr lang="uk-UA" sz="2800" dirty="0" err="1"/>
              <a:t>холістично</a:t>
            </a:r>
            <a:r>
              <a:rPr lang="uk-UA" sz="2800" dirty="0"/>
              <a:t>, тобто цілісно, знають, що все у світі взаємопов’язане. Діють в інтересах колективу.  </a:t>
            </a:r>
            <a:r>
              <a:rPr lang="uk-UA" sz="2800" dirty="0" smtClean="0"/>
              <a:t>	Структури </a:t>
            </a:r>
            <a:r>
              <a:rPr lang="uk-UA" sz="2800" dirty="0"/>
              <a:t>глобальні, а процеси гнучкі і екологічні.</a:t>
            </a: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6287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8534" y="182262"/>
            <a:ext cx="9404723" cy="1400530"/>
          </a:xfrm>
        </p:spPr>
        <p:txBody>
          <a:bodyPr/>
          <a:lstStyle/>
          <a:p>
            <a:r>
              <a:rPr lang="uk-UA" sz="48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Кораловий</a:t>
            </a:r>
            <a:endParaRPr lang="ru-RU" sz="48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3200" dirty="0"/>
              <a:t>виникає зараз.  поки ще не проявлений тип мислення. Імовірно, що він буде зосереджений навколо особистості, котра може контролювати світ, як єдине ціле, що мусить перебувати у рівновазі.</a:t>
            </a:r>
            <a:endParaRPr lang="ru-RU" sz="3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18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3080" y="195140"/>
            <a:ext cx="9404723" cy="1400530"/>
          </a:xfrm>
        </p:spPr>
        <p:txBody>
          <a:bodyPr/>
          <a:lstStyle/>
          <a:p>
            <a:r>
              <a:rPr lang="uk-UA" sz="4800" b="1" dirty="0">
                <a:solidFill>
                  <a:srgbClr val="FFC000"/>
                </a:solidFill>
              </a:rPr>
              <a:t>Теплі кольори: </a:t>
            </a:r>
            <a:endParaRPr lang="ru-RU" sz="4800" b="1" dirty="0">
              <a:solidFill>
                <a:srgbClr val="FFC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/>
              <a:t>індивідуалістичні, на цих стадіях більше активізоване особистісне, внутрішнє;</a:t>
            </a:r>
            <a:endParaRPr lang="ru-RU" dirty="0"/>
          </a:p>
          <a:p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49775782"/>
              </p:ext>
            </p:extLst>
          </p:nvPr>
        </p:nvGraphicFramePr>
        <p:xfrm>
          <a:off x="669701" y="3361385"/>
          <a:ext cx="9490299" cy="27769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50995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3D4BAB8-4DD7-4511-9894-49AE9057C5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graphicEl>
                                              <a:dgm id="{03D4BAB8-4DD7-4511-9894-49AE9057C5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03D4BAB8-4DD7-4511-9894-49AE9057C5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03D4BAB8-4DD7-4511-9894-49AE9057C5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graphicEl>
                                              <a:dgm id="{03D4BAB8-4DD7-4511-9894-49AE9057C5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5DB006D-1FE7-4F73-A9E0-8880DCF422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graphicEl>
                                              <a:dgm id="{45DB006D-1FE7-4F73-A9E0-8880DCF422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graphicEl>
                                              <a:dgm id="{45DB006D-1FE7-4F73-A9E0-8880DCF422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graphicEl>
                                              <a:dgm id="{45DB006D-1FE7-4F73-A9E0-8880DCF422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graphicEl>
                                              <a:dgm id="{45DB006D-1FE7-4F73-A9E0-8880DCF4224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3A76D60-1383-4EC9-971A-4BB5B9AC64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graphicEl>
                                              <a:dgm id="{83A76D60-1383-4EC9-971A-4BB5B9AC64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graphicEl>
                                              <a:dgm id="{83A76D60-1383-4EC9-971A-4BB5B9AC64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graphicEl>
                                              <a:dgm id="{83A76D60-1383-4EC9-971A-4BB5B9AC64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graphicEl>
                                              <a:dgm id="{83A76D60-1383-4EC9-971A-4BB5B9AC64D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C19F457-7E32-40D6-AE44-BDD74DDE93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graphicEl>
                                              <a:dgm id="{3C19F457-7E32-40D6-AE44-BDD74DDE93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graphicEl>
                                              <a:dgm id="{3C19F457-7E32-40D6-AE44-BDD74DDE93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graphicEl>
                                              <a:dgm id="{3C19F457-7E32-40D6-AE44-BDD74DDE93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graphicEl>
                                              <a:dgm id="{3C19F457-7E32-40D6-AE44-BDD74DDE935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431B554-E12E-41EC-A82A-66083DB39B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graphicEl>
                                              <a:dgm id="{D431B554-E12E-41EC-A82A-66083DB39B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graphicEl>
                                              <a:dgm id="{D431B554-E12E-41EC-A82A-66083DB39B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graphicEl>
                                              <a:dgm id="{D431B554-E12E-41EC-A82A-66083DB39B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graphicEl>
                                              <a:dgm id="{D431B554-E12E-41EC-A82A-66083DB39B0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800" b="1" dirty="0">
                <a:solidFill>
                  <a:srgbClr val="002060"/>
                </a:solidFill>
              </a:rPr>
              <a:t>Холодні кольори </a:t>
            </a:r>
            <a:endParaRPr lang="ru-RU" sz="48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/>
              <a:t>колективні кольори,  проходячи ці етапи  розвитку на  поверхню вийдуть колективні інтереси.</a:t>
            </a:r>
            <a:endParaRPr lang="ru-RU" dirty="0"/>
          </a:p>
          <a:p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3643364"/>
              </p:ext>
            </p:extLst>
          </p:nvPr>
        </p:nvGraphicFramePr>
        <p:xfrm>
          <a:off x="528034" y="2923503"/>
          <a:ext cx="9631966" cy="36704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70388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>
                                            <p:graphicEl>
                                              <a:dgm id="{1920200E-7A83-4668-B334-096EBAC3064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>
                                            <p:graphicEl>
                                              <a:dgm id="{1920200E-7A83-4668-B334-096EBAC3064A}"/>
                                            </p:graphic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4">
                                            <p:graphicEl>
                                              <a:dgm id="{6ECE48A9-F3C6-4DFB-8C87-68AA8C6CC32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4">
                                            <p:graphicEl>
                                              <a:dgm id="{6ECE48A9-F3C6-4DFB-8C87-68AA8C6CC324}"/>
                                            </p:graphic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4">
                                            <p:graphicEl>
                                              <a:dgm id="{EDD1903E-F6DA-4BEB-AD40-5B4E6FA162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4">
                                            <p:graphicEl>
                                              <a:dgm id="{EDD1903E-F6DA-4BEB-AD40-5B4E6FA16270}"/>
                                            </p:graphic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4">
                                            <p:graphicEl>
                                              <a:dgm id="{71D2B86A-20EE-4223-A4D7-DEC0DBB298E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4">
                                            <p:graphicEl>
                                              <a:dgm id="{71D2B86A-20EE-4223-A4D7-DEC0DBB298E0}"/>
                                            </p:graphic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4">
                                            <p:graphicEl>
                                              <a:dgm id="{32CA56F5-B01F-42B8-BA26-681C9E7E35E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4">
                                            <p:graphicEl>
                                              <a:dgm id="{32CA56F5-B01F-42B8-BA26-681C9E7E35EF}"/>
                                            </p:graphic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6162" y="334851"/>
            <a:ext cx="11827099" cy="1718068"/>
          </a:xfrm>
        </p:spPr>
        <p:txBody>
          <a:bodyPr>
            <a:normAutofit fontScale="90000"/>
          </a:bodyPr>
          <a:lstStyle/>
          <a:p>
            <a:r>
              <a:rPr lang="uk-UA" sz="3600" dirty="0"/>
              <a:t>Психологія – для визначення типу </a:t>
            </a:r>
            <a:r>
              <a:rPr lang="uk-UA" sz="3600" dirty="0" smtClean="0"/>
              <a:t>людини    пошуку              				правильної </a:t>
            </a:r>
            <a:r>
              <a:rPr lang="uk-UA" sz="3600" dirty="0"/>
              <a:t>спільної мови із нею;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>                        					 </a:t>
            </a:r>
            <a:r>
              <a:rPr lang="uk-UA" sz="3600" dirty="0" smtClean="0"/>
              <a:t>Мотивація</a:t>
            </a:r>
            <a:r>
              <a:rPr lang="uk-UA" sz="3600" dirty="0"/>
              <a:t>: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uk-UA" dirty="0"/>
              <a:t>Люди на рівнях розвитку від бежевого до червоного включно  не мають внутрішньої мотивації. Їх мотивувати слід ззовні, адже червоні не розуміють нічого крім «жорсткої владної руки» і принципу «в кого більше сили, той і правий»; фіолетові бояться забобонів і </a:t>
            </a:r>
            <a:r>
              <a:rPr lang="uk-UA" dirty="0" err="1"/>
              <a:t>пересторог</a:t>
            </a:r>
            <a:r>
              <a:rPr lang="uk-UA" dirty="0"/>
              <a:t>; для бежевих же мотивацією можуть стати елементарні речі такі як їжа, вода, сон. Тут вимальовується своєрідна «піраміда» Маслоу.</a:t>
            </a:r>
            <a:endParaRPr lang="ru-RU" dirty="0"/>
          </a:p>
          <a:p>
            <a:pPr lvl="0"/>
            <a:r>
              <a:rPr lang="uk-UA" dirty="0"/>
              <a:t>Люди від синього й до зеленого включно мають внутрішню мотивацію, що пов’язана із їх цінностями.</a:t>
            </a:r>
            <a:endParaRPr lang="ru-RU" dirty="0"/>
          </a:p>
          <a:p>
            <a:pPr lvl="0"/>
            <a:r>
              <a:rPr lang="uk-UA" dirty="0"/>
              <a:t>Людям, що перебувають на жовтому рівні розвитку не можливо поставити мету. Вони обирають мету самі, оскільки їх широкі цінності не обмежують їх, якщо так можна сказати одним напрямком діяльності чи мисленням.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4104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96980" y="528034"/>
            <a:ext cx="8937938" cy="2202287"/>
          </a:xfrm>
        </p:spPr>
        <p:txBody>
          <a:bodyPr>
            <a:noAutofit/>
          </a:bodyPr>
          <a:lstStyle/>
          <a:p>
            <a:r>
              <a:rPr lang="uk-UA" sz="4800" b="1" dirty="0" smtClean="0">
                <a:solidFill>
                  <a:schemeClr val="bg1"/>
                </a:solidFill>
              </a:rPr>
              <a:t>Спіральна динаміка </a:t>
            </a:r>
            <a:r>
              <a:rPr lang="uk-UA" sz="4800" b="1" dirty="0">
                <a:solidFill>
                  <a:schemeClr val="bg1"/>
                </a:solidFill>
              </a:rPr>
              <a:t>– ефективний інструмент у всіх сферах життя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3336" y="3503054"/>
            <a:ext cx="11389216" cy="2575773"/>
          </a:xfrm>
        </p:spPr>
        <p:txBody>
          <a:bodyPr>
            <a:normAutofit lnSpcReduction="10000"/>
          </a:bodyPr>
          <a:lstStyle/>
          <a:p>
            <a:r>
              <a:rPr lang="uk-UA" sz="3600" dirty="0"/>
              <a:t>опанувати використання спіральної </a:t>
            </a:r>
            <a:r>
              <a:rPr lang="uk-UA" sz="3600" dirty="0" smtClean="0"/>
              <a:t>динаміки </a:t>
            </a:r>
            <a:r>
              <a:rPr lang="uk-UA" sz="3600" dirty="0"/>
              <a:t>у всіх сферах життя; показати де і як її можна застосувати; зацікавити цією теорією ; перетворити її на зручний для пізнання і управління дійсністю інструмент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553460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412568" cy="1584101"/>
          </a:xfrm>
        </p:spPr>
        <p:txBody>
          <a:bodyPr>
            <a:normAutofit fontScale="90000"/>
          </a:bodyPr>
          <a:lstStyle/>
          <a:p>
            <a:r>
              <a:rPr lang="uk-UA" sz="2600" dirty="0"/>
              <a:t>Педагогіка – для розуміння який тип навчання краще підходить учням, підвищення кваліфікації педагогів, ефективного управління навчальним закладом</a:t>
            </a:r>
            <a:r>
              <a:rPr lang="ru-RU" sz="2600" dirty="0"/>
              <a:t/>
            </a:r>
            <a:br>
              <a:rPr lang="ru-RU" sz="2600" dirty="0"/>
            </a:br>
            <a:r>
              <a:rPr lang="uk-UA" sz="2600" dirty="0"/>
              <a:t>«Кольорове навчання»:</a:t>
            </a:r>
            <a:r>
              <a:rPr lang="ru-RU" sz="2600" dirty="0"/>
              <a:t/>
            </a:r>
            <a:br>
              <a:rPr lang="ru-RU" sz="2600" dirty="0"/>
            </a:br>
            <a:endParaRPr lang="ru-RU" sz="2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/>
              <a:t>Бежевий – навчання відбувається природно, тобто унаслідок пристосування до середовища</a:t>
            </a:r>
            <a:endParaRPr lang="ru-RU" dirty="0"/>
          </a:p>
          <a:p>
            <a:r>
              <a:rPr lang="uk-UA" dirty="0"/>
              <a:t>Фіолетовий – навчання ґрунтується на наслідуванні, міфологічних взірцях, казках</a:t>
            </a:r>
            <a:endParaRPr lang="ru-RU" dirty="0"/>
          </a:p>
          <a:p>
            <a:r>
              <a:rPr lang="uk-UA" dirty="0"/>
              <a:t>Червоний – у навчанні покарання і нагороди найважливіші</a:t>
            </a:r>
            <a:endParaRPr lang="ru-RU" dirty="0"/>
          </a:p>
          <a:p>
            <a:r>
              <a:rPr lang="uk-UA" dirty="0"/>
              <a:t>Синій – традиційний книжний тип навчання із стандартною процедурою контролю</a:t>
            </a:r>
            <a:endParaRPr lang="ru-RU" dirty="0"/>
          </a:p>
          <a:p>
            <a:r>
              <a:rPr lang="uk-UA" dirty="0"/>
              <a:t>Помаранчевий – у навчанні має бути дух змагань</a:t>
            </a:r>
            <a:endParaRPr lang="ru-RU" dirty="0"/>
          </a:p>
          <a:p>
            <a:r>
              <a:rPr lang="uk-UA" dirty="0"/>
              <a:t>Зелений – споглядальне навчання, проблемне навчання</a:t>
            </a:r>
            <a:endParaRPr lang="ru-RU" dirty="0"/>
          </a:p>
          <a:p>
            <a:r>
              <a:rPr lang="uk-UA" dirty="0"/>
              <a:t>Жовтий – системний підхід у навчанні, індивідуальна програма навчання</a:t>
            </a:r>
            <a:endParaRPr lang="ru-RU" dirty="0"/>
          </a:p>
          <a:p>
            <a:r>
              <a:rPr lang="uk-UA" dirty="0"/>
              <a:t>Бірюзовий -  глобальний, проблемний підхід у навчанні.</a:t>
            </a:r>
            <a:endParaRPr lang="ru-RU" dirty="0"/>
          </a:p>
          <a:p>
            <a:r>
              <a:rPr lang="uk-UA" dirty="0"/>
              <a:t> 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807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6366" y="154546"/>
            <a:ext cx="11462197" cy="1898372"/>
          </a:xfrm>
        </p:spPr>
        <p:txBody>
          <a:bodyPr>
            <a:noAutofit/>
          </a:bodyPr>
          <a:lstStyle/>
          <a:p>
            <a:r>
              <a:rPr lang="uk-UA" sz="2600" dirty="0" smtClean="0"/>
              <a:t>У </a:t>
            </a:r>
            <a:r>
              <a:rPr lang="uk-UA" sz="2600" dirty="0"/>
              <a:t>бізнесі</a:t>
            </a:r>
            <a:r>
              <a:rPr lang="uk-UA" sz="2600" dirty="0" smtClean="0"/>
              <a:t>:</a:t>
            </a:r>
            <a:br>
              <a:rPr lang="uk-UA" sz="2600" dirty="0" smtClean="0"/>
            </a:br>
            <a:r>
              <a:rPr lang="uk-UA" sz="2600" dirty="0" smtClean="0"/>
              <a:t> </a:t>
            </a:r>
            <a:r>
              <a:rPr lang="uk-UA" sz="2600" dirty="0"/>
              <a:t>для підбору персоналу, ефективної </a:t>
            </a:r>
            <a:r>
              <a:rPr lang="uk-UA" sz="2600" dirty="0" smtClean="0"/>
              <a:t>організації 	менеджменту</a:t>
            </a:r>
            <a:r>
              <a:rPr lang="uk-UA" sz="2600" dirty="0"/>
              <a:t>,  формування конкурентоздатної корпоративної  </a:t>
            </a:r>
            <a:r>
              <a:rPr lang="uk-UA" sz="2600" dirty="0" smtClean="0"/>
              <a:t>культури</a:t>
            </a:r>
            <a:r>
              <a:rPr lang="ru-RU" sz="2600" dirty="0"/>
              <a:t/>
            </a:r>
            <a:br>
              <a:rPr lang="ru-RU" sz="2600" dirty="0"/>
            </a:br>
            <a:r>
              <a:rPr lang="ru-RU" sz="2600" dirty="0" smtClean="0"/>
              <a:t>			</a:t>
            </a:r>
            <a:r>
              <a:rPr lang="uk-UA" sz="2600" dirty="0" smtClean="0"/>
              <a:t>Керівник </a:t>
            </a:r>
            <a:r>
              <a:rPr lang="uk-UA" sz="2600" dirty="0"/>
              <a:t>очима спіральної динаміки:</a:t>
            </a:r>
            <a:r>
              <a:rPr lang="ru-RU" sz="2600" dirty="0"/>
              <a:t/>
            </a:r>
            <a:br>
              <a:rPr lang="ru-RU" sz="2600" dirty="0"/>
            </a:br>
            <a:endParaRPr lang="ru-RU" sz="2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20462" y="2421228"/>
            <a:ext cx="8929391" cy="3827171"/>
          </a:xfrm>
        </p:spPr>
        <p:txBody>
          <a:bodyPr>
            <a:normAutofit/>
          </a:bodyPr>
          <a:lstStyle/>
          <a:p>
            <a:r>
              <a:rPr lang="uk-UA" dirty="0"/>
              <a:t>«Червоний» керівник має егоцентричне мислення, відповідно структури, які він вибудовує, оформлюються у вигляді імперій і процеси мають форму неприхованої експлуатації.</a:t>
            </a:r>
            <a:endParaRPr lang="ru-RU" dirty="0"/>
          </a:p>
          <a:p>
            <a:r>
              <a:rPr lang="uk-UA" dirty="0"/>
              <a:t>«Синій» керівник мислить категорично, структури є пірамідальними й процеси мають авторитарний характер.</a:t>
            </a:r>
            <a:endParaRPr lang="ru-RU" dirty="0"/>
          </a:p>
          <a:p>
            <a:r>
              <a:rPr lang="uk-UA" dirty="0"/>
              <a:t>«Помаранчевий» керівник має багатомірне мислення і структури сформовані навколо ідеї делегування, процеси мають стратегічний характер.</a:t>
            </a:r>
            <a:endParaRPr lang="ru-RU" dirty="0"/>
          </a:p>
          <a:p>
            <a:r>
              <a:rPr lang="uk-UA" dirty="0"/>
              <a:t>«Зелений» керівник має релятивістичне мислення, структури егалітарні та процеси пов’язані між собою консенсусом.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0020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600" dirty="0"/>
              <a:t> </a:t>
            </a:r>
            <a:r>
              <a:rPr lang="uk-UA" sz="2600" dirty="0" smtClean="0"/>
              <a:t> Спіральна </a:t>
            </a:r>
            <a:r>
              <a:rPr lang="uk-UA" sz="2600" dirty="0" err="1" smtClean="0"/>
              <a:t>дінаміка</a:t>
            </a:r>
            <a:r>
              <a:rPr lang="uk-UA" sz="2600" dirty="0" smtClean="0"/>
              <a:t>- допомагає  </a:t>
            </a:r>
            <a:r>
              <a:rPr lang="uk-UA" sz="2600" dirty="0"/>
              <a:t>комплексно </a:t>
            </a:r>
            <a:r>
              <a:rPr lang="uk-UA" sz="2600" dirty="0" smtClean="0"/>
              <a:t>							пояснити </a:t>
            </a:r>
            <a:r>
              <a:rPr lang="uk-UA" sz="2600" dirty="0"/>
              <a:t>хід всесвітньої історії.</a:t>
            </a:r>
            <a:r>
              <a:rPr lang="ru-RU" sz="2600" dirty="0"/>
              <a:t/>
            </a:r>
            <a:br>
              <a:rPr lang="ru-RU" sz="2600" dirty="0"/>
            </a:br>
            <a:endParaRPr lang="ru-RU" sz="2600" dirty="0"/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6078" y="1318201"/>
            <a:ext cx="9254598" cy="5340175"/>
          </a:xfrm>
        </p:spPr>
      </p:pic>
    </p:spTree>
    <p:extLst>
      <p:ext uri="{BB962C8B-B14F-4D97-AF65-F5344CB8AC3E}">
        <p14:creationId xmlns:p14="http://schemas.microsoft.com/office/powerpoint/2010/main" val="57369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800" b="1" dirty="0" smtClean="0">
                <a:solidFill>
                  <a:srgbClr val="FF0000"/>
                </a:solidFill>
              </a:rPr>
              <a:t>Дякую за увагу!</a:t>
            </a:r>
            <a:endParaRPr lang="ru-RU" sz="4800" b="1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47" y="2441451"/>
            <a:ext cx="1695450" cy="1228725"/>
          </a:xfrm>
        </p:spPr>
      </p:pic>
    </p:spTree>
    <p:extLst>
      <p:ext uri="{BB962C8B-B14F-4D97-AF65-F5344CB8AC3E}">
        <p14:creationId xmlns:p14="http://schemas.microsoft.com/office/powerpoint/2010/main" val="2784845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5.55556E-6 C 0.0901 0.1382 0.1802 0.27663 0.24401 0.27223 C 0.30768 0.26783 0.32695 0.00533 0.38242 -0.02638 C 0.43789 -0.05786 0.51796 0.0801 0.57669 0.08265 C 0.63554 0.08519 0.68489 0.05857 0.73515 -0.01134 C 0.78554 -0.08101 0.85377 -0.28356 0.8789 -0.3361 C 0.90403 -0.38865 0.88632 -0.32685 0.88632 -0.32685 " pathEditMode="relative" ptsTypes="AA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800" b="1" dirty="0">
                <a:solidFill>
                  <a:schemeClr val="bg1"/>
                </a:solidFill>
              </a:rPr>
              <a:t>Спіральна динаміка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2895" y="2176530"/>
            <a:ext cx="11805821" cy="3290645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/>
              <a:t>	 </a:t>
            </a:r>
            <a:r>
              <a:rPr lang="uk-UA" sz="2800" dirty="0"/>
              <a:t>це наукова теорія, представлена у 1996 р</a:t>
            </a:r>
            <a:r>
              <a:rPr lang="uk-UA" sz="2800" b="1" dirty="0" smtClean="0"/>
              <a:t>.                             			</a:t>
            </a:r>
          </a:p>
          <a:p>
            <a:pPr marL="0" indent="0">
              <a:buNone/>
            </a:pPr>
            <a:r>
              <a:rPr lang="uk-UA" sz="2800" b="1" dirty="0"/>
              <a:t>	</a:t>
            </a:r>
            <a:r>
              <a:rPr lang="uk-UA" sz="2800" b="1" dirty="0" smtClean="0"/>
              <a:t>		Крісом </a:t>
            </a:r>
            <a:r>
              <a:rPr lang="uk-UA" sz="2800" b="1" dirty="0" err="1" smtClean="0"/>
              <a:t>Кованом</a:t>
            </a:r>
            <a:r>
              <a:rPr lang="uk-UA" sz="2800" b="1" dirty="0" smtClean="0"/>
              <a:t>  </a:t>
            </a:r>
            <a:r>
              <a:rPr lang="uk-UA" sz="2800" b="1" dirty="0"/>
              <a:t>і </a:t>
            </a:r>
            <a:r>
              <a:rPr lang="uk-UA" sz="2800" b="1" dirty="0" smtClean="0"/>
              <a:t>	Робертом </a:t>
            </a:r>
            <a:r>
              <a:rPr lang="uk-UA" sz="2800" b="1" dirty="0"/>
              <a:t>Беком, </a:t>
            </a:r>
            <a:r>
              <a:rPr lang="uk-UA" sz="2800" b="1" dirty="0" smtClean="0"/>
              <a:t>                                           </a:t>
            </a:r>
          </a:p>
          <a:p>
            <a:pPr marL="0" indent="0">
              <a:buNone/>
            </a:pPr>
            <a:endParaRPr lang="uk-UA" sz="2800" b="1" dirty="0"/>
          </a:p>
          <a:p>
            <a:pPr marL="0" indent="0">
              <a:buNone/>
            </a:pPr>
            <a:r>
              <a:rPr lang="uk-UA" sz="2800" b="1" dirty="0" smtClean="0"/>
              <a:t>	</a:t>
            </a:r>
            <a:r>
              <a:rPr lang="uk-UA" sz="2800" dirty="0" smtClean="0"/>
              <a:t>  </a:t>
            </a:r>
            <a:r>
              <a:rPr lang="uk-UA" sz="2800" dirty="0"/>
              <a:t>ґрунтується на багаторічних </a:t>
            </a:r>
            <a:r>
              <a:rPr lang="uk-UA" sz="2800" dirty="0" smtClean="0"/>
              <a:t>	дослідженнях </a:t>
            </a:r>
            <a:r>
              <a:rPr lang="uk-UA" sz="2800" dirty="0"/>
              <a:t>людської </a:t>
            </a:r>
            <a:r>
              <a:rPr lang="uk-UA" sz="2800" dirty="0" smtClean="0"/>
              <a:t>	психології</a:t>
            </a:r>
            <a:r>
              <a:rPr lang="uk-UA" sz="2800" dirty="0"/>
              <a:t>, бізнес організацій та </a:t>
            </a:r>
            <a:r>
              <a:rPr lang="uk-UA" sz="2800" dirty="0" smtClean="0"/>
              <a:t>	соціальних </a:t>
            </a:r>
            <a:r>
              <a:rPr lang="uk-UA" sz="2800" dirty="0"/>
              <a:t>структур</a:t>
            </a:r>
            <a:r>
              <a:rPr lang="uk-UA" dirty="0"/>
              <a:t>.</a:t>
            </a:r>
            <a:endParaRPr lang="ru-RU" dirty="0"/>
          </a:p>
          <a:p>
            <a:endParaRPr lang="ru-RU" dirty="0"/>
          </a:p>
        </p:txBody>
      </p:sp>
      <p:pic>
        <p:nvPicPr>
          <p:cNvPr id="1026" name="Picture 2" descr="Купить Спиральная динамика. Управляя ценностями, лидерством и изменениями в XXI веке  Дон Эдвард Бек, Кристофер Кова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2003" y="1434921"/>
            <a:ext cx="1905000" cy="2705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7657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4800" b="1" dirty="0">
                <a:solidFill>
                  <a:schemeClr val="bg1"/>
                </a:solidFill>
              </a:rPr>
              <a:t>Основні положення спіральної динаміки:</a:t>
            </a:r>
            <a:r>
              <a:rPr lang="ru-RU" sz="4800" b="1" dirty="0">
                <a:solidFill>
                  <a:schemeClr val="bg1"/>
                </a:solidFill>
              </a:rPr>
              <a:t/>
            </a:r>
            <a:br>
              <a:rPr lang="ru-RU" sz="4800" b="1" dirty="0">
                <a:solidFill>
                  <a:schemeClr val="bg1"/>
                </a:solidFill>
              </a:rPr>
            </a:b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6111" y="3061252"/>
            <a:ext cx="10487067" cy="23986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 smtClean="0"/>
              <a:t>	 </a:t>
            </a:r>
            <a:r>
              <a:rPr lang="uk-UA" sz="2800" dirty="0" smtClean="0"/>
              <a:t>Людина</a:t>
            </a:r>
            <a:r>
              <a:rPr lang="uk-UA" sz="2800" dirty="0"/>
              <a:t>, організація і світ загалом розвиваються за </a:t>
            </a:r>
            <a:r>
              <a:rPr lang="uk-UA" sz="2800" dirty="0" smtClean="0"/>
              <a:t>					схожою моделлю;                                                                                                     	  																																											Розвитком </a:t>
            </a:r>
            <a:r>
              <a:rPr lang="uk-UA" sz="2800" dirty="0"/>
              <a:t>людини, організації, країни,  світу можна </a:t>
            </a:r>
            <a:r>
              <a:rPr lang="uk-UA" sz="2800" dirty="0" smtClean="0"/>
              <a:t>					управляти</a:t>
            </a:r>
            <a:r>
              <a:rPr lang="uk-UA" sz="2800" dirty="0"/>
              <a:t>, знаючи </a:t>
            </a:r>
            <a:r>
              <a:rPr lang="uk-UA" sz="2800" dirty="0" smtClean="0"/>
              <a:t>	загальний </a:t>
            </a:r>
            <a:r>
              <a:rPr lang="uk-UA" sz="2800" dirty="0"/>
              <a:t>алгоритм розвитку; </a:t>
            </a:r>
            <a:r>
              <a:rPr lang="uk-UA" sz="2800" dirty="0" smtClean="0"/>
              <a:t>                                                                                                                                                                             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003630" y="3223559"/>
            <a:ext cx="184730" cy="3255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8010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546" y="193183"/>
            <a:ext cx="5576553" cy="553792"/>
          </a:xfrm>
        </p:spPr>
        <p:txBody>
          <a:bodyPr/>
          <a:lstStyle/>
          <a:p>
            <a:r>
              <a:rPr lang="uk-UA" sz="2800" b="1" dirty="0" smtClean="0">
                <a:solidFill>
                  <a:schemeClr val="bg1"/>
                </a:solidFill>
              </a:rPr>
              <a:t>Спіральна динаміка Грейвза</a:t>
            </a:r>
            <a:endParaRPr lang="ru-RU" sz="2800" b="1" dirty="0">
              <a:solidFill>
                <a:schemeClr val="bg1"/>
              </a:solidFill>
            </a:endParaRPr>
          </a:p>
        </p:txBody>
      </p:sp>
      <p:pic>
        <p:nvPicPr>
          <p:cNvPr id="2056" name="Picture 8" descr="Спиральная динамика Грейвза: растим лидера в команде | HR и кадровая служба  AQM.BY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5042" y="1094704"/>
            <a:ext cx="2767130" cy="4599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6668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205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5307" y="270455"/>
            <a:ext cx="10748493" cy="1803043"/>
          </a:xfrm>
        </p:spPr>
        <p:txBody>
          <a:bodyPr>
            <a:normAutofit fontScale="90000"/>
          </a:bodyPr>
          <a:lstStyle/>
          <a:p>
            <a:pPr lvl="0"/>
            <a:r>
              <a:rPr lang="uk-UA" dirty="0" smtClean="0"/>
              <a:t>	</a:t>
            </a:r>
            <a:r>
              <a:rPr lang="uk-UA" sz="5300" b="1" dirty="0" smtClean="0">
                <a:solidFill>
                  <a:schemeClr val="bg1"/>
                </a:solidFill>
              </a:rPr>
              <a:t>Характеристика </a:t>
            </a:r>
            <a:r>
              <a:rPr lang="uk-UA" sz="5300" b="1" dirty="0">
                <a:solidFill>
                  <a:schemeClr val="bg1"/>
                </a:solidFill>
              </a:rPr>
              <a:t>розвитку особистості </a:t>
            </a:r>
            <a:r>
              <a:rPr lang="uk-UA" sz="5300" b="1" dirty="0" smtClean="0">
                <a:solidFill>
                  <a:schemeClr val="bg1"/>
                </a:solidFill>
              </a:rPr>
              <a:t>					включає </a:t>
            </a:r>
            <a:r>
              <a:rPr lang="uk-UA" sz="5300" b="1" dirty="0">
                <a:solidFill>
                  <a:schemeClr val="bg1"/>
                </a:solidFill>
              </a:rPr>
              <a:t>кілька пунктів:</a:t>
            </a:r>
            <a:r>
              <a:rPr lang="ru-RU" sz="5300" b="1" dirty="0">
                <a:solidFill>
                  <a:schemeClr val="bg1"/>
                </a:solidFill>
              </a:rPr>
              <a:t/>
            </a:r>
            <a:br>
              <a:rPr lang="ru-RU" sz="5300" b="1" dirty="0">
                <a:solidFill>
                  <a:schemeClr val="bg1"/>
                </a:solidFill>
              </a:rPr>
            </a:br>
            <a:endParaRPr lang="ru-RU" sz="5300" b="1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0608" y="3021496"/>
            <a:ext cx="9689246" cy="318612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2800" dirty="0" smtClean="0"/>
              <a:t>		</a:t>
            </a:r>
            <a:r>
              <a:rPr lang="uk-UA" sz="3600" dirty="0" smtClean="0"/>
              <a:t>ставлення </a:t>
            </a:r>
            <a:r>
              <a:rPr lang="uk-UA" sz="3600" dirty="0"/>
              <a:t>людини до </a:t>
            </a:r>
            <a:r>
              <a:rPr lang="uk-UA" sz="3600" dirty="0" smtClean="0"/>
              <a:t>світу </a:t>
            </a:r>
          </a:p>
          <a:p>
            <a:pPr marL="0" indent="0">
              <a:buNone/>
            </a:pPr>
            <a:r>
              <a:rPr lang="uk-UA" sz="3600" dirty="0" smtClean="0"/>
              <a:t>        цінності  </a:t>
            </a:r>
            <a:r>
              <a:rPr lang="uk-UA" sz="3600" dirty="0"/>
              <a:t>і </a:t>
            </a:r>
            <a:r>
              <a:rPr lang="uk-UA" sz="3600" dirty="0" smtClean="0"/>
              <a:t>світогляд</a:t>
            </a:r>
          </a:p>
          <a:p>
            <a:pPr marL="0" indent="0">
              <a:buNone/>
            </a:pPr>
            <a:r>
              <a:rPr lang="uk-UA" sz="3600" dirty="0" smtClean="0"/>
              <a:t>		напрямок </a:t>
            </a:r>
            <a:r>
              <a:rPr lang="uk-UA" sz="3600" dirty="0"/>
              <a:t>мислення і його </a:t>
            </a:r>
            <a:r>
              <a:rPr lang="uk-UA" sz="3600" dirty="0" smtClean="0"/>
              <a:t>	</a:t>
            </a:r>
            <a:r>
              <a:rPr lang="uk-UA" sz="3600" dirty="0"/>
              <a:t>	</a:t>
            </a:r>
            <a:r>
              <a:rPr lang="uk-UA" sz="3600" dirty="0" smtClean="0"/>
              <a:t>					особливості</a:t>
            </a:r>
            <a:r>
              <a:rPr lang="uk-UA" sz="3600" dirty="0"/>
              <a:t>,</a:t>
            </a:r>
            <a:endParaRPr lang="ru-RU" sz="3600" dirty="0"/>
          </a:p>
          <a:p>
            <a:pPr marL="457200" lvl="1" indent="0">
              <a:buNone/>
            </a:pPr>
            <a:r>
              <a:rPr lang="uk-UA" sz="3600" dirty="0" smtClean="0"/>
              <a:t>	прагнення</a:t>
            </a:r>
            <a:r>
              <a:rPr lang="uk-UA" sz="3600" dirty="0"/>
              <a:t>.</a:t>
            </a:r>
            <a:endParaRPr lang="ru-RU" sz="3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5382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7431" y="0"/>
            <a:ext cx="10426522" cy="2096081"/>
          </a:xfrm>
        </p:spPr>
        <p:txBody>
          <a:bodyPr>
            <a:normAutofit fontScale="90000"/>
          </a:bodyPr>
          <a:lstStyle/>
          <a:p>
            <a:pPr lvl="0"/>
            <a:r>
              <a:rPr lang="uk-UA" dirty="0"/>
              <a:t>Людина, організація, держава проходять у своїй еволюції </a:t>
            </a:r>
            <a:r>
              <a:rPr lang="uk-UA" sz="4400" dirty="0"/>
              <a:t>9</a:t>
            </a:r>
            <a:r>
              <a:rPr lang="uk-UA" dirty="0"/>
              <a:t> стадій, кожній з яких відповідає спеціально підібраний колір;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3088361"/>
              </p:ext>
            </p:extLst>
          </p:nvPr>
        </p:nvGraphicFramePr>
        <p:xfrm>
          <a:off x="811369" y="1893194"/>
          <a:ext cx="9153212" cy="45612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46309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850" y="128790"/>
            <a:ext cx="8615967" cy="1146218"/>
          </a:xfrm>
        </p:spPr>
        <p:txBody>
          <a:bodyPr>
            <a:noAutofit/>
          </a:bodyPr>
          <a:lstStyle/>
          <a:p>
            <a:r>
              <a:rPr lang="uk-UA" sz="48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Бежевий</a:t>
            </a:r>
            <a:endParaRPr lang="ru-RU" sz="4800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 smtClean="0"/>
              <a:t>	виник </a:t>
            </a:r>
            <a:r>
              <a:rPr lang="uk-UA" dirty="0"/>
              <a:t>100 000 років тому.  головне для людини -  Виживання.</a:t>
            </a:r>
            <a:endParaRPr lang="ru-RU" dirty="0"/>
          </a:p>
          <a:p>
            <a:pPr marL="0" indent="0">
              <a:buNone/>
            </a:pPr>
            <a:r>
              <a:rPr lang="uk-UA" dirty="0" smtClean="0"/>
              <a:t>	</a:t>
            </a:r>
          </a:p>
          <a:p>
            <a:pPr marL="0" indent="0">
              <a:buNone/>
            </a:pPr>
            <a:r>
              <a:rPr lang="uk-UA" dirty="0" smtClean="0"/>
              <a:t>Основний </a:t>
            </a:r>
            <a:r>
              <a:rPr lang="uk-UA" dirty="0"/>
              <a:t>мотив — залишитися в живих, використовуючи своє інстинктивне автоматичне  мислення і фізичні можливості. На цьому рівні розвитку людина, хоча вже має розвинений розумовий процес, все ж поводить себе здебільшого як тварина. Застосовує інстинкти для виживання. Найголовніше для неї задовольнити свої інстинктивні та біологічні потреби у їді, відпочинку та продовженні роду. Процес виживання </a:t>
            </a:r>
            <a:r>
              <a:rPr lang="uk-UA" dirty="0" err="1" smtClean="0"/>
              <a:t>грунтується</a:t>
            </a:r>
            <a:r>
              <a:rPr lang="uk-UA" dirty="0" smtClean="0"/>
              <a:t> </a:t>
            </a:r>
            <a:r>
              <a:rPr lang="uk-UA" dirty="0"/>
              <a:t>на нестійких зв’язках.  Прикладом  були первісні люди. Плюси і мінуси - дарує нам інтуїцію, але неприйнятним є сліпе слідування інстинктам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805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578" y="220898"/>
            <a:ext cx="6702327" cy="1157141"/>
          </a:xfrm>
        </p:spPr>
        <p:txBody>
          <a:bodyPr/>
          <a:lstStyle/>
          <a:p>
            <a:r>
              <a:rPr lang="uk-UA" sz="4800" b="1" dirty="0" smtClean="0">
                <a:solidFill>
                  <a:schemeClr val="accent6">
                    <a:lumMod val="75000"/>
                  </a:schemeClr>
                </a:solidFill>
              </a:rPr>
              <a:t>Фіолетовий</a:t>
            </a:r>
            <a:endParaRPr lang="ru-RU" sz="4800" b="1" u="sng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	50</a:t>
            </a:r>
            <a:r>
              <a:rPr lang="uk-UA" dirty="0"/>
              <a:t> 000 років тому.  для людей  світ сповнений таємничих духів, котрих треба постійно задобрювати, поклонятися їм. Анімістичне мислення, що спрямовується традиціями та ритуалами групи. Одним із принципів – самопожертва заради колективу, поклоніння предкам, зміцнення родини.  Структури – племінні. Процеси життя мають циркулярний характер. </a:t>
            </a:r>
            <a:endParaRPr lang="ru-RU" dirty="0"/>
          </a:p>
          <a:p>
            <a:pPr marL="0" indent="0">
              <a:buNone/>
            </a:pPr>
            <a:r>
              <a:rPr lang="uk-UA" dirty="0" smtClean="0"/>
              <a:t>	</a:t>
            </a:r>
          </a:p>
          <a:p>
            <a:pPr marL="0" indent="0">
              <a:buNone/>
            </a:pPr>
            <a:r>
              <a:rPr lang="uk-UA" dirty="0" smtClean="0"/>
              <a:t>	Плюси </a:t>
            </a:r>
            <a:r>
              <a:rPr lang="uk-UA" dirty="0"/>
              <a:t>і мінуси -  дарує безумовну любов, безпеку, дружбу, але у "</a:t>
            </a:r>
            <a:r>
              <a:rPr lang="uk-UA" dirty="0" err="1"/>
              <a:t>довісок</a:t>
            </a:r>
            <a:r>
              <a:rPr lang="uk-UA" dirty="0"/>
              <a:t>" приносить забобонність, кумівство;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5422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266</TotalTime>
  <Words>526</Words>
  <Application>Microsoft Office PowerPoint</Application>
  <PresentationFormat>Широкоэкранный</PresentationFormat>
  <Paragraphs>94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0" baseType="lpstr">
      <vt:lpstr>Arial</vt:lpstr>
      <vt:lpstr>Arial Black</vt:lpstr>
      <vt:lpstr>Calibri</vt:lpstr>
      <vt:lpstr>Century Gothic</vt:lpstr>
      <vt:lpstr>Times New Roman</vt:lpstr>
      <vt:lpstr>Wingdings 3</vt:lpstr>
      <vt:lpstr>Ион</vt:lpstr>
      <vt:lpstr>       Презентація       Спіральна динаміка –               ефективний інструмент у всіх          сферах життя</vt:lpstr>
      <vt:lpstr>Спіральна динаміка – ефективний інструмент у всіх сферах життя</vt:lpstr>
      <vt:lpstr>Спіральна динаміка</vt:lpstr>
      <vt:lpstr>Основні положення спіральної динаміки: </vt:lpstr>
      <vt:lpstr>Спіральна динаміка Грейвза</vt:lpstr>
      <vt:lpstr> Характеристика розвитку особистості      включає кілька пунктів: </vt:lpstr>
      <vt:lpstr>Людина, організація, держава проходять у своїй еволюції 9 стадій, кожній з яких відповідає спеціально підібраний колір; </vt:lpstr>
      <vt:lpstr>Бежевий</vt:lpstr>
      <vt:lpstr>Фіолетовий</vt:lpstr>
      <vt:lpstr>Червоний</vt:lpstr>
      <vt:lpstr>Синій</vt:lpstr>
      <vt:lpstr>Помаранчевий</vt:lpstr>
      <vt:lpstr>Зелений:</vt:lpstr>
      <vt:lpstr>Жовтий </vt:lpstr>
      <vt:lpstr>Бірюзовий</vt:lpstr>
      <vt:lpstr>Кораловий</vt:lpstr>
      <vt:lpstr>Теплі кольори: </vt:lpstr>
      <vt:lpstr>Холодні кольори </vt:lpstr>
      <vt:lpstr>Психологія – для визначення типу людини    пошуку                  правильної спільної мови із нею;                               Мотивація:</vt:lpstr>
      <vt:lpstr>Педагогіка – для розуміння який тип навчання краще підходить учням, підвищення кваліфікації педагогів, ефективного управління навчальним закладом «Кольорове навчання»: </vt:lpstr>
      <vt:lpstr>У бізнесі:  для підбору персоналу, ефективної організації  менеджменту,  формування конкурентоздатної корпоративної  культури    Керівник очима спіральної динаміки: </vt:lpstr>
      <vt:lpstr>  Спіральна дінаміка- допомагає  комплексно        пояснити хід всесвітньої історії. </vt:lpstr>
      <vt:lpstr>Дякую за увагу!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35</cp:revision>
  <dcterms:created xsi:type="dcterms:W3CDTF">2021-04-12T10:21:08Z</dcterms:created>
  <dcterms:modified xsi:type="dcterms:W3CDTF">2021-04-13T12:13:52Z</dcterms:modified>
</cp:coreProperties>
</file>