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3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94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49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3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1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716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87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0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5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46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1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2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10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3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0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3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D0BF9EE-A8E9-40A9-9E3C-5D6FBDBC053F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F6465C7-BD97-4D56-93D5-0CB11F868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9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СЕНСОРИ </a:t>
            </a:r>
            <a:r>
              <a:rPr lang="uk-UA" b="1" dirty="0"/>
              <a:t>ФІЗІОЛОГІЧНИХ РІДИН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080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-метри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930" y="2527948"/>
            <a:ext cx="11119262" cy="1288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3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3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водневий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показник, що показує міру активності іонів водню в розчинах, тобто міру їх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концентрації. </a:t>
            </a:r>
          </a:p>
          <a:p>
            <a:pPr>
              <a:lnSpc>
                <a:spcPct val="150000"/>
              </a:lnSpc>
            </a:pP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кислотних розчинів &lt;7</a:t>
            </a:r>
          </a:p>
          <a:p>
            <a:pPr>
              <a:lnSpc>
                <a:spcPct val="150000"/>
              </a:lnSpc>
            </a:pP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рН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лужних розчинів &gt;7</a:t>
            </a:r>
            <a:endParaRPr lang="ru-RU" dirty="0"/>
          </a:p>
        </p:txBody>
      </p:sp>
      <p:pic>
        <p:nvPicPr>
          <p:cNvPr id="4102" name="Picture 6" descr="РН-метр стационарный МР 511 - цена в Украине. измерители PH купить от &amp;quot;ООО  &amp;quot;СПЕКТРО ЛАБ&amp;quot;&amp;quot; - 213123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754" y="3354759"/>
            <a:ext cx="4197191" cy="279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рН-метр/іономір ІТАН Томьаналіт (не поставляється) купити в Києві та по  Україні, замовити з доставкою рН-метр/іономір ІТАН Томьаналіт (не  поставляється) та прилади вимірювання в інтернет магазині Сhem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07" y="2874506"/>
            <a:ext cx="3395147" cy="375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Ручной высокоточный рН-метр HORIBA LAQUAtwin pH-33 - купить, Кие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02" y="3975674"/>
            <a:ext cx="2478933" cy="24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8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uk-UA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Біосенсори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3756" y="2931924"/>
            <a:ext cx="5510151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4940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 використання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біосенсорів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клінічна діагностика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(для проведення біохімічного аналізу крові та сечі), контроль на виробництві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(для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якості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харчовій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пивоварній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галузі),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охорона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навколишнього середовища (для контролю у повітрі, воді та ґрунті наявності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пестицидів,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нітратів,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фосфатів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тощо).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image4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7616" y="2269167"/>
            <a:ext cx="4273171" cy="1880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86201" y="4350041"/>
            <a:ext cx="6096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4305" indent="456565" algn="just">
              <a:lnSpc>
                <a:spcPct val="150000"/>
              </a:lnSpc>
              <a:spcBef>
                <a:spcPts val="325"/>
              </a:spcBef>
              <a:spcAft>
                <a:spcPts val="10"/>
              </a:spcAft>
            </a:pP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Трансд’юсер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фізичної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хімічної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сигнал.</a:t>
            </a:r>
            <a:r>
              <a:rPr lang="uk-UA" spc="3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якості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трансд’юсера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біосенсорі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електрохімічних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комірок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потенціометрична,</a:t>
            </a:r>
            <a:r>
              <a:rPr lang="uk-UA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амперометрична</a:t>
            </a:r>
            <a:r>
              <a:rPr lang="uk-UA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33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кондуктометрична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0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uk-UA" sz="2400" b="1" dirty="0">
                <a:solidFill>
                  <a:schemeClr val="bg1"/>
                </a:solidFill>
              </a:rPr>
              <a:t>Електрохімічні сенсори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75982" y="2531502"/>
            <a:ext cx="2641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baseline="300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pc="1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uk-UA" i="1" spc="-16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aseline="300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pc="1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pc="9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baseline="300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pc="1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uk-UA" i="1" spc="-16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baseline="300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dirty="0"/>
          </a:p>
        </p:txBody>
      </p:sp>
      <p:pic>
        <p:nvPicPr>
          <p:cNvPr id="4" name="image3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954" y="2345862"/>
            <a:ext cx="3574029" cy="2965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370689" y="5311126"/>
            <a:ext cx="7473538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" algn="ctr">
              <a:spcBef>
                <a:spcPts val="106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Схема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електрохімічного кола,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якому</a:t>
            </a:r>
            <a:r>
              <a:rPr lang="uk-UA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протікає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реакція: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marR="191770" algn="ctr">
              <a:spcBef>
                <a:spcPts val="800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– анодне відділення, 7 – анод, 2 –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йонопроникна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мембрана (сольовий місток),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катодне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відділення,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катод,</a:t>
            </a:r>
            <a:r>
              <a:rPr lang="uk-UA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–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металевий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провідник,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амперметр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665462"/>
              </p:ext>
            </p:extLst>
          </p:nvPr>
        </p:nvGraphicFramePr>
        <p:xfrm>
          <a:off x="5425691" y="2990674"/>
          <a:ext cx="4751934" cy="7031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751934"/>
              </a:tblGrid>
              <a:tr h="377791">
                <a:tc>
                  <a:txBody>
                    <a:bodyPr/>
                    <a:lstStyle/>
                    <a:p>
                      <a:pPr marL="67945" marR="992505" algn="r">
                        <a:spcBef>
                          <a:spcPts val="47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Cu</a:t>
                      </a:r>
                      <a:r>
                        <a:rPr lang="uk-UA" sz="1400" baseline="30000" dirty="0">
                          <a:effectLst/>
                        </a:rPr>
                        <a:t>+</a:t>
                      </a:r>
                      <a:r>
                        <a:rPr lang="uk-UA" sz="1400" dirty="0">
                          <a:effectLst/>
                        </a:rPr>
                        <a:t>=Cu</a:t>
                      </a:r>
                      <a:r>
                        <a:rPr lang="uk-UA" sz="1400" baseline="30000" dirty="0">
                          <a:effectLst/>
                        </a:rPr>
                        <a:t>2+</a:t>
                      </a:r>
                      <a:r>
                        <a:rPr lang="uk-UA" sz="1400" dirty="0">
                          <a:effectLst/>
                        </a:rPr>
                        <a:t>+e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25385">
                <a:tc>
                  <a:txBody>
                    <a:bodyPr/>
                    <a:lstStyle/>
                    <a:p>
                      <a:pPr marL="67945" marR="1001395" algn="r">
                        <a:lnSpc>
                          <a:spcPts val="151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Fe</a:t>
                      </a:r>
                      <a:r>
                        <a:rPr lang="uk-UA" sz="1400" baseline="30000" dirty="0">
                          <a:effectLst/>
                        </a:rPr>
                        <a:t>3+</a:t>
                      </a:r>
                      <a:r>
                        <a:rPr lang="uk-UA" sz="1400" dirty="0">
                          <a:effectLst/>
                        </a:rPr>
                        <a:t>+e=Fe</a:t>
                      </a:r>
                      <a:r>
                        <a:rPr lang="uk-UA" sz="1400" baseline="30000" dirty="0">
                          <a:effectLst/>
                        </a:rPr>
                        <a:t>2+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921828" y="37517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</a:t>
            </a:r>
            <a:r>
              <a:rPr lang="uk-UA" spc="5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електрохімічних реакцій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учасники реакції просторово розмежовані; електрон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долає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значний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шлях;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характеризується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чіткою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направленістю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енергетичним ефектом, є електрична енергія.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60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26660" y="1142484"/>
            <a:ext cx="4388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Типи електрохімічних комірок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10425" y="2375179"/>
            <a:ext cx="1185157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6210" lvl="2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SzPts val="1400"/>
              <a:tabLst>
                <a:tab pos="1106170" algn="l"/>
              </a:tabLst>
            </a:pP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Електрохімічні комірки бувають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типів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гальванічні</a:t>
            </a:r>
            <a:r>
              <a:rPr lang="uk-UA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електролітичні</a:t>
            </a:r>
            <a:r>
              <a:rPr lang="uk-UA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(електролізери). </a:t>
            </a:r>
          </a:p>
          <a:p>
            <a:pPr marR="156210" lvl="2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SzPts val="1400"/>
              <a:tabLst>
                <a:tab pos="1106170" algn="l"/>
              </a:tabLst>
            </a:pP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pc="-1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гальванічному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хімічні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електрод-електроліт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протікають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самочинно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електролітичній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комірці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зовнішнього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електричного</a:t>
            </a:r>
            <a:r>
              <a:rPr lang="uk-UA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</a:t>
            </a:r>
            <a:r>
              <a:rPr lang="uk-UA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живлення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156210" lvl="2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SzPts val="1400"/>
              <a:tabLst>
                <a:tab pos="1106170" algn="l"/>
              </a:tabLst>
            </a:pP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гальванічному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перетворення хімічної енергії в електричну, а в електролізері – перетворення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електричної енергії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хімічну.</a:t>
            </a:r>
            <a:endParaRPr lang="ru-RU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920" y="4545004"/>
            <a:ext cx="11439896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0" algn="just">
              <a:spcBef>
                <a:spcPts val="10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Умовне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позначення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електрохімічної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комірки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наступний</a:t>
            </a:r>
            <a:r>
              <a:rPr lang="uk-UA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вигляд: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>
              <a:spcBef>
                <a:spcPts val="15"/>
              </a:spcBef>
              <a:spcAft>
                <a:spcPts val="0"/>
              </a:spcAft>
            </a:pPr>
            <a:r>
              <a:rPr lang="uk-UA" sz="10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3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5445" y="5316034"/>
            <a:ext cx="2614134" cy="3722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7384" y="5791499"/>
            <a:ext cx="11627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5575" algn="just">
              <a:lnSpc>
                <a:spcPct val="150000"/>
              </a:lnSpc>
              <a:spcBef>
                <a:spcPts val="81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 межа поділу між електролітом та електродом позначається однією косою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лінією,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соляний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місток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двома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косими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лініями,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молярна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концентрація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розчину.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3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Електрохімічні сенсори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004" y="2465081"/>
            <a:ext cx="1141218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4305" lvl="2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1165860" algn="l"/>
              </a:tabLst>
            </a:pPr>
            <a:r>
              <a:rPr lang="uk-UA" spc="-1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Електрохімічний</a:t>
            </a:r>
            <a:r>
              <a:rPr lang="uk-UA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сенсор</a:t>
            </a:r>
            <a:r>
              <a:rPr lang="uk-UA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-система провідників, які поміщаються в досліджуване середовище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(рідину).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Електрод,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 поміщається в досліджуваний розчин- </a:t>
            </a:r>
            <a:r>
              <a:rPr lang="uk-UA" spc="-1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індикаторний </a:t>
            </a:r>
          </a:p>
          <a:p>
            <a:pPr marR="154305" lvl="2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1165860" algn="l"/>
              </a:tabLst>
            </a:pP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Електрод, відносно якого вимірюється потенціал індикаторного електроду-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 </a:t>
            </a:r>
            <a:r>
              <a:rPr lang="uk-UA" spc="-1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154305" lvl="2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1165860" algn="l"/>
              </a:tabLst>
            </a:pP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якості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водневий,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практиці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заміняється</a:t>
            </a:r>
            <a:r>
              <a:rPr lang="uk-UA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хлорсрібляним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pc="-15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AgCl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 каломельним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електродом (Hg</a:t>
            </a:r>
            <a:r>
              <a:rPr lang="uk-UA" spc="-15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uk-UA" spc="-15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pc="-1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5684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Електрохімічні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досліджуваному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розчині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супроводжуються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появою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зміною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ЕРС,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зміною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струму,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крізь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розчин.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91770" marR="156845" indent="44894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принципом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електрохімічні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групи: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потенціометричні,</a:t>
            </a:r>
            <a:r>
              <a:rPr lang="uk-UA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амперметричні та</a:t>
            </a:r>
            <a:r>
              <a:rPr lang="uk-UA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кондуктометричні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61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Нернста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77213" y="2220805"/>
            <a:ext cx="12305036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5575" lvl="2" algn="just">
              <a:lnSpc>
                <a:spcPct val="150000"/>
              </a:lnSpc>
              <a:spcBef>
                <a:spcPts val="325"/>
              </a:spcBef>
              <a:spcAft>
                <a:spcPts val="0"/>
              </a:spcAft>
              <a:buSzPts val="1400"/>
              <a:tabLst>
                <a:tab pos="1106170" algn="l"/>
              </a:tabLst>
            </a:pP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зануренні металевого електроду в електроліт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 межі поділу</a:t>
            </a:r>
            <a:r>
              <a:rPr lang="uk-UA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відбуваються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окисно-відновні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реакції за схемою:</a:t>
            </a:r>
            <a:endParaRPr lang="ru-RU" spc="-15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46020" algn="just">
              <a:lnSpc>
                <a:spcPts val="1585"/>
              </a:lnSpc>
              <a:spcAft>
                <a:spcPts val="0"/>
              </a:spcAft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Окисник</a:t>
            </a:r>
            <a:r>
              <a:rPr lang="uk-UA" spc="-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uk-UA" spc="-2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nе</a:t>
            </a:r>
            <a:r>
              <a:rPr lang="uk-UA" spc="-1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uk-UA" spc="-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Відновник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296" y="3432447"/>
            <a:ext cx="12029704" cy="1933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4305" indent="448945" algn="just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виникає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електродний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потенціал,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відрізняється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потенціалу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тим,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останній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вимірюється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стандартних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(температура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концентрація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іонів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розчині).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91770" marR="154305" indent="448945" algn="just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нестандартних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потенціал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Нернста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427023" y="51424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6108" y="5545847"/>
            <a:ext cx="1183589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5575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електродний потенціал,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i="1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стандартний електродний потенціал,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універсальна газова стала,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–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абсолютна температура,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кількість електронів,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приймають участь в реакції,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 –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постійна Фарадея,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–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активність іона (Ох та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окисленої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відновленої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форми),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яка в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свою чергу</a:t>
            </a:r>
            <a:r>
              <a:rPr lang="uk-UA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213267" y="50830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907276"/>
              </p:ext>
            </p:extLst>
          </p:nvPr>
        </p:nvGraphicFramePr>
        <p:xfrm>
          <a:off x="4797630" y="4821978"/>
          <a:ext cx="2156414" cy="723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1333500" imgH="444500" progId="Equation.3">
                  <p:embed/>
                </p:oleObj>
              </mc:Choice>
              <mc:Fallback>
                <p:oleObj name="Equation" r:id="rId3" imgW="1333500" imgH="444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630" y="4821978"/>
                        <a:ext cx="2156414" cy="723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01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1442" y="2401186"/>
            <a:ext cx="79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kC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Нернста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303" y="2884346"/>
            <a:ext cx="11285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6845" algn="just">
              <a:lnSpc>
                <a:spcPct val="150000"/>
              </a:lnSpc>
              <a:spcBef>
                <a:spcPts val="780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 k – коефіцієнт активності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йону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що залежить від концентрації інших іонів 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розчині,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концентрація іонів. У випадку низько</a:t>
            </a:r>
            <a:r>
              <a:rPr lang="uk-UA" spc="3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концентрованого розчину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=1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87" y="3807676"/>
            <a:ext cx="115620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7480" indent="45656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практиці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частіше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користуються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формулою</a:t>
            </a:r>
            <a:r>
              <a:rPr lang="uk-UA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Нернста</a:t>
            </a:r>
            <a:r>
              <a:rPr lang="uk-UA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десятковим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логарифмом: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50067"/>
              </p:ext>
            </p:extLst>
          </p:nvPr>
        </p:nvGraphicFramePr>
        <p:xfrm>
          <a:off x="4744996" y="4315507"/>
          <a:ext cx="2475221" cy="73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1511300" imgH="444500" progId="Equation.3">
                  <p:embed/>
                </p:oleObj>
              </mc:Choice>
              <mc:Fallback>
                <p:oleObj name="Equation" r:id="rId3" imgW="15113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996" y="4315507"/>
                        <a:ext cx="2475221" cy="7316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2248" y="5334391"/>
            <a:ext cx="277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Приклад: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2е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2+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42061" y="5277385"/>
            <a:ext cx="889264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4305" indent="456565" algn="just">
              <a:lnSpc>
                <a:spcPct val="150000"/>
              </a:lnSpc>
              <a:spcBef>
                <a:spcPts val="810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2+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окислена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відновлена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Концентрація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відновленої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(атомів)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дорівнює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Звідси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згідно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Нернста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515360"/>
              </p:ext>
            </p:extLst>
          </p:nvPr>
        </p:nvGraphicFramePr>
        <p:xfrm>
          <a:off x="9120102" y="5703723"/>
          <a:ext cx="2613189" cy="633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5" imgW="1612900" imgH="393700" progId="Equation.3">
                  <p:embed/>
                </p:oleObj>
              </mc:Choice>
              <mc:Fallback>
                <p:oleObj name="Equation" r:id="rId5" imgW="16129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0102" y="5703723"/>
                        <a:ext cx="2613189" cy="6339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99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Потенціалометричні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 визначення складу рідин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3145" y="2988474"/>
            <a:ext cx="5120128" cy="2058539"/>
            <a:chOff x="7" y="7"/>
            <a:chExt cx="7635" cy="2982"/>
          </a:xfrm>
        </p:grpSpPr>
        <p:sp>
          <p:nvSpPr>
            <p:cNvPr id="4" name="AutoShape 25"/>
            <p:cNvSpPr>
              <a:spLocks/>
            </p:cNvSpPr>
            <p:nvPr/>
          </p:nvSpPr>
          <p:spPr bwMode="auto">
            <a:xfrm>
              <a:off x="1395" y="753"/>
              <a:ext cx="4859" cy="1491"/>
            </a:xfrm>
            <a:custGeom>
              <a:avLst/>
              <a:gdLst>
                <a:gd name="T0" fmla="+- 0 4635 1396"/>
                <a:gd name="T1" fmla="*/ T0 w 4859"/>
                <a:gd name="T2" fmla="+- 0 2244 753"/>
                <a:gd name="T3" fmla="*/ 2244 h 1491"/>
                <a:gd name="T4" fmla="+- 0 4635 1396"/>
                <a:gd name="T5" fmla="*/ T4 w 4859"/>
                <a:gd name="T6" fmla="+- 0 2168 753"/>
                <a:gd name="T7" fmla="*/ 2168 h 1491"/>
                <a:gd name="T8" fmla="+- 0 3016 1396"/>
                <a:gd name="T9" fmla="*/ T8 w 4859"/>
                <a:gd name="T10" fmla="+- 0 2168 753"/>
                <a:gd name="T11" fmla="*/ 2168 h 1491"/>
                <a:gd name="T12" fmla="+- 0 3016 1396"/>
                <a:gd name="T13" fmla="*/ T12 w 4859"/>
                <a:gd name="T14" fmla="+- 0 1871 753"/>
                <a:gd name="T15" fmla="*/ 1871 h 1491"/>
                <a:gd name="T16" fmla="+- 0 1396 1396"/>
                <a:gd name="T17" fmla="*/ T16 w 4859"/>
                <a:gd name="T18" fmla="+- 0 2244 753"/>
                <a:gd name="T19" fmla="*/ 2244 h 1491"/>
                <a:gd name="T20" fmla="+- 0 1396 1396"/>
                <a:gd name="T21" fmla="*/ T20 w 4859"/>
                <a:gd name="T22" fmla="+- 0 2168 753"/>
                <a:gd name="T23" fmla="*/ 2168 h 1491"/>
                <a:gd name="T24" fmla="+- 0 3016 1396"/>
                <a:gd name="T25" fmla="*/ T24 w 4859"/>
                <a:gd name="T26" fmla="+- 0 2168 753"/>
                <a:gd name="T27" fmla="*/ 2168 h 1491"/>
                <a:gd name="T28" fmla="+- 0 3016 1396"/>
                <a:gd name="T29" fmla="*/ T28 w 4859"/>
                <a:gd name="T30" fmla="+- 0 1871 753"/>
                <a:gd name="T31" fmla="*/ 1871 h 1491"/>
                <a:gd name="T32" fmla="+- 0 6255 1396"/>
                <a:gd name="T33" fmla="*/ T32 w 4859"/>
                <a:gd name="T34" fmla="+- 0 1125 753"/>
                <a:gd name="T35" fmla="*/ 1125 h 1491"/>
                <a:gd name="T36" fmla="+- 0 6255 1396"/>
                <a:gd name="T37" fmla="*/ T36 w 4859"/>
                <a:gd name="T38" fmla="+- 0 1049 753"/>
                <a:gd name="T39" fmla="*/ 1049 h 1491"/>
                <a:gd name="T40" fmla="+- 0 4635 1396"/>
                <a:gd name="T41" fmla="*/ T40 w 4859"/>
                <a:gd name="T42" fmla="+- 0 1049 753"/>
                <a:gd name="T43" fmla="*/ 1049 h 1491"/>
                <a:gd name="T44" fmla="+- 0 4635 1396"/>
                <a:gd name="T45" fmla="*/ T44 w 4859"/>
                <a:gd name="T46" fmla="+- 0 753 753"/>
                <a:gd name="T47" fmla="*/ 753 h 1491"/>
                <a:gd name="T48" fmla="+- 0 3016 1396"/>
                <a:gd name="T49" fmla="*/ T48 w 4859"/>
                <a:gd name="T50" fmla="+- 0 1125 753"/>
                <a:gd name="T51" fmla="*/ 1125 h 1491"/>
                <a:gd name="T52" fmla="+- 0 3016 1396"/>
                <a:gd name="T53" fmla="*/ T52 w 4859"/>
                <a:gd name="T54" fmla="+- 0 1049 753"/>
                <a:gd name="T55" fmla="*/ 1049 h 1491"/>
                <a:gd name="T56" fmla="+- 0 4635 1396"/>
                <a:gd name="T57" fmla="*/ T56 w 4859"/>
                <a:gd name="T58" fmla="+- 0 1049 753"/>
                <a:gd name="T59" fmla="*/ 1049 h 1491"/>
                <a:gd name="T60" fmla="+- 0 4635 1396"/>
                <a:gd name="T61" fmla="*/ T60 w 4859"/>
                <a:gd name="T62" fmla="+- 0 753 753"/>
                <a:gd name="T63" fmla="*/ 753 h 14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4859" h="1491">
                  <a:moveTo>
                    <a:pt x="3239" y="1491"/>
                  </a:moveTo>
                  <a:lnTo>
                    <a:pt x="3239" y="1415"/>
                  </a:lnTo>
                  <a:lnTo>
                    <a:pt x="1620" y="1415"/>
                  </a:lnTo>
                  <a:lnTo>
                    <a:pt x="1620" y="1118"/>
                  </a:lnTo>
                  <a:moveTo>
                    <a:pt x="0" y="1491"/>
                  </a:moveTo>
                  <a:lnTo>
                    <a:pt x="0" y="1415"/>
                  </a:lnTo>
                  <a:lnTo>
                    <a:pt x="1620" y="1415"/>
                  </a:lnTo>
                  <a:lnTo>
                    <a:pt x="1620" y="1118"/>
                  </a:lnTo>
                  <a:moveTo>
                    <a:pt x="4859" y="372"/>
                  </a:moveTo>
                  <a:lnTo>
                    <a:pt x="4859" y="296"/>
                  </a:lnTo>
                  <a:lnTo>
                    <a:pt x="3239" y="296"/>
                  </a:lnTo>
                  <a:lnTo>
                    <a:pt x="3239" y="0"/>
                  </a:lnTo>
                  <a:moveTo>
                    <a:pt x="1620" y="372"/>
                  </a:moveTo>
                  <a:lnTo>
                    <a:pt x="1620" y="296"/>
                  </a:lnTo>
                  <a:lnTo>
                    <a:pt x="3239" y="296"/>
                  </a:lnTo>
                  <a:lnTo>
                    <a:pt x="3239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5" name="Freeform 24"/>
            <p:cNvSpPr>
              <a:spLocks/>
            </p:cNvSpPr>
            <p:nvPr/>
          </p:nvSpPr>
          <p:spPr bwMode="auto">
            <a:xfrm>
              <a:off x="3246" y="7"/>
              <a:ext cx="2776" cy="746"/>
            </a:xfrm>
            <a:custGeom>
              <a:avLst/>
              <a:gdLst>
                <a:gd name="T0" fmla="+- 0 5898 3246"/>
                <a:gd name="T1" fmla="*/ T0 w 2776"/>
                <a:gd name="T2" fmla="+- 0 8 8"/>
                <a:gd name="T3" fmla="*/ 8 h 746"/>
                <a:gd name="T4" fmla="+- 0 3371 3246"/>
                <a:gd name="T5" fmla="*/ T4 w 2776"/>
                <a:gd name="T6" fmla="+- 0 8 8"/>
                <a:gd name="T7" fmla="*/ 8 h 746"/>
                <a:gd name="T8" fmla="+- 0 3322 3246"/>
                <a:gd name="T9" fmla="*/ T8 w 2776"/>
                <a:gd name="T10" fmla="+- 0 17 8"/>
                <a:gd name="T11" fmla="*/ 17 h 746"/>
                <a:gd name="T12" fmla="+- 0 3283 3246"/>
                <a:gd name="T13" fmla="*/ T12 w 2776"/>
                <a:gd name="T14" fmla="+- 0 44 8"/>
                <a:gd name="T15" fmla="*/ 44 h 746"/>
                <a:gd name="T16" fmla="+- 0 3256 3246"/>
                <a:gd name="T17" fmla="*/ T16 w 2776"/>
                <a:gd name="T18" fmla="+- 0 83 8"/>
                <a:gd name="T19" fmla="*/ 83 h 746"/>
                <a:gd name="T20" fmla="+- 0 3246 3246"/>
                <a:gd name="T21" fmla="*/ T20 w 2776"/>
                <a:gd name="T22" fmla="+- 0 132 8"/>
                <a:gd name="T23" fmla="*/ 132 h 746"/>
                <a:gd name="T24" fmla="+- 0 3246 3246"/>
                <a:gd name="T25" fmla="*/ T24 w 2776"/>
                <a:gd name="T26" fmla="+- 0 629 8"/>
                <a:gd name="T27" fmla="*/ 629 h 746"/>
                <a:gd name="T28" fmla="+- 0 3256 3246"/>
                <a:gd name="T29" fmla="*/ T28 w 2776"/>
                <a:gd name="T30" fmla="+- 0 678 8"/>
                <a:gd name="T31" fmla="*/ 678 h 746"/>
                <a:gd name="T32" fmla="+- 0 3283 3246"/>
                <a:gd name="T33" fmla="*/ T32 w 2776"/>
                <a:gd name="T34" fmla="+- 0 717 8"/>
                <a:gd name="T35" fmla="*/ 717 h 746"/>
                <a:gd name="T36" fmla="+- 0 3322 3246"/>
                <a:gd name="T37" fmla="*/ T36 w 2776"/>
                <a:gd name="T38" fmla="+- 0 744 8"/>
                <a:gd name="T39" fmla="*/ 744 h 746"/>
                <a:gd name="T40" fmla="+- 0 3371 3246"/>
                <a:gd name="T41" fmla="*/ T40 w 2776"/>
                <a:gd name="T42" fmla="+- 0 754 8"/>
                <a:gd name="T43" fmla="*/ 754 h 746"/>
                <a:gd name="T44" fmla="+- 0 5898 3246"/>
                <a:gd name="T45" fmla="*/ T44 w 2776"/>
                <a:gd name="T46" fmla="+- 0 754 8"/>
                <a:gd name="T47" fmla="*/ 754 h 746"/>
                <a:gd name="T48" fmla="+- 0 5947 3246"/>
                <a:gd name="T49" fmla="*/ T48 w 2776"/>
                <a:gd name="T50" fmla="+- 0 744 8"/>
                <a:gd name="T51" fmla="*/ 744 h 746"/>
                <a:gd name="T52" fmla="+- 0 5986 3246"/>
                <a:gd name="T53" fmla="*/ T52 w 2776"/>
                <a:gd name="T54" fmla="+- 0 717 8"/>
                <a:gd name="T55" fmla="*/ 717 h 746"/>
                <a:gd name="T56" fmla="+- 0 6013 3246"/>
                <a:gd name="T57" fmla="*/ T56 w 2776"/>
                <a:gd name="T58" fmla="+- 0 678 8"/>
                <a:gd name="T59" fmla="*/ 678 h 746"/>
                <a:gd name="T60" fmla="+- 0 6022 3246"/>
                <a:gd name="T61" fmla="*/ T60 w 2776"/>
                <a:gd name="T62" fmla="+- 0 629 8"/>
                <a:gd name="T63" fmla="*/ 629 h 746"/>
                <a:gd name="T64" fmla="+- 0 6022 3246"/>
                <a:gd name="T65" fmla="*/ T64 w 2776"/>
                <a:gd name="T66" fmla="+- 0 132 8"/>
                <a:gd name="T67" fmla="*/ 132 h 746"/>
                <a:gd name="T68" fmla="+- 0 6013 3246"/>
                <a:gd name="T69" fmla="*/ T68 w 2776"/>
                <a:gd name="T70" fmla="+- 0 83 8"/>
                <a:gd name="T71" fmla="*/ 83 h 746"/>
                <a:gd name="T72" fmla="+- 0 5986 3246"/>
                <a:gd name="T73" fmla="*/ T72 w 2776"/>
                <a:gd name="T74" fmla="+- 0 44 8"/>
                <a:gd name="T75" fmla="*/ 44 h 746"/>
                <a:gd name="T76" fmla="+- 0 5947 3246"/>
                <a:gd name="T77" fmla="*/ T76 w 2776"/>
                <a:gd name="T78" fmla="+- 0 17 8"/>
                <a:gd name="T79" fmla="*/ 17 h 746"/>
                <a:gd name="T80" fmla="+- 0 5898 3246"/>
                <a:gd name="T81" fmla="*/ T80 w 2776"/>
                <a:gd name="T82" fmla="+- 0 8 8"/>
                <a:gd name="T83" fmla="*/ 8 h 7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76" h="746">
                  <a:moveTo>
                    <a:pt x="2652" y="0"/>
                  </a:moveTo>
                  <a:lnTo>
                    <a:pt x="125" y="0"/>
                  </a:lnTo>
                  <a:lnTo>
                    <a:pt x="76" y="9"/>
                  </a:lnTo>
                  <a:lnTo>
                    <a:pt x="37" y="36"/>
                  </a:lnTo>
                  <a:lnTo>
                    <a:pt x="10" y="75"/>
                  </a:lnTo>
                  <a:lnTo>
                    <a:pt x="0" y="124"/>
                  </a:lnTo>
                  <a:lnTo>
                    <a:pt x="0" y="621"/>
                  </a:lnTo>
                  <a:lnTo>
                    <a:pt x="10" y="670"/>
                  </a:lnTo>
                  <a:lnTo>
                    <a:pt x="37" y="709"/>
                  </a:lnTo>
                  <a:lnTo>
                    <a:pt x="76" y="736"/>
                  </a:lnTo>
                  <a:lnTo>
                    <a:pt x="125" y="746"/>
                  </a:lnTo>
                  <a:lnTo>
                    <a:pt x="2652" y="746"/>
                  </a:lnTo>
                  <a:lnTo>
                    <a:pt x="2701" y="736"/>
                  </a:lnTo>
                  <a:lnTo>
                    <a:pt x="2740" y="709"/>
                  </a:lnTo>
                  <a:lnTo>
                    <a:pt x="2767" y="670"/>
                  </a:lnTo>
                  <a:lnTo>
                    <a:pt x="2776" y="621"/>
                  </a:lnTo>
                  <a:lnTo>
                    <a:pt x="2776" y="124"/>
                  </a:lnTo>
                  <a:lnTo>
                    <a:pt x="2767" y="75"/>
                  </a:lnTo>
                  <a:lnTo>
                    <a:pt x="2740" y="36"/>
                  </a:lnTo>
                  <a:lnTo>
                    <a:pt x="2701" y="9"/>
                  </a:lnTo>
                  <a:lnTo>
                    <a:pt x="2652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3246" y="7"/>
              <a:ext cx="2776" cy="746"/>
            </a:xfrm>
            <a:custGeom>
              <a:avLst/>
              <a:gdLst>
                <a:gd name="T0" fmla="+- 0 3371 3246"/>
                <a:gd name="T1" fmla="*/ T0 w 2776"/>
                <a:gd name="T2" fmla="+- 0 8 8"/>
                <a:gd name="T3" fmla="*/ 8 h 746"/>
                <a:gd name="T4" fmla="+- 0 3322 3246"/>
                <a:gd name="T5" fmla="*/ T4 w 2776"/>
                <a:gd name="T6" fmla="+- 0 17 8"/>
                <a:gd name="T7" fmla="*/ 17 h 746"/>
                <a:gd name="T8" fmla="+- 0 3283 3246"/>
                <a:gd name="T9" fmla="*/ T8 w 2776"/>
                <a:gd name="T10" fmla="+- 0 44 8"/>
                <a:gd name="T11" fmla="*/ 44 h 746"/>
                <a:gd name="T12" fmla="+- 0 3256 3246"/>
                <a:gd name="T13" fmla="*/ T12 w 2776"/>
                <a:gd name="T14" fmla="+- 0 83 8"/>
                <a:gd name="T15" fmla="*/ 83 h 746"/>
                <a:gd name="T16" fmla="+- 0 3246 3246"/>
                <a:gd name="T17" fmla="*/ T16 w 2776"/>
                <a:gd name="T18" fmla="+- 0 132 8"/>
                <a:gd name="T19" fmla="*/ 132 h 746"/>
                <a:gd name="T20" fmla="+- 0 3246 3246"/>
                <a:gd name="T21" fmla="*/ T20 w 2776"/>
                <a:gd name="T22" fmla="+- 0 629 8"/>
                <a:gd name="T23" fmla="*/ 629 h 746"/>
                <a:gd name="T24" fmla="+- 0 3256 3246"/>
                <a:gd name="T25" fmla="*/ T24 w 2776"/>
                <a:gd name="T26" fmla="+- 0 678 8"/>
                <a:gd name="T27" fmla="*/ 678 h 746"/>
                <a:gd name="T28" fmla="+- 0 3283 3246"/>
                <a:gd name="T29" fmla="*/ T28 w 2776"/>
                <a:gd name="T30" fmla="+- 0 717 8"/>
                <a:gd name="T31" fmla="*/ 717 h 746"/>
                <a:gd name="T32" fmla="+- 0 3322 3246"/>
                <a:gd name="T33" fmla="*/ T32 w 2776"/>
                <a:gd name="T34" fmla="+- 0 744 8"/>
                <a:gd name="T35" fmla="*/ 744 h 746"/>
                <a:gd name="T36" fmla="+- 0 3371 3246"/>
                <a:gd name="T37" fmla="*/ T36 w 2776"/>
                <a:gd name="T38" fmla="+- 0 754 8"/>
                <a:gd name="T39" fmla="*/ 754 h 746"/>
                <a:gd name="T40" fmla="+- 0 5898 3246"/>
                <a:gd name="T41" fmla="*/ T40 w 2776"/>
                <a:gd name="T42" fmla="+- 0 754 8"/>
                <a:gd name="T43" fmla="*/ 754 h 746"/>
                <a:gd name="T44" fmla="+- 0 5947 3246"/>
                <a:gd name="T45" fmla="*/ T44 w 2776"/>
                <a:gd name="T46" fmla="+- 0 744 8"/>
                <a:gd name="T47" fmla="*/ 744 h 746"/>
                <a:gd name="T48" fmla="+- 0 5986 3246"/>
                <a:gd name="T49" fmla="*/ T48 w 2776"/>
                <a:gd name="T50" fmla="+- 0 717 8"/>
                <a:gd name="T51" fmla="*/ 717 h 746"/>
                <a:gd name="T52" fmla="+- 0 6013 3246"/>
                <a:gd name="T53" fmla="*/ T52 w 2776"/>
                <a:gd name="T54" fmla="+- 0 678 8"/>
                <a:gd name="T55" fmla="*/ 678 h 746"/>
                <a:gd name="T56" fmla="+- 0 6022 3246"/>
                <a:gd name="T57" fmla="*/ T56 w 2776"/>
                <a:gd name="T58" fmla="+- 0 629 8"/>
                <a:gd name="T59" fmla="*/ 629 h 746"/>
                <a:gd name="T60" fmla="+- 0 6022 3246"/>
                <a:gd name="T61" fmla="*/ T60 w 2776"/>
                <a:gd name="T62" fmla="+- 0 132 8"/>
                <a:gd name="T63" fmla="*/ 132 h 746"/>
                <a:gd name="T64" fmla="+- 0 6013 3246"/>
                <a:gd name="T65" fmla="*/ T64 w 2776"/>
                <a:gd name="T66" fmla="+- 0 83 8"/>
                <a:gd name="T67" fmla="*/ 83 h 746"/>
                <a:gd name="T68" fmla="+- 0 5986 3246"/>
                <a:gd name="T69" fmla="*/ T68 w 2776"/>
                <a:gd name="T70" fmla="+- 0 44 8"/>
                <a:gd name="T71" fmla="*/ 44 h 746"/>
                <a:gd name="T72" fmla="+- 0 5947 3246"/>
                <a:gd name="T73" fmla="*/ T72 w 2776"/>
                <a:gd name="T74" fmla="+- 0 17 8"/>
                <a:gd name="T75" fmla="*/ 17 h 746"/>
                <a:gd name="T76" fmla="+- 0 5898 3246"/>
                <a:gd name="T77" fmla="*/ T76 w 2776"/>
                <a:gd name="T78" fmla="+- 0 8 8"/>
                <a:gd name="T79" fmla="*/ 8 h 746"/>
                <a:gd name="T80" fmla="+- 0 3371 3246"/>
                <a:gd name="T81" fmla="*/ T80 w 2776"/>
                <a:gd name="T82" fmla="+- 0 8 8"/>
                <a:gd name="T83" fmla="*/ 8 h 7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76" h="746">
                  <a:moveTo>
                    <a:pt x="125" y="0"/>
                  </a:moveTo>
                  <a:lnTo>
                    <a:pt x="76" y="9"/>
                  </a:lnTo>
                  <a:lnTo>
                    <a:pt x="37" y="36"/>
                  </a:lnTo>
                  <a:lnTo>
                    <a:pt x="10" y="75"/>
                  </a:lnTo>
                  <a:lnTo>
                    <a:pt x="0" y="124"/>
                  </a:lnTo>
                  <a:lnTo>
                    <a:pt x="0" y="621"/>
                  </a:lnTo>
                  <a:lnTo>
                    <a:pt x="10" y="670"/>
                  </a:lnTo>
                  <a:lnTo>
                    <a:pt x="37" y="709"/>
                  </a:lnTo>
                  <a:lnTo>
                    <a:pt x="76" y="736"/>
                  </a:lnTo>
                  <a:lnTo>
                    <a:pt x="125" y="746"/>
                  </a:lnTo>
                  <a:lnTo>
                    <a:pt x="2652" y="746"/>
                  </a:lnTo>
                  <a:lnTo>
                    <a:pt x="2701" y="736"/>
                  </a:lnTo>
                  <a:lnTo>
                    <a:pt x="2740" y="709"/>
                  </a:lnTo>
                  <a:lnTo>
                    <a:pt x="2767" y="670"/>
                  </a:lnTo>
                  <a:lnTo>
                    <a:pt x="2776" y="621"/>
                  </a:lnTo>
                  <a:lnTo>
                    <a:pt x="2776" y="124"/>
                  </a:lnTo>
                  <a:lnTo>
                    <a:pt x="2767" y="75"/>
                  </a:lnTo>
                  <a:lnTo>
                    <a:pt x="2740" y="36"/>
                  </a:lnTo>
                  <a:lnTo>
                    <a:pt x="2701" y="9"/>
                  </a:lnTo>
                  <a:lnTo>
                    <a:pt x="2652" y="0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auto">
            <a:xfrm>
              <a:off x="1627" y="1125"/>
              <a:ext cx="2776" cy="746"/>
            </a:xfrm>
            <a:custGeom>
              <a:avLst/>
              <a:gdLst>
                <a:gd name="T0" fmla="+- 0 4279 1628"/>
                <a:gd name="T1" fmla="*/ T0 w 2776"/>
                <a:gd name="T2" fmla="+- 0 1126 1126"/>
                <a:gd name="T3" fmla="*/ 1126 h 746"/>
                <a:gd name="T4" fmla="+- 0 1752 1628"/>
                <a:gd name="T5" fmla="*/ T4 w 2776"/>
                <a:gd name="T6" fmla="+- 0 1126 1126"/>
                <a:gd name="T7" fmla="*/ 1126 h 746"/>
                <a:gd name="T8" fmla="+- 0 1703 1628"/>
                <a:gd name="T9" fmla="*/ T8 w 2776"/>
                <a:gd name="T10" fmla="+- 0 1135 1126"/>
                <a:gd name="T11" fmla="*/ 1135 h 746"/>
                <a:gd name="T12" fmla="+- 0 1664 1628"/>
                <a:gd name="T13" fmla="*/ T12 w 2776"/>
                <a:gd name="T14" fmla="+- 0 1162 1126"/>
                <a:gd name="T15" fmla="*/ 1162 h 746"/>
                <a:gd name="T16" fmla="+- 0 1637 1628"/>
                <a:gd name="T17" fmla="*/ T16 w 2776"/>
                <a:gd name="T18" fmla="+- 0 1201 1126"/>
                <a:gd name="T19" fmla="*/ 1201 h 746"/>
                <a:gd name="T20" fmla="+- 0 1628 1628"/>
                <a:gd name="T21" fmla="*/ T20 w 2776"/>
                <a:gd name="T22" fmla="+- 0 1250 1126"/>
                <a:gd name="T23" fmla="*/ 1250 h 746"/>
                <a:gd name="T24" fmla="+- 0 1628 1628"/>
                <a:gd name="T25" fmla="*/ T24 w 2776"/>
                <a:gd name="T26" fmla="+- 0 1747 1126"/>
                <a:gd name="T27" fmla="*/ 1747 h 746"/>
                <a:gd name="T28" fmla="+- 0 1637 1628"/>
                <a:gd name="T29" fmla="*/ T28 w 2776"/>
                <a:gd name="T30" fmla="+- 0 1796 1126"/>
                <a:gd name="T31" fmla="*/ 1796 h 746"/>
                <a:gd name="T32" fmla="+- 0 1664 1628"/>
                <a:gd name="T33" fmla="*/ T32 w 2776"/>
                <a:gd name="T34" fmla="+- 0 1835 1126"/>
                <a:gd name="T35" fmla="*/ 1835 h 746"/>
                <a:gd name="T36" fmla="+- 0 1703 1628"/>
                <a:gd name="T37" fmla="*/ T36 w 2776"/>
                <a:gd name="T38" fmla="+- 0 1862 1126"/>
                <a:gd name="T39" fmla="*/ 1862 h 746"/>
                <a:gd name="T40" fmla="+- 0 1752 1628"/>
                <a:gd name="T41" fmla="*/ T40 w 2776"/>
                <a:gd name="T42" fmla="+- 0 1872 1126"/>
                <a:gd name="T43" fmla="*/ 1872 h 746"/>
                <a:gd name="T44" fmla="+- 0 4279 1628"/>
                <a:gd name="T45" fmla="*/ T44 w 2776"/>
                <a:gd name="T46" fmla="+- 0 1872 1126"/>
                <a:gd name="T47" fmla="*/ 1872 h 746"/>
                <a:gd name="T48" fmla="+- 0 4328 1628"/>
                <a:gd name="T49" fmla="*/ T48 w 2776"/>
                <a:gd name="T50" fmla="+- 0 1862 1126"/>
                <a:gd name="T51" fmla="*/ 1862 h 746"/>
                <a:gd name="T52" fmla="+- 0 4367 1628"/>
                <a:gd name="T53" fmla="*/ T52 w 2776"/>
                <a:gd name="T54" fmla="+- 0 1835 1126"/>
                <a:gd name="T55" fmla="*/ 1835 h 746"/>
                <a:gd name="T56" fmla="+- 0 4394 1628"/>
                <a:gd name="T57" fmla="*/ T56 w 2776"/>
                <a:gd name="T58" fmla="+- 0 1796 1126"/>
                <a:gd name="T59" fmla="*/ 1796 h 746"/>
                <a:gd name="T60" fmla="+- 0 4404 1628"/>
                <a:gd name="T61" fmla="*/ T60 w 2776"/>
                <a:gd name="T62" fmla="+- 0 1747 1126"/>
                <a:gd name="T63" fmla="*/ 1747 h 746"/>
                <a:gd name="T64" fmla="+- 0 4404 1628"/>
                <a:gd name="T65" fmla="*/ T64 w 2776"/>
                <a:gd name="T66" fmla="+- 0 1250 1126"/>
                <a:gd name="T67" fmla="*/ 1250 h 746"/>
                <a:gd name="T68" fmla="+- 0 4394 1628"/>
                <a:gd name="T69" fmla="*/ T68 w 2776"/>
                <a:gd name="T70" fmla="+- 0 1201 1126"/>
                <a:gd name="T71" fmla="*/ 1201 h 746"/>
                <a:gd name="T72" fmla="+- 0 4367 1628"/>
                <a:gd name="T73" fmla="*/ T72 w 2776"/>
                <a:gd name="T74" fmla="+- 0 1162 1126"/>
                <a:gd name="T75" fmla="*/ 1162 h 746"/>
                <a:gd name="T76" fmla="+- 0 4328 1628"/>
                <a:gd name="T77" fmla="*/ T76 w 2776"/>
                <a:gd name="T78" fmla="+- 0 1135 1126"/>
                <a:gd name="T79" fmla="*/ 1135 h 746"/>
                <a:gd name="T80" fmla="+- 0 4279 1628"/>
                <a:gd name="T81" fmla="*/ T80 w 2776"/>
                <a:gd name="T82" fmla="+- 0 1126 1126"/>
                <a:gd name="T83" fmla="*/ 1126 h 7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76" h="746">
                  <a:moveTo>
                    <a:pt x="2651" y="0"/>
                  </a:moveTo>
                  <a:lnTo>
                    <a:pt x="124" y="0"/>
                  </a:lnTo>
                  <a:lnTo>
                    <a:pt x="75" y="9"/>
                  </a:lnTo>
                  <a:lnTo>
                    <a:pt x="36" y="36"/>
                  </a:lnTo>
                  <a:lnTo>
                    <a:pt x="9" y="75"/>
                  </a:lnTo>
                  <a:lnTo>
                    <a:pt x="0" y="124"/>
                  </a:lnTo>
                  <a:lnTo>
                    <a:pt x="0" y="621"/>
                  </a:lnTo>
                  <a:lnTo>
                    <a:pt x="9" y="670"/>
                  </a:lnTo>
                  <a:lnTo>
                    <a:pt x="36" y="709"/>
                  </a:lnTo>
                  <a:lnTo>
                    <a:pt x="75" y="736"/>
                  </a:lnTo>
                  <a:lnTo>
                    <a:pt x="124" y="746"/>
                  </a:lnTo>
                  <a:lnTo>
                    <a:pt x="2651" y="746"/>
                  </a:lnTo>
                  <a:lnTo>
                    <a:pt x="2700" y="736"/>
                  </a:lnTo>
                  <a:lnTo>
                    <a:pt x="2739" y="709"/>
                  </a:lnTo>
                  <a:lnTo>
                    <a:pt x="2766" y="670"/>
                  </a:lnTo>
                  <a:lnTo>
                    <a:pt x="2776" y="621"/>
                  </a:lnTo>
                  <a:lnTo>
                    <a:pt x="2776" y="124"/>
                  </a:lnTo>
                  <a:lnTo>
                    <a:pt x="2766" y="75"/>
                  </a:lnTo>
                  <a:lnTo>
                    <a:pt x="2739" y="36"/>
                  </a:lnTo>
                  <a:lnTo>
                    <a:pt x="2700" y="9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1627" y="1125"/>
              <a:ext cx="2776" cy="746"/>
            </a:xfrm>
            <a:custGeom>
              <a:avLst/>
              <a:gdLst>
                <a:gd name="T0" fmla="+- 0 1752 1628"/>
                <a:gd name="T1" fmla="*/ T0 w 2776"/>
                <a:gd name="T2" fmla="+- 0 1126 1126"/>
                <a:gd name="T3" fmla="*/ 1126 h 746"/>
                <a:gd name="T4" fmla="+- 0 1703 1628"/>
                <a:gd name="T5" fmla="*/ T4 w 2776"/>
                <a:gd name="T6" fmla="+- 0 1135 1126"/>
                <a:gd name="T7" fmla="*/ 1135 h 746"/>
                <a:gd name="T8" fmla="+- 0 1664 1628"/>
                <a:gd name="T9" fmla="*/ T8 w 2776"/>
                <a:gd name="T10" fmla="+- 0 1162 1126"/>
                <a:gd name="T11" fmla="*/ 1162 h 746"/>
                <a:gd name="T12" fmla="+- 0 1637 1628"/>
                <a:gd name="T13" fmla="*/ T12 w 2776"/>
                <a:gd name="T14" fmla="+- 0 1201 1126"/>
                <a:gd name="T15" fmla="*/ 1201 h 746"/>
                <a:gd name="T16" fmla="+- 0 1628 1628"/>
                <a:gd name="T17" fmla="*/ T16 w 2776"/>
                <a:gd name="T18" fmla="+- 0 1250 1126"/>
                <a:gd name="T19" fmla="*/ 1250 h 746"/>
                <a:gd name="T20" fmla="+- 0 1628 1628"/>
                <a:gd name="T21" fmla="*/ T20 w 2776"/>
                <a:gd name="T22" fmla="+- 0 1747 1126"/>
                <a:gd name="T23" fmla="*/ 1747 h 746"/>
                <a:gd name="T24" fmla="+- 0 1637 1628"/>
                <a:gd name="T25" fmla="*/ T24 w 2776"/>
                <a:gd name="T26" fmla="+- 0 1796 1126"/>
                <a:gd name="T27" fmla="*/ 1796 h 746"/>
                <a:gd name="T28" fmla="+- 0 1664 1628"/>
                <a:gd name="T29" fmla="*/ T28 w 2776"/>
                <a:gd name="T30" fmla="+- 0 1835 1126"/>
                <a:gd name="T31" fmla="*/ 1835 h 746"/>
                <a:gd name="T32" fmla="+- 0 1703 1628"/>
                <a:gd name="T33" fmla="*/ T32 w 2776"/>
                <a:gd name="T34" fmla="+- 0 1862 1126"/>
                <a:gd name="T35" fmla="*/ 1862 h 746"/>
                <a:gd name="T36" fmla="+- 0 1752 1628"/>
                <a:gd name="T37" fmla="*/ T36 w 2776"/>
                <a:gd name="T38" fmla="+- 0 1872 1126"/>
                <a:gd name="T39" fmla="*/ 1872 h 746"/>
                <a:gd name="T40" fmla="+- 0 4279 1628"/>
                <a:gd name="T41" fmla="*/ T40 w 2776"/>
                <a:gd name="T42" fmla="+- 0 1872 1126"/>
                <a:gd name="T43" fmla="*/ 1872 h 746"/>
                <a:gd name="T44" fmla="+- 0 4328 1628"/>
                <a:gd name="T45" fmla="*/ T44 w 2776"/>
                <a:gd name="T46" fmla="+- 0 1862 1126"/>
                <a:gd name="T47" fmla="*/ 1862 h 746"/>
                <a:gd name="T48" fmla="+- 0 4367 1628"/>
                <a:gd name="T49" fmla="*/ T48 w 2776"/>
                <a:gd name="T50" fmla="+- 0 1835 1126"/>
                <a:gd name="T51" fmla="*/ 1835 h 746"/>
                <a:gd name="T52" fmla="+- 0 4394 1628"/>
                <a:gd name="T53" fmla="*/ T52 w 2776"/>
                <a:gd name="T54" fmla="+- 0 1796 1126"/>
                <a:gd name="T55" fmla="*/ 1796 h 746"/>
                <a:gd name="T56" fmla="+- 0 4404 1628"/>
                <a:gd name="T57" fmla="*/ T56 w 2776"/>
                <a:gd name="T58" fmla="+- 0 1747 1126"/>
                <a:gd name="T59" fmla="*/ 1747 h 746"/>
                <a:gd name="T60" fmla="+- 0 4404 1628"/>
                <a:gd name="T61" fmla="*/ T60 w 2776"/>
                <a:gd name="T62" fmla="+- 0 1250 1126"/>
                <a:gd name="T63" fmla="*/ 1250 h 746"/>
                <a:gd name="T64" fmla="+- 0 4394 1628"/>
                <a:gd name="T65" fmla="*/ T64 w 2776"/>
                <a:gd name="T66" fmla="+- 0 1201 1126"/>
                <a:gd name="T67" fmla="*/ 1201 h 746"/>
                <a:gd name="T68" fmla="+- 0 4367 1628"/>
                <a:gd name="T69" fmla="*/ T68 w 2776"/>
                <a:gd name="T70" fmla="+- 0 1162 1126"/>
                <a:gd name="T71" fmla="*/ 1162 h 746"/>
                <a:gd name="T72" fmla="+- 0 4328 1628"/>
                <a:gd name="T73" fmla="*/ T72 w 2776"/>
                <a:gd name="T74" fmla="+- 0 1135 1126"/>
                <a:gd name="T75" fmla="*/ 1135 h 746"/>
                <a:gd name="T76" fmla="+- 0 4279 1628"/>
                <a:gd name="T77" fmla="*/ T76 w 2776"/>
                <a:gd name="T78" fmla="+- 0 1126 1126"/>
                <a:gd name="T79" fmla="*/ 1126 h 746"/>
                <a:gd name="T80" fmla="+- 0 1752 1628"/>
                <a:gd name="T81" fmla="*/ T80 w 2776"/>
                <a:gd name="T82" fmla="+- 0 1126 1126"/>
                <a:gd name="T83" fmla="*/ 1126 h 7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76" h="746">
                  <a:moveTo>
                    <a:pt x="124" y="0"/>
                  </a:moveTo>
                  <a:lnTo>
                    <a:pt x="75" y="9"/>
                  </a:lnTo>
                  <a:lnTo>
                    <a:pt x="36" y="36"/>
                  </a:lnTo>
                  <a:lnTo>
                    <a:pt x="9" y="75"/>
                  </a:lnTo>
                  <a:lnTo>
                    <a:pt x="0" y="124"/>
                  </a:lnTo>
                  <a:lnTo>
                    <a:pt x="0" y="621"/>
                  </a:lnTo>
                  <a:lnTo>
                    <a:pt x="9" y="670"/>
                  </a:lnTo>
                  <a:lnTo>
                    <a:pt x="36" y="709"/>
                  </a:lnTo>
                  <a:lnTo>
                    <a:pt x="75" y="736"/>
                  </a:lnTo>
                  <a:lnTo>
                    <a:pt x="124" y="746"/>
                  </a:lnTo>
                  <a:lnTo>
                    <a:pt x="2651" y="746"/>
                  </a:lnTo>
                  <a:lnTo>
                    <a:pt x="2700" y="736"/>
                  </a:lnTo>
                  <a:lnTo>
                    <a:pt x="2739" y="709"/>
                  </a:lnTo>
                  <a:lnTo>
                    <a:pt x="2766" y="670"/>
                  </a:lnTo>
                  <a:lnTo>
                    <a:pt x="2776" y="621"/>
                  </a:lnTo>
                  <a:lnTo>
                    <a:pt x="2776" y="124"/>
                  </a:lnTo>
                  <a:lnTo>
                    <a:pt x="2766" y="75"/>
                  </a:lnTo>
                  <a:lnTo>
                    <a:pt x="2739" y="36"/>
                  </a:lnTo>
                  <a:lnTo>
                    <a:pt x="2700" y="9"/>
                  </a:lnTo>
                  <a:lnTo>
                    <a:pt x="2651" y="0"/>
                  </a:lnTo>
                  <a:lnTo>
                    <a:pt x="124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4866" y="1125"/>
              <a:ext cx="2776" cy="746"/>
            </a:xfrm>
            <a:custGeom>
              <a:avLst/>
              <a:gdLst>
                <a:gd name="T0" fmla="+- 0 7518 4866"/>
                <a:gd name="T1" fmla="*/ T0 w 2776"/>
                <a:gd name="T2" fmla="+- 0 1126 1126"/>
                <a:gd name="T3" fmla="*/ 1126 h 746"/>
                <a:gd name="T4" fmla="+- 0 4991 4866"/>
                <a:gd name="T5" fmla="*/ T4 w 2776"/>
                <a:gd name="T6" fmla="+- 0 1126 1126"/>
                <a:gd name="T7" fmla="*/ 1126 h 746"/>
                <a:gd name="T8" fmla="+- 0 4942 4866"/>
                <a:gd name="T9" fmla="*/ T8 w 2776"/>
                <a:gd name="T10" fmla="+- 0 1135 1126"/>
                <a:gd name="T11" fmla="*/ 1135 h 746"/>
                <a:gd name="T12" fmla="+- 0 4903 4866"/>
                <a:gd name="T13" fmla="*/ T12 w 2776"/>
                <a:gd name="T14" fmla="+- 0 1162 1126"/>
                <a:gd name="T15" fmla="*/ 1162 h 746"/>
                <a:gd name="T16" fmla="+- 0 4876 4866"/>
                <a:gd name="T17" fmla="*/ T16 w 2776"/>
                <a:gd name="T18" fmla="+- 0 1201 1126"/>
                <a:gd name="T19" fmla="*/ 1201 h 746"/>
                <a:gd name="T20" fmla="+- 0 4866 4866"/>
                <a:gd name="T21" fmla="*/ T20 w 2776"/>
                <a:gd name="T22" fmla="+- 0 1250 1126"/>
                <a:gd name="T23" fmla="*/ 1250 h 746"/>
                <a:gd name="T24" fmla="+- 0 4866 4866"/>
                <a:gd name="T25" fmla="*/ T24 w 2776"/>
                <a:gd name="T26" fmla="+- 0 1747 1126"/>
                <a:gd name="T27" fmla="*/ 1747 h 746"/>
                <a:gd name="T28" fmla="+- 0 4876 4866"/>
                <a:gd name="T29" fmla="*/ T28 w 2776"/>
                <a:gd name="T30" fmla="+- 0 1796 1126"/>
                <a:gd name="T31" fmla="*/ 1796 h 746"/>
                <a:gd name="T32" fmla="+- 0 4903 4866"/>
                <a:gd name="T33" fmla="*/ T32 w 2776"/>
                <a:gd name="T34" fmla="+- 0 1835 1126"/>
                <a:gd name="T35" fmla="*/ 1835 h 746"/>
                <a:gd name="T36" fmla="+- 0 4942 4866"/>
                <a:gd name="T37" fmla="*/ T36 w 2776"/>
                <a:gd name="T38" fmla="+- 0 1862 1126"/>
                <a:gd name="T39" fmla="*/ 1862 h 746"/>
                <a:gd name="T40" fmla="+- 0 4991 4866"/>
                <a:gd name="T41" fmla="*/ T40 w 2776"/>
                <a:gd name="T42" fmla="+- 0 1872 1126"/>
                <a:gd name="T43" fmla="*/ 1872 h 746"/>
                <a:gd name="T44" fmla="+- 0 7518 4866"/>
                <a:gd name="T45" fmla="*/ T44 w 2776"/>
                <a:gd name="T46" fmla="+- 0 1872 1126"/>
                <a:gd name="T47" fmla="*/ 1872 h 746"/>
                <a:gd name="T48" fmla="+- 0 7567 4866"/>
                <a:gd name="T49" fmla="*/ T48 w 2776"/>
                <a:gd name="T50" fmla="+- 0 1862 1126"/>
                <a:gd name="T51" fmla="*/ 1862 h 746"/>
                <a:gd name="T52" fmla="+- 0 7606 4866"/>
                <a:gd name="T53" fmla="*/ T52 w 2776"/>
                <a:gd name="T54" fmla="+- 0 1835 1126"/>
                <a:gd name="T55" fmla="*/ 1835 h 746"/>
                <a:gd name="T56" fmla="+- 0 7633 4866"/>
                <a:gd name="T57" fmla="*/ T56 w 2776"/>
                <a:gd name="T58" fmla="+- 0 1796 1126"/>
                <a:gd name="T59" fmla="*/ 1796 h 746"/>
                <a:gd name="T60" fmla="+- 0 7642 4866"/>
                <a:gd name="T61" fmla="*/ T60 w 2776"/>
                <a:gd name="T62" fmla="+- 0 1747 1126"/>
                <a:gd name="T63" fmla="*/ 1747 h 746"/>
                <a:gd name="T64" fmla="+- 0 7642 4866"/>
                <a:gd name="T65" fmla="*/ T64 w 2776"/>
                <a:gd name="T66" fmla="+- 0 1250 1126"/>
                <a:gd name="T67" fmla="*/ 1250 h 746"/>
                <a:gd name="T68" fmla="+- 0 7633 4866"/>
                <a:gd name="T69" fmla="*/ T68 w 2776"/>
                <a:gd name="T70" fmla="+- 0 1201 1126"/>
                <a:gd name="T71" fmla="*/ 1201 h 746"/>
                <a:gd name="T72" fmla="+- 0 7606 4866"/>
                <a:gd name="T73" fmla="*/ T72 w 2776"/>
                <a:gd name="T74" fmla="+- 0 1162 1126"/>
                <a:gd name="T75" fmla="*/ 1162 h 746"/>
                <a:gd name="T76" fmla="+- 0 7567 4866"/>
                <a:gd name="T77" fmla="*/ T76 w 2776"/>
                <a:gd name="T78" fmla="+- 0 1135 1126"/>
                <a:gd name="T79" fmla="*/ 1135 h 746"/>
                <a:gd name="T80" fmla="+- 0 7518 4866"/>
                <a:gd name="T81" fmla="*/ T80 w 2776"/>
                <a:gd name="T82" fmla="+- 0 1126 1126"/>
                <a:gd name="T83" fmla="*/ 1126 h 7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76" h="746">
                  <a:moveTo>
                    <a:pt x="2652" y="0"/>
                  </a:moveTo>
                  <a:lnTo>
                    <a:pt x="125" y="0"/>
                  </a:lnTo>
                  <a:lnTo>
                    <a:pt x="76" y="9"/>
                  </a:lnTo>
                  <a:lnTo>
                    <a:pt x="37" y="36"/>
                  </a:lnTo>
                  <a:lnTo>
                    <a:pt x="10" y="75"/>
                  </a:lnTo>
                  <a:lnTo>
                    <a:pt x="0" y="124"/>
                  </a:lnTo>
                  <a:lnTo>
                    <a:pt x="0" y="621"/>
                  </a:lnTo>
                  <a:lnTo>
                    <a:pt x="10" y="670"/>
                  </a:lnTo>
                  <a:lnTo>
                    <a:pt x="37" y="709"/>
                  </a:lnTo>
                  <a:lnTo>
                    <a:pt x="76" y="736"/>
                  </a:lnTo>
                  <a:lnTo>
                    <a:pt x="125" y="746"/>
                  </a:lnTo>
                  <a:lnTo>
                    <a:pt x="2652" y="746"/>
                  </a:lnTo>
                  <a:lnTo>
                    <a:pt x="2701" y="736"/>
                  </a:lnTo>
                  <a:lnTo>
                    <a:pt x="2740" y="709"/>
                  </a:lnTo>
                  <a:lnTo>
                    <a:pt x="2767" y="670"/>
                  </a:lnTo>
                  <a:lnTo>
                    <a:pt x="2776" y="621"/>
                  </a:lnTo>
                  <a:lnTo>
                    <a:pt x="2776" y="124"/>
                  </a:lnTo>
                  <a:lnTo>
                    <a:pt x="2767" y="75"/>
                  </a:lnTo>
                  <a:lnTo>
                    <a:pt x="2740" y="36"/>
                  </a:lnTo>
                  <a:lnTo>
                    <a:pt x="2701" y="9"/>
                  </a:lnTo>
                  <a:lnTo>
                    <a:pt x="2652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4866" y="1125"/>
              <a:ext cx="2776" cy="746"/>
            </a:xfrm>
            <a:custGeom>
              <a:avLst/>
              <a:gdLst>
                <a:gd name="T0" fmla="+- 0 4991 4866"/>
                <a:gd name="T1" fmla="*/ T0 w 2776"/>
                <a:gd name="T2" fmla="+- 0 1126 1126"/>
                <a:gd name="T3" fmla="*/ 1126 h 746"/>
                <a:gd name="T4" fmla="+- 0 4942 4866"/>
                <a:gd name="T5" fmla="*/ T4 w 2776"/>
                <a:gd name="T6" fmla="+- 0 1135 1126"/>
                <a:gd name="T7" fmla="*/ 1135 h 746"/>
                <a:gd name="T8" fmla="+- 0 4903 4866"/>
                <a:gd name="T9" fmla="*/ T8 w 2776"/>
                <a:gd name="T10" fmla="+- 0 1162 1126"/>
                <a:gd name="T11" fmla="*/ 1162 h 746"/>
                <a:gd name="T12" fmla="+- 0 4876 4866"/>
                <a:gd name="T13" fmla="*/ T12 w 2776"/>
                <a:gd name="T14" fmla="+- 0 1201 1126"/>
                <a:gd name="T15" fmla="*/ 1201 h 746"/>
                <a:gd name="T16" fmla="+- 0 4866 4866"/>
                <a:gd name="T17" fmla="*/ T16 w 2776"/>
                <a:gd name="T18" fmla="+- 0 1250 1126"/>
                <a:gd name="T19" fmla="*/ 1250 h 746"/>
                <a:gd name="T20" fmla="+- 0 4866 4866"/>
                <a:gd name="T21" fmla="*/ T20 w 2776"/>
                <a:gd name="T22" fmla="+- 0 1747 1126"/>
                <a:gd name="T23" fmla="*/ 1747 h 746"/>
                <a:gd name="T24" fmla="+- 0 4876 4866"/>
                <a:gd name="T25" fmla="*/ T24 w 2776"/>
                <a:gd name="T26" fmla="+- 0 1796 1126"/>
                <a:gd name="T27" fmla="*/ 1796 h 746"/>
                <a:gd name="T28" fmla="+- 0 4903 4866"/>
                <a:gd name="T29" fmla="*/ T28 w 2776"/>
                <a:gd name="T30" fmla="+- 0 1835 1126"/>
                <a:gd name="T31" fmla="*/ 1835 h 746"/>
                <a:gd name="T32" fmla="+- 0 4942 4866"/>
                <a:gd name="T33" fmla="*/ T32 w 2776"/>
                <a:gd name="T34" fmla="+- 0 1862 1126"/>
                <a:gd name="T35" fmla="*/ 1862 h 746"/>
                <a:gd name="T36" fmla="+- 0 4991 4866"/>
                <a:gd name="T37" fmla="*/ T36 w 2776"/>
                <a:gd name="T38" fmla="+- 0 1872 1126"/>
                <a:gd name="T39" fmla="*/ 1872 h 746"/>
                <a:gd name="T40" fmla="+- 0 7518 4866"/>
                <a:gd name="T41" fmla="*/ T40 w 2776"/>
                <a:gd name="T42" fmla="+- 0 1872 1126"/>
                <a:gd name="T43" fmla="*/ 1872 h 746"/>
                <a:gd name="T44" fmla="+- 0 7567 4866"/>
                <a:gd name="T45" fmla="*/ T44 w 2776"/>
                <a:gd name="T46" fmla="+- 0 1862 1126"/>
                <a:gd name="T47" fmla="*/ 1862 h 746"/>
                <a:gd name="T48" fmla="+- 0 7606 4866"/>
                <a:gd name="T49" fmla="*/ T48 w 2776"/>
                <a:gd name="T50" fmla="+- 0 1835 1126"/>
                <a:gd name="T51" fmla="*/ 1835 h 746"/>
                <a:gd name="T52" fmla="+- 0 7633 4866"/>
                <a:gd name="T53" fmla="*/ T52 w 2776"/>
                <a:gd name="T54" fmla="+- 0 1796 1126"/>
                <a:gd name="T55" fmla="*/ 1796 h 746"/>
                <a:gd name="T56" fmla="+- 0 7642 4866"/>
                <a:gd name="T57" fmla="*/ T56 w 2776"/>
                <a:gd name="T58" fmla="+- 0 1747 1126"/>
                <a:gd name="T59" fmla="*/ 1747 h 746"/>
                <a:gd name="T60" fmla="+- 0 7642 4866"/>
                <a:gd name="T61" fmla="*/ T60 w 2776"/>
                <a:gd name="T62" fmla="+- 0 1250 1126"/>
                <a:gd name="T63" fmla="*/ 1250 h 746"/>
                <a:gd name="T64" fmla="+- 0 7633 4866"/>
                <a:gd name="T65" fmla="*/ T64 w 2776"/>
                <a:gd name="T66" fmla="+- 0 1201 1126"/>
                <a:gd name="T67" fmla="*/ 1201 h 746"/>
                <a:gd name="T68" fmla="+- 0 7606 4866"/>
                <a:gd name="T69" fmla="*/ T68 w 2776"/>
                <a:gd name="T70" fmla="+- 0 1162 1126"/>
                <a:gd name="T71" fmla="*/ 1162 h 746"/>
                <a:gd name="T72" fmla="+- 0 7567 4866"/>
                <a:gd name="T73" fmla="*/ T72 w 2776"/>
                <a:gd name="T74" fmla="+- 0 1135 1126"/>
                <a:gd name="T75" fmla="*/ 1135 h 746"/>
                <a:gd name="T76" fmla="+- 0 7518 4866"/>
                <a:gd name="T77" fmla="*/ T76 w 2776"/>
                <a:gd name="T78" fmla="+- 0 1126 1126"/>
                <a:gd name="T79" fmla="*/ 1126 h 746"/>
                <a:gd name="T80" fmla="+- 0 4991 4866"/>
                <a:gd name="T81" fmla="*/ T80 w 2776"/>
                <a:gd name="T82" fmla="+- 0 1126 1126"/>
                <a:gd name="T83" fmla="*/ 1126 h 7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76" h="746">
                  <a:moveTo>
                    <a:pt x="125" y="0"/>
                  </a:moveTo>
                  <a:lnTo>
                    <a:pt x="76" y="9"/>
                  </a:lnTo>
                  <a:lnTo>
                    <a:pt x="37" y="36"/>
                  </a:lnTo>
                  <a:lnTo>
                    <a:pt x="10" y="75"/>
                  </a:lnTo>
                  <a:lnTo>
                    <a:pt x="0" y="124"/>
                  </a:lnTo>
                  <a:lnTo>
                    <a:pt x="0" y="621"/>
                  </a:lnTo>
                  <a:lnTo>
                    <a:pt x="10" y="670"/>
                  </a:lnTo>
                  <a:lnTo>
                    <a:pt x="37" y="709"/>
                  </a:lnTo>
                  <a:lnTo>
                    <a:pt x="76" y="736"/>
                  </a:lnTo>
                  <a:lnTo>
                    <a:pt x="125" y="746"/>
                  </a:lnTo>
                  <a:lnTo>
                    <a:pt x="2652" y="746"/>
                  </a:lnTo>
                  <a:lnTo>
                    <a:pt x="2701" y="736"/>
                  </a:lnTo>
                  <a:lnTo>
                    <a:pt x="2740" y="709"/>
                  </a:lnTo>
                  <a:lnTo>
                    <a:pt x="2767" y="670"/>
                  </a:lnTo>
                  <a:lnTo>
                    <a:pt x="2776" y="621"/>
                  </a:lnTo>
                  <a:lnTo>
                    <a:pt x="2776" y="124"/>
                  </a:lnTo>
                  <a:lnTo>
                    <a:pt x="2767" y="75"/>
                  </a:lnTo>
                  <a:lnTo>
                    <a:pt x="2740" y="36"/>
                  </a:lnTo>
                  <a:lnTo>
                    <a:pt x="2701" y="9"/>
                  </a:lnTo>
                  <a:lnTo>
                    <a:pt x="2652" y="0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7" y="2244"/>
              <a:ext cx="2776" cy="745"/>
            </a:xfrm>
            <a:custGeom>
              <a:avLst/>
              <a:gdLst>
                <a:gd name="T0" fmla="+- 0 2659 8"/>
                <a:gd name="T1" fmla="*/ T0 w 2776"/>
                <a:gd name="T2" fmla="+- 0 2244 2244"/>
                <a:gd name="T3" fmla="*/ 2244 h 745"/>
                <a:gd name="T4" fmla="+- 0 132 8"/>
                <a:gd name="T5" fmla="*/ T4 w 2776"/>
                <a:gd name="T6" fmla="+- 0 2244 2244"/>
                <a:gd name="T7" fmla="*/ 2244 h 745"/>
                <a:gd name="T8" fmla="+- 0 83 8"/>
                <a:gd name="T9" fmla="*/ T8 w 2776"/>
                <a:gd name="T10" fmla="+- 0 2254 2244"/>
                <a:gd name="T11" fmla="*/ 2254 h 745"/>
                <a:gd name="T12" fmla="+- 0 44 8"/>
                <a:gd name="T13" fmla="*/ T12 w 2776"/>
                <a:gd name="T14" fmla="+- 0 2281 2244"/>
                <a:gd name="T15" fmla="*/ 2281 h 745"/>
                <a:gd name="T16" fmla="+- 0 17 8"/>
                <a:gd name="T17" fmla="*/ T16 w 2776"/>
                <a:gd name="T18" fmla="+- 0 2320 2244"/>
                <a:gd name="T19" fmla="*/ 2320 h 745"/>
                <a:gd name="T20" fmla="+- 0 8 8"/>
                <a:gd name="T21" fmla="*/ T20 w 2776"/>
                <a:gd name="T22" fmla="+- 0 2369 2244"/>
                <a:gd name="T23" fmla="*/ 2369 h 745"/>
                <a:gd name="T24" fmla="+- 0 8 8"/>
                <a:gd name="T25" fmla="*/ T24 w 2776"/>
                <a:gd name="T26" fmla="+- 0 2865 2244"/>
                <a:gd name="T27" fmla="*/ 2865 h 745"/>
                <a:gd name="T28" fmla="+- 0 17 8"/>
                <a:gd name="T29" fmla="*/ T28 w 2776"/>
                <a:gd name="T30" fmla="+- 0 2914 2244"/>
                <a:gd name="T31" fmla="*/ 2914 h 745"/>
                <a:gd name="T32" fmla="+- 0 44 8"/>
                <a:gd name="T33" fmla="*/ T32 w 2776"/>
                <a:gd name="T34" fmla="+- 0 2953 2244"/>
                <a:gd name="T35" fmla="*/ 2953 h 745"/>
                <a:gd name="T36" fmla="+- 0 83 8"/>
                <a:gd name="T37" fmla="*/ T36 w 2776"/>
                <a:gd name="T38" fmla="+- 0 2980 2244"/>
                <a:gd name="T39" fmla="*/ 2980 h 745"/>
                <a:gd name="T40" fmla="+- 0 132 8"/>
                <a:gd name="T41" fmla="*/ T40 w 2776"/>
                <a:gd name="T42" fmla="+- 0 2989 2244"/>
                <a:gd name="T43" fmla="*/ 2989 h 745"/>
                <a:gd name="T44" fmla="+- 0 2659 8"/>
                <a:gd name="T45" fmla="*/ T44 w 2776"/>
                <a:gd name="T46" fmla="+- 0 2989 2244"/>
                <a:gd name="T47" fmla="*/ 2989 h 745"/>
                <a:gd name="T48" fmla="+- 0 2708 8"/>
                <a:gd name="T49" fmla="*/ T48 w 2776"/>
                <a:gd name="T50" fmla="+- 0 2980 2244"/>
                <a:gd name="T51" fmla="*/ 2980 h 745"/>
                <a:gd name="T52" fmla="+- 0 2747 8"/>
                <a:gd name="T53" fmla="*/ T52 w 2776"/>
                <a:gd name="T54" fmla="+- 0 2953 2244"/>
                <a:gd name="T55" fmla="*/ 2953 h 745"/>
                <a:gd name="T56" fmla="+- 0 2774 8"/>
                <a:gd name="T57" fmla="*/ T56 w 2776"/>
                <a:gd name="T58" fmla="+- 0 2914 2244"/>
                <a:gd name="T59" fmla="*/ 2914 h 745"/>
                <a:gd name="T60" fmla="+- 0 2784 8"/>
                <a:gd name="T61" fmla="*/ T60 w 2776"/>
                <a:gd name="T62" fmla="+- 0 2865 2244"/>
                <a:gd name="T63" fmla="*/ 2865 h 745"/>
                <a:gd name="T64" fmla="+- 0 2784 8"/>
                <a:gd name="T65" fmla="*/ T64 w 2776"/>
                <a:gd name="T66" fmla="+- 0 2369 2244"/>
                <a:gd name="T67" fmla="*/ 2369 h 745"/>
                <a:gd name="T68" fmla="+- 0 2774 8"/>
                <a:gd name="T69" fmla="*/ T68 w 2776"/>
                <a:gd name="T70" fmla="+- 0 2320 2244"/>
                <a:gd name="T71" fmla="*/ 2320 h 745"/>
                <a:gd name="T72" fmla="+- 0 2747 8"/>
                <a:gd name="T73" fmla="*/ T72 w 2776"/>
                <a:gd name="T74" fmla="+- 0 2281 2244"/>
                <a:gd name="T75" fmla="*/ 2281 h 745"/>
                <a:gd name="T76" fmla="+- 0 2708 8"/>
                <a:gd name="T77" fmla="*/ T76 w 2776"/>
                <a:gd name="T78" fmla="+- 0 2254 2244"/>
                <a:gd name="T79" fmla="*/ 2254 h 745"/>
                <a:gd name="T80" fmla="+- 0 2659 8"/>
                <a:gd name="T81" fmla="*/ T80 w 2776"/>
                <a:gd name="T82" fmla="+- 0 2244 2244"/>
                <a:gd name="T83" fmla="*/ 2244 h 7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76" h="745">
                  <a:moveTo>
                    <a:pt x="2651" y="0"/>
                  </a:moveTo>
                  <a:lnTo>
                    <a:pt x="124" y="0"/>
                  </a:lnTo>
                  <a:lnTo>
                    <a:pt x="75" y="10"/>
                  </a:lnTo>
                  <a:lnTo>
                    <a:pt x="36" y="37"/>
                  </a:lnTo>
                  <a:lnTo>
                    <a:pt x="9" y="76"/>
                  </a:lnTo>
                  <a:lnTo>
                    <a:pt x="0" y="125"/>
                  </a:lnTo>
                  <a:lnTo>
                    <a:pt x="0" y="621"/>
                  </a:lnTo>
                  <a:lnTo>
                    <a:pt x="9" y="670"/>
                  </a:lnTo>
                  <a:lnTo>
                    <a:pt x="36" y="709"/>
                  </a:lnTo>
                  <a:lnTo>
                    <a:pt x="75" y="736"/>
                  </a:lnTo>
                  <a:lnTo>
                    <a:pt x="124" y="745"/>
                  </a:lnTo>
                  <a:lnTo>
                    <a:pt x="2651" y="745"/>
                  </a:lnTo>
                  <a:lnTo>
                    <a:pt x="2700" y="736"/>
                  </a:lnTo>
                  <a:lnTo>
                    <a:pt x="2739" y="709"/>
                  </a:lnTo>
                  <a:lnTo>
                    <a:pt x="2766" y="670"/>
                  </a:lnTo>
                  <a:lnTo>
                    <a:pt x="2776" y="621"/>
                  </a:lnTo>
                  <a:lnTo>
                    <a:pt x="2776" y="125"/>
                  </a:lnTo>
                  <a:lnTo>
                    <a:pt x="2766" y="76"/>
                  </a:lnTo>
                  <a:lnTo>
                    <a:pt x="2739" y="37"/>
                  </a:lnTo>
                  <a:lnTo>
                    <a:pt x="2700" y="10"/>
                  </a:lnTo>
                  <a:lnTo>
                    <a:pt x="2651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7" y="2244"/>
              <a:ext cx="2776" cy="745"/>
            </a:xfrm>
            <a:custGeom>
              <a:avLst/>
              <a:gdLst>
                <a:gd name="T0" fmla="+- 0 132 8"/>
                <a:gd name="T1" fmla="*/ T0 w 2776"/>
                <a:gd name="T2" fmla="+- 0 2244 2244"/>
                <a:gd name="T3" fmla="*/ 2244 h 745"/>
                <a:gd name="T4" fmla="+- 0 83 8"/>
                <a:gd name="T5" fmla="*/ T4 w 2776"/>
                <a:gd name="T6" fmla="+- 0 2254 2244"/>
                <a:gd name="T7" fmla="*/ 2254 h 745"/>
                <a:gd name="T8" fmla="+- 0 44 8"/>
                <a:gd name="T9" fmla="*/ T8 w 2776"/>
                <a:gd name="T10" fmla="+- 0 2281 2244"/>
                <a:gd name="T11" fmla="*/ 2281 h 745"/>
                <a:gd name="T12" fmla="+- 0 17 8"/>
                <a:gd name="T13" fmla="*/ T12 w 2776"/>
                <a:gd name="T14" fmla="+- 0 2320 2244"/>
                <a:gd name="T15" fmla="*/ 2320 h 745"/>
                <a:gd name="T16" fmla="+- 0 8 8"/>
                <a:gd name="T17" fmla="*/ T16 w 2776"/>
                <a:gd name="T18" fmla="+- 0 2369 2244"/>
                <a:gd name="T19" fmla="*/ 2369 h 745"/>
                <a:gd name="T20" fmla="+- 0 8 8"/>
                <a:gd name="T21" fmla="*/ T20 w 2776"/>
                <a:gd name="T22" fmla="+- 0 2865 2244"/>
                <a:gd name="T23" fmla="*/ 2865 h 745"/>
                <a:gd name="T24" fmla="+- 0 17 8"/>
                <a:gd name="T25" fmla="*/ T24 w 2776"/>
                <a:gd name="T26" fmla="+- 0 2914 2244"/>
                <a:gd name="T27" fmla="*/ 2914 h 745"/>
                <a:gd name="T28" fmla="+- 0 44 8"/>
                <a:gd name="T29" fmla="*/ T28 w 2776"/>
                <a:gd name="T30" fmla="+- 0 2953 2244"/>
                <a:gd name="T31" fmla="*/ 2953 h 745"/>
                <a:gd name="T32" fmla="+- 0 83 8"/>
                <a:gd name="T33" fmla="*/ T32 w 2776"/>
                <a:gd name="T34" fmla="+- 0 2980 2244"/>
                <a:gd name="T35" fmla="*/ 2980 h 745"/>
                <a:gd name="T36" fmla="+- 0 132 8"/>
                <a:gd name="T37" fmla="*/ T36 w 2776"/>
                <a:gd name="T38" fmla="+- 0 2989 2244"/>
                <a:gd name="T39" fmla="*/ 2989 h 745"/>
                <a:gd name="T40" fmla="+- 0 2659 8"/>
                <a:gd name="T41" fmla="*/ T40 w 2776"/>
                <a:gd name="T42" fmla="+- 0 2989 2244"/>
                <a:gd name="T43" fmla="*/ 2989 h 745"/>
                <a:gd name="T44" fmla="+- 0 2708 8"/>
                <a:gd name="T45" fmla="*/ T44 w 2776"/>
                <a:gd name="T46" fmla="+- 0 2980 2244"/>
                <a:gd name="T47" fmla="*/ 2980 h 745"/>
                <a:gd name="T48" fmla="+- 0 2747 8"/>
                <a:gd name="T49" fmla="*/ T48 w 2776"/>
                <a:gd name="T50" fmla="+- 0 2953 2244"/>
                <a:gd name="T51" fmla="*/ 2953 h 745"/>
                <a:gd name="T52" fmla="+- 0 2774 8"/>
                <a:gd name="T53" fmla="*/ T52 w 2776"/>
                <a:gd name="T54" fmla="+- 0 2914 2244"/>
                <a:gd name="T55" fmla="*/ 2914 h 745"/>
                <a:gd name="T56" fmla="+- 0 2784 8"/>
                <a:gd name="T57" fmla="*/ T56 w 2776"/>
                <a:gd name="T58" fmla="+- 0 2865 2244"/>
                <a:gd name="T59" fmla="*/ 2865 h 745"/>
                <a:gd name="T60" fmla="+- 0 2784 8"/>
                <a:gd name="T61" fmla="*/ T60 w 2776"/>
                <a:gd name="T62" fmla="+- 0 2369 2244"/>
                <a:gd name="T63" fmla="*/ 2369 h 745"/>
                <a:gd name="T64" fmla="+- 0 2774 8"/>
                <a:gd name="T65" fmla="*/ T64 w 2776"/>
                <a:gd name="T66" fmla="+- 0 2320 2244"/>
                <a:gd name="T67" fmla="*/ 2320 h 745"/>
                <a:gd name="T68" fmla="+- 0 2747 8"/>
                <a:gd name="T69" fmla="*/ T68 w 2776"/>
                <a:gd name="T70" fmla="+- 0 2281 2244"/>
                <a:gd name="T71" fmla="*/ 2281 h 745"/>
                <a:gd name="T72" fmla="+- 0 2708 8"/>
                <a:gd name="T73" fmla="*/ T72 w 2776"/>
                <a:gd name="T74" fmla="+- 0 2254 2244"/>
                <a:gd name="T75" fmla="*/ 2254 h 745"/>
                <a:gd name="T76" fmla="+- 0 2659 8"/>
                <a:gd name="T77" fmla="*/ T76 w 2776"/>
                <a:gd name="T78" fmla="+- 0 2244 2244"/>
                <a:gd name="T79" fmla="*/ 2244 h 745"/>
                <a:gd name="T80" fmla="+- 0 132 8"/>
                <a:gd name="T81" fmla="*/ T80 w 2776"/>
                <a:gd name="T82" fmla="+- 0 2244 2244"/>
                <a:gd name="T83" fmla="*/ 2244 h 7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76" h="745">
                  <a:moveTo>
                    <a:pt x="124" y="0"/>
                  </a:moveTo>
                  <a:lnTo>
                    <a:pt x="75" y="10"/>
                  </a:lnTo>
                  <a:lnTo>
                    <a:pt x="36" y="37"/>
                  </a:lnTo>
                  <a:lnTo>
                    <a:pt x="9" y="76"/>
                  </a:lnTo>
                  <a:lnTo>
                    <a:pt x="0" y="125"/>
                  </a:lnTo>
                  <a:lnTo>
                    <a:pt x="0" y="621"/>
                  </a:lnTo>
                  <a:lnTo>
                    <a:pt x="9" y="670"/>
                  </a:lnTo>
                  <a:lnTo>
                    <a:pt x="36" y="709"/>
                  </a:lnTo>
                  <a:lnTo>
                    <a:pt x="75" y="736"/>
                  </a:lnTo>
                  <a:lnTo>
                    <a:pt x="124" y="745"/>
                  </a:lnTo>
                  <a:lnTo>
                    <a:pt x="2651" y="745"/>
                  </a:lnTo>
                  <a:lnTo>
                    <a:pt x="2700" y="736"/>
                  </a:lnTo>
                  <a:lnTo>
                    <a:pt x="2739" y="709"/>
                  </a:lnTo>
                  <a:lnTo>
                    <a:pt x="2766" y="670"/>
                  </a:lnTo>
                  <a:lnTo>
                    <a:pt x="2776" y="621"/>
                  </a:lnTo>
                  <a:lnTo>
                    <a:pt x="2776" y="125"/>
                  </a:lnTo>
                  <a:lnTo>
                    <a:pt x="2766" y="76"/>
                  </a:lnTo>
                  <a:lnTo>
                    <a:pt x="2739" y="37"/>
                  </a:lnTo>
                  <a:lnTo>
                    <a:pt x="2700" y="10"/>
                  </a:lnTo>
                  <a:lnTo>
                    <a:pt x="2651" y="0"/>
                  </a:lnTo>
                  <a:lnTo>
                    <a:pt x="124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246" y="2244"/>
              <a:ext cx="2776" cy="745"/>
            </a:xfrm>
            <a:custGeom>
              <a:avLst/>
              <a:gdLst>
                <a:gd name="T0" fmla="+- 0 5898 3246"/>
                <a:gd name="T1" fmla="*/ T0 w 2776"/>
                <a:gd name="T2" fmla="+- 0 2244 2244"/>
                <a:gd name="T3" fmla="*/ 2244 h 745"/>
                <a:gd name="T4" fmla="+- 0 3371 3246"/>
                <a:gd name="T5" fmla="*/ T4 w 2776"/>
                <a:gd name="T6" fmla="+- 0 2244 2244"/>
                <a:gd name="T7" fmla="*/ 2244 h 745"/>
                <a:gd name="T8" fmla="+- 0 3322 3246"/>
                <a:gd name="T9" fmla="*/ T8 w 2776"/>
                <a:gd name="T10" fmla="+- 0 2254 2244"/>
                <a:gd name="T11" fmla="*/ 2254 h 745"/>
                <a:gd name="T12" fmla="+- 0 3283 3246"/>
                <a:gd name="T13" fmla="*/ T12 w 2776"/>
                <a:gd name="T14" fmla="+- 0 2281 2244"/>
                <a:gd name="T15" fmla="*/ 2281 h 745"/>
                <a:gd name="T16" fmla="+- 0 3256 3246"/>
                <a:gd name="T17" fmla="*/ T16 w 2776"/>
                <a:gd name="T18" fmla="+- 0 2320 2244"/>
                <a:gd name="T19" fmla="*/ 2320 h 745"/>
                <a:gd name="T20" fmla="+- 0 3246 3246"/>
                <a:gd name="T21" fmla="*/ T20 w 2776"/>
                <a:gd name="T22" fmla="+- 0 2369 2244"/>
                <a:gd name="T23" fmla="*/ 2369 h 745"/>
                <a:gd name="T24" fmla="+- 0 3246 3246"/>
                <a:gd name="T25" fmla="*/ T24 w 2776"/>
                <a:gd name="T26" fmla="+- 0 2865 2244"/>
                <a:gd name="T27" fmla="*/ 2865 h 745"/>
                <a:gd name="T28" fmla="+- 0 3256 3246"/>
                <a:gd name="T29" fmla="*/ T28 w 2776"/>
                <a:gd name="T30" fmla="+- 0 2914 2244"/>
                <a:gd name="T31" fmla="*/ 2914 h 745"/>
                <a:gd name="T32" fmla="+- 0 3283 3246"/>
                <a:gd name="T33" fmla="*/ T32 w 2776"/>
                <a:gd name="T34" fmla="+- 0 2953 2244"/>
                <a:gd name="T35" fmla="*/ 2953 h 745"/>
                <a:gd name="T36" fmla="+- 0 3322 3246"/>
                <a:gd name="T37" fmla="*/ T36 w 2776"/>
                <a:gd name="T38" fmla="+- 0 2980 2244"/>
                <a:gd name="T39" fmla="*/ 2980 h 745"/>
                <a:gd name="T40" fmla="+- 0 3371 3246"/>
                <a:gd name="T41" fmla="*/ T40 w 2776"/>
                <a:gd name="T42" fmla="+- 0 2989 2244"/>
                <a:gd name="T43" fmla="*/ 2989 h 745"/>
                <a:gd name="T44" fmla="+- 0 5898 3246"/>
                <a:gd name="T45" fmla="*/ T44 w 2776"/>
                <a:gd name="T46" fmla="+- 0 2989 2244"/>
                <a:gd name="T47" fmla="*/ 2989 h 745"/>
                <a:gd name="T48" fmla="+- 0 5947 3246"/>
                <a:gd name="T49" fmla="*/ T48 w 2776"/>
                <a:gd name="T50" fmla="+- 0 2980 2244"/>
                <a:gd name="T51" fmla="*/ 2980 h 745"/>
                <a:gd name="T52" fmla="+- 0 5986 3246"/>
                <a:gd name="T53" fmla="*/ T52 w 2776"/>
                <a:gd name="T54" fmla="+- 0 2953 2244"/>
                <a:gd name="T55" fmla="*/ 2953 h 745"/>
                <a:gd name="T56" fmla="+- 0 6013 3246"/>
                <a:gd name="T57" fmla="*/ T56 w 2776"/>
                <a:gd name="T58" fmla="+- 0 2914 2244"/>
                <a:gd name="T59" fmla="*/ 2914 h 745"/>
                <a:gd name="T60" fmla="+- 0 6022 3246"/>
                <a:gd name="T61" fmla="*/ T60 w 2776"/>
                <a:gd name="T62" fmla="+- 0 2865 2244"/>
                <a:gd name="T63" fmla="*/ 2865 h 745"/>
                <a:gd name="T64" fmla="+- 0 6022 3246"/>
                <a:gd name="T65" fmla="*/ T64 w 2776"/>
                <a:gd name="T66" fmla="+- 0 2369 2244"/>
                <a:gd name="T67" fmla="*/ 2369 h 745"/>
                <a:gd name="T68" fmla="+- 0 6013 3246"/>
                <a:gd name="T69" fmla="*/ T68 w 2776"/>
                <a:gd name="T70" fmla="+- 0 2320 2244"/>
                <a:gd name="T71" fmla="*/ 2320 h 745"/>
                <a:gd name="T72" fmla="+- 0 5986 3246"/>
                <a:gd name="T73" fmla="*/ T72 w 2776"/>
                <a:gd name="T74" fmla="+- 0 2281 2244"/>
                <a:gd name="T75" fmla="*/ 2281 h 745"/>
                <a:gd name="T76" fmla="+- 0 5947 3246"/>
                <a:gd name="T77" fmla="*/ T76 w 2776"/>
                <a:gd name="T78" fmla="+- 0 2254 2244"/>
                <a:gd name="T79" fmla="*/ 2254 h 745"/>
                <a:gd name="T80" fmla="+- 0 5898 3246"/>
                <a:gd name="T81" fmla="*/ T80 w 2776"/>
                <a:gd name="T82" fmla="+- 0 2244 2244"/>
                <a:gd name="T83" fmla="*/ 2244 h 7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76" h="745">
                  <a:moveTo>
                    <a:pt x="2652" y="0"/>
                  </a:moveTo>
                  <a:lnTo>
                    <a:pt x="125" y="0"/>
                  </a:lnTo>
                  <a:lnTo>
                    <a:pt x="76" y="10"/>
                  </a:lnTo>
                  <a:lnTo>
                    <a:pt x="37" y="37"/>
                  </a:lnTo>
                  <a:lnTo>
                    <a:pt x="10" y="76"/>
                  </a:lnTo>
                  <a:lnTo>
                    <a:pt x="0" y="125"/>
                  </a:lnTo>
                  <a:lnTo>
                    <a:pt x="0" y="621"/>
                  </a:lnTo>
                  <a:lnTo>
                    <a:pt x="10" y="670"/>
                  </a:lnTo>
                  <a:lnTo>
                    <a:pt x="37" y="709"/>
                  </a:lnTo>
                  <a:lnTo>
                    <a:pt x="76" y="736"/>
                  </a:lnTo>
                  <a:lnTo>
                    <a:pt x="125" y="745"/>
                  </a:lnTo>
                  <a:lnTo>
                    <a:pt x="2652" y="745"/>
                  </a:lnTo>
                  <a:lnTo>
                    <a:pt x="2701" y="736"/>
                  </a:lnTo>
                  <a:lnTo>
                    <a:pt x="2740" y="709"/>
                  </a:lnTo>
                  <a:lnTo>
                    <a:pt x="2767" y="670"/>
                  </a:lnTo>
                  <a:lnTo>
                    <a:pt x="2776" y="621"/>
                  </a:lnTo>
                  <a:lnTo>
                    <a:pt x="2776" y="125"/>
                  </a:lnTo>
                  <a:lnTo>
                    <a:pt x="2767" y="76"/>
                  </a:lnTo>
                  <a:lnTo>
                    <a:pt x="2740" y="37"/>
                  </a:lnTo>
                  <a:lnTo>
                    <a:pt x="2701" y="10"/>
                  </a:lnTo>
                  <a:lnTo>
                    <a:pt x="2652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246" y="2244"/>
              <a:ext cx="2776" cy="745"/>
            </a:xfrm>
            <a:custGeom>
              <a:avLst/>
              <a:gdLst>
                <a:gd name="T0" fmla="+- 0 3371 3246"/>
                <a:gd name="T1" fmla="*/ T0 w 2776"/>
                <a:gd name="T2" fmla="+- 0 2244 2244"/>
                <a:gd name="T3" fmla="*/ 2244 h 745"/>
                <a:gd name="T4" fmla="+- 0 3322 3246"/>
                <a:gd name="T5" fmla="*/ T4 w 2776"/>
                <a:gd name="T6" fmla="+- 0 2254 2244"/>
                <a:gd name="T7" fmla="*/ 2254 h 745"/>
                <a:gd name="T8" fmla="+- 0 3283 3246"/>
                <a:gd name="T9" fmla="*/ T8 w 2776"/>
                <a:gd name="T10" fmla="+- 0 2281 2244"/>
                <a:gd name="T11" fmla="*/ 2281 h 745"/>
                <a:gd name="T12" fmla="+- 0 3256 3246"/>
                <a:gd name="T13" fmla="*/ T12 w 2776"/>
                <a:gd name="T14" fmla="+- 0 2320 2244"/>
                <a:gd name="T15" fmla="*/ 2320 h 745"/>
                <a:gd name="T16" fmla="+- 0 3246 3246"/>
                <a:gd name="T17" fmla="*/ T16 w 2776"/>
                <a:gd name="T18" fmla="+- 0 2369 2244"/>
                <a:gd name="T19" fmla="*/ 2369 h 745"/>
                <a:gd name="T20" fmla="+- 0 3246 3246"/>
                <a:gd name="T21" fmla="*/ T20 w 2776"/>
                <a:gd name="T22" fmla="+- 0 2865 2244"/>
                <a:gd name="T23" fmla="*/ 2865 h 745"/>
                <a:gd name="T24" fmla="+- 0 3256 3246"/>
                <a:gd name="T25" fmla="*/ T24 w 2776"/>
                <a:gd name="T26" fmla="+- 0 2914 2244"/>
                <a:gd name="T27" fmla="*/ 2914 h 745"/>
                <a:gd name="T28" fmla="+- 0 3283 3246"/>
                <a:gd name="T29" fmla="*/ T28 w 2776"/>
                <a:gd name="T30" fmla="+- 0 2953 2244"/>
                <a:gd name="T31" fmla="*/ 2953 h 745"/>
                <a:gd name="T32" fmla="+- 0 3322 3246"/>
                <a:gd name="T33" fmla="*/ T32 w 2776"/>
                <a:gd name="T34" fmla="+- 0 2980 2244"/>
                <a:gd name="T35" fmla="*/ 2980 h 745"/>
                <a:gd name="T36" fmla="+- 0 3371 3246"/>
                <a:gd name="T37" fmla="*/ T36 w 2776"/>
                <a:gd name="T38" fmla="+- 0 2989 2244"/>
                <a:gd name="T39" fmla="*/ 2989 h 745"/>
                <a:gd name="T40" fmla="+- 0 5898 3246"/>
                <a:gd name="T41" fmla="*/ T40 w 2776"/>
                <a:gd name="T42" fmla="+- 0 2989 2244"/>
                <a:gd name="T43" fmla="*/ 2989 h 745"/>
                <a:gd name="T44" fmla="+- 0 5947 3246"/>
                <a:gd name="T45" fmla="*/ T44 w 2776"/>
                <a:gd name="T46" fmla="+- 0 2980 2244"/>
                <a:gd name="T47" fmla="*/ 2980 h 745"/>
                <a:gd name="T48" fmla="+- 0 5986 3246"/>
                <a:gd name="T49" fmla="*/ T48 w 2776"/>
                <a:gd name="T50" fmla="+- 0 2953 2244"/>
                <a:gd name="T51" fmla="*/ 2953 h 745"/>
                <a:gd name="T52" fmla="+- 0 6013 3246"/>
                <a:gd name="T53" fmla="*/ T52 w 2776"/>
                <a:gd name="T54" fmla="+- 0 2914 2244"/>
                <a:gd name="T55" fmla="*/ 2914 h 745"/>
                <a:gd name="T56" fmla="+- 0 6022 3246"/>
                <a:gd name="T57" fmla="*/ T56 w 2776"/>
                <a:gd name="T58" fmla="+- 0 2865 2244"/>
                <a:gd name="T59" fmla="*/ 2865 h 745"/>
                <a:gd name="T60" fmla="+- 0 6022 3246"/>
                <a:gd name="T61" fmla="*/ T60 w 2776"/>
                <a:gd name="T62" fmla="+- 0 2369 2244"/>
                <a:gd name="T63" fmla="*/ 2369 h 745"/>
                <a:gd name="T64" fmla="+- 0 6013 3246"/>
                <a:gd name="T65" fmla="*/ T64 w 2776"/>
                <a:gd name="T66" fmla="+- 0 2320 2244"/>
                <a:gd name="T67" fmla="*/ 2320 h 745"/>
                <a:gd name="T68" fmla="+- 0 5986 3246"/>
                <a:gd name="T69" fmla="*/ T68 w 2776"/>
                <a:gd name="T70" fmla="+- 0 2281 2244"/>
                <a:gd name="T71" fmla="*/ 2281 h 745"/>
                <a:gd name="T72" fmla="+- 0 5947 3246"/>
                <a:gd name="T73" fmla="*/ T72 w 2776"/>
                <a:gd name="T74" fmla="+- 0 2254 2244"/>
                <a:gd name="T75" fmla="*/ 2254 h 745"/>
                <a:gd name="T76" fmla="+- 0 5898 3246"/>
                <a:gd name="T77" fmla="*/ T76 w 2776"/>
                <a:gd name="T78" fmla="+- 0 2244 2244"/>
                <a:gd name="T79" fmla="*/ 2244 h 745"/>
                <a:gd name="T80" fmla="+- 0 3371 3246"/>
                <a:gd name="T81" fmla="*/ T80 w 2776"/>
                <a:gd name="T82" fmla="+- 0 2244 2244"/>
                <a:gd name="T83" fmla="*/ 2244 h 7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76" h="745">
                  <a:moveTo>
                    <a:pt x="125" y="0"/>
                  </a:moveTo>
                  <a:lnTo>
                    <a:pt x="76" y="10"/>
                  </a:lnTo>
                  <a:lnTo>
                    <a:pt x="37" y="37"/>
                  </a:lnTo>
                  <a:lnTo>
                    <a:pt x="10" y="76"/>
                  </a:lnTo>
                  <a:lnTo>
                    <a:pt x="0" y="125"/>
                  </a:lnTo>
                  <a:lnTo>
                    <a:pt x="0" y="621"/>
                  </a:lnTo>
                  <a:lnTo>
                    <a:pt x="10" y="670"/>
                  </a:lnTo>
                  <a:lnTo>
                    <a:pt x="37" y="709"/>
                  </a:lnTo>
                  <a:lnTo>
                    <a:pt x="76" y="736"/>
                  </a:lnTo>
                  <a:lnTo>
                    <a:pt x="125" y="745"/>
                  </a:lnTo>
                  <a:lnTo>
                    <a:pt x="2652" y="745"/>
                  </a:lnTo>
                  <a:lnTo>
                    <a:pt x="2701" y="736"/>
                  </a:lnTo>
                  <a:lnTo>
                    <a:pt x="2740" y="709"/>
                  </a:lnTo>
                  <a:lnTo>
                    <a:pt x="2767" y="670"/>
                  </a:lnTo>
                  <a:lnTo>
                    <a:pt x="2776" y="621"/>
                  </a:lnTo>
                  <a:lnTo>
                    <a:pt x="2776" y="125"/>
                  </a:lnTo>
                  <a:lnTo>
                    <a:pt x="2767" y="76"/>
                  </a:lnTo>
                  <a:lnTo>
                    <a:pt x="2740" y="37"/>
                  </a:lnTo>
                  <a:lnTo>
                    <a:pt x="2701" y="10"/>
                  </a:lnTo>
                  <a:lnTo>
                    <a:pt x="2652" y="0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866" y="1115"/>
              <a:ext cx="2776" cy="745"/>
            </a:xfrm>
            <a:custGeom>
              <a:avLst/>
              <a:gdLst>
                <a:gd name="T0" fmla="+- 0 7518 4866"/>
                <a:gd name="T1" fmla="*/ T0 w 2776"/>
                <a:gd name="T2" fmla="+- 0 1116 1116"/>
                <a:gd name="T3" fmla="*/ 1116 h 745"/>
                <a:gd name="T4" fmla="+- 0 4991 4866"/>
                <a:gd name="T5" fmla="*/ T4 w 2776"/>
                <a:gd name="T6" fmla="+- 0 1116 1116"/>
                <a:gd name="T7" fmla="*/ 1116 h 745"/>
                <a:gd name="T8" fmla="+- 0 4942 4866"/>
                <a:gd name="T9" fmla="*/ T8 w 2776"/>
                <a:gd name="T10" fmla="+- 0 1125 1116"/>
                <a:gd name="T11" fmla="*/ 1125 h 745"/>
                <a:gd name="T12" fmla="+- 0 4903 4866"/>
                <a:gd name="T13" fmla="*/ T12 w 2776"/>
                <a:gd name="T14" fmla="+- 0 1152 1116"/>
                <a:gd name="T15" fmla="*/ 1152 h 745"/>
                <a:gd name="T16" fmla="+- 0 4876 4866"/>
                <a:gd name="T17" fmla="*/ T16 w 2776"/>
                <a:gd name="T18" fmla="+- 0 1191 1116"/>
                <a:gd name="T19" fmla="*/ 1191 h 745"/>
                <a:gd name="T20" fmla="+- 0 4866 4866"/>
                <a:gd name="T21" fmla="*/ T20 w 2776"/>
                <a:gd name="T22" fmla="+- 0 1240 1116"/>
                <a:gd name="T23" fmla="*/ 1240 h 745"/>
                <a:gd name="T24" fmla="+- 0 4866 4866"/>
                <a:gd name="T25" fmla="*/ T24 w 2776"/>
                <a:gd name="T26" fmla="+- 0 1736 1116"/>
                <a:gd name="T27" fmla="*/ 1736 h 745"/>
                <a:gd name="T28" fmla="+- 0 4876 4866"/>
                <a:gd name="T29" fmla="*/ T28 w 2776"/>
                <a:gd name="T30" fmla="+- 0 1785 1116"/>
                <a:gd name="T31" fmla="*/ 1785 h 745"/>
                <a:gd name="T32" fmla="+- 0 4903 4866"/>
                <a:gd name="T33" fmla="*/ T32 w 2776"/>
                <a:gd name="T34" fmla="+- 0 1824 1116"/>
                <a:gd name="T35" fmla="*/ 1824 h 745"/>
                <a:gd name="T36" fmla="+- 0 4942 4866"/>
                <a:gd name="T37" fmla="*/ T36 w 2776"/>
                <a:gd name="T38" fmla="+- 0 1851 1116"/>
                <a:gd name="T39" fmla="*/ 1851 h 745"/>
                <a:gd name="T40" fmla="+- 0 4991 4866"/>
                <a:gd name="T41" fmla="*/ T40 w 2776"/>
                <a:gd name="T42" fmla="+- 0 1861 1116"/>
                <a:gd name="T43" fmla="*/ 1861 h 745"/>
                <a:gd name="T44" fmla="+- 0 7518 4866"/>
                <a:gd name="T45" fmla="*/ T44 w 2776"/>
                <a:gd name="T46" fmla="+- 0 1861 1116"/>
                <a:gd name="T47" fmla="*/ 1861 h 745"/>
                <a:gd name="T48" fmla="+- 0 7567 4866"/>
                <a:gd name="T49" fmla="*/ T48 w 2776"/>
                <a:gd name="T50" fmla="+- 0 1851 1116"/>
                <a:gd name="T51" fmla="*/ 1851 h 745"/>
                <a:gd name="T52" fmla="+- 0 7606 4866"/>
                <a:gd name="T53" fmla="*/ T52 w 2776"/>
                <a:gd name="T54" fmla="+- 0 1824 1116"/>
                <a:gd name="T55" fmla="*/ 1824 h 745"/>
                <a:gd name="T56" fmla="+- 0 7633 4866"/>
                <a:gd name="T57" fmla="*/ T56 w 2776"/>
                <a:gd name="T58" fmla="+- 0 1785 1116"/>
                <a:gd name="T59" fmla="*/ 1785 h 745"/>
                <a:gd name="T60" fmla="+- 0 7642 4866"/>
                <a:gd name="T61" fmla="*/ T60 w 2776"/>
                <a:gd name="T62" fmla="+- 0 1736 1116"/>
                <a:gd name="T63" fmla="*/ 1736 h 745"/>
                <a:gd name="T64" fmla="+- 0 7642 4866"/>
                <a:gd name="T65" fmla="*/ T64 w 2776"/>
                <a:gd name="T66" fmla="+- 0 1240 1116"/>
                <a:gd name="T67" fmla="*/ 1240 h 745"/>
                <a:gd name="T68" fmla="+- 0 7633 4866"/>
                <a:gd name="T69" fmla="*/ T68 w 2776"/>
                <a:gd name="T70" fmla="+- 0 1191 1116"/>
                <a:gd name="T71" fmla="*/ 1191 h 745"/>
                <a:gd name="T72" fmla="+- 0 7606 4866"/>
                <a:gd name="T73" fmla="*/ T72 w 2776"/>
                <a:gd name="T74" fmla="+- 0 1152 1116"/>
                <a:gd name="T75" fmla="*/ 1152 h 745"/>
                <a:gd name="T76" fmla="+- 0 7567 4866"/>
                <a:gd name="T77" fmla="*/ T76 w 2776"/>
                <a:gd name="T78" fmla="+- 0 1125 1116"/>
                <a:gd name="T79" fmla="*/ 1125 h 745"/>
                <a:gd name="T80" fmla="+- 0 7518 4866"/>
                <a:gd name="T81" fmla="*/ T80 w 2776"/>
                <a:gd name="T82" fmla="+- 0 1116 1116"/>
                <a:gd name="T83" fmla="*/ 1116 h 7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76" h="745">
                  <a:moveTo>
                    <a:pt x="2652" y="0"/>
                  </a:moveTo>
                  <a:lnTo>
                    <a:pt x="125" y="0"/>
                  </a:lnTo>
                  <a:lnTo>
                    <a:pt x="76" y="9"/>
                  </a:lnTo>
                  <a:lnTo>
                    <a:pt x="37" y="36"/>
                  </a:lnTo>
                  <a:lnTo>
                    <a:pt x="10" y="75"/>
                  </a:lnTo>
                  <a:lnTo>
                    <a:pt x="0" y="124"/>
                  </a:lnTo>
                  <a:lnTo>
                    <a:pt x="0" y="620"/>
                  </a:lnTo>
                  <a:lnTo>
                    <a:pt x="10" y="669"/>
                  </a:lnTo>
                  <a:lnTo>
                    <a:pt x="37" y="708"/>
                  </a:lnTo>
                  <a:lnTo>
                    <a:pt x="76" y="735"/>
                  </a:lnTo>
                  <a:lnTo>
                    <a:pt x="125" y="745"/>
                  </a:lnTo>
                  <a:lnTo>
                    <a:pt x="2652" y="745"/>
                  </a:lnTo>
                  <a:lnTo>
                    <a:pt x="2701" y="735"/>
                  </a:lnTo>
                  <a:lnTo>
                    <a:pt x="2740" y="708"/>
                  </a:lnTo>
                  <a:lnTo>
                    <a:pt x="2767" y="669"/>
                  </a:lnTo>
                  <a:lnTo>
                    <a:pt x="2776" y="620"/>
                  </a:lnTo>
                  <a:lnTo>
                    <a:pt x="2776" y="124"/>
                  </a:lnTo>
                  <a:lnTo>
                    <a:pt x="2767" y="75"/>
                  </a:lnTo>
                  <a:lnTo>
                    <a:pt x="2740" y="36"/>
                  </a:lnTo>
                  <a:lnTo>
                    <a:pt x="2701" y="9"/>
                  </a:lnTo>
                  <a:lnTo>
                    <a:pt x="2652" y="0"/>
                  </a:lnTo>
                  <a:close/>
                </a:path>
              </a:pathLst>
            </a:cu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uk-UA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Потенціометричне   титрування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4866" y="1115"/>
              <a:ext cx="2776" cy="745"/>
            </a:xfrm>
            <a:custGeom>
              <a:avLst/>
              <a:gdLst>
                <a:gd name="T0" fmla="+- 0 4991 4866"/>
                <a:gd name="T1" fmla="*/ T0 w 2776"/>
                <a:gd name="T2" fmla="+- 0 1116 1116"/>
                <a:gd name="T3" fmla="*/ 1116 h 745"/>
                <a:gd name="T4" fmla="+- 0 4942 4866"/>
                <a:gd name="T5" fmla="*/ T4 w 2776"/>
                <a:gd name="T6" fmla="+- 0 1125 1116"/>
                <a:gd name="T7" fmla="*/ 1125 h 745"/>
                <a:gd name="T8" fmla="+- 0 4903 4866"/>
                <a:gd name="T9" fmla="*/ T8 w 2776"/>
                <a:gd name="T10" fmla="+- 0 1152 1116"/>
                <a:gd name="T11" fmla="*/ 1152 h 745"/>
                <a:gd name="T12" fmla="+- 0 4876 4866"/>
                <a:gd name="T13" fmla="*/ T12 w 2776"/>
                <a:gd name="T14" fmla="+- 0 1191 1116"/>
                <a:gd name="T15" fmla="*/ 1191 h 745"/>
                <a:gd name="T16" fmla="+- 0 4866 4866"/>
                <a:gd name="T17" fmla="*/ T16 w 2776"/>
                <a:gd name="T18" fmla="+- 0 1240 1116"/>
                <a:gd name="T19" fmla="*/ 1240 h 745"/>
                <a:gd name="T20" fmla="+- 0 4866 4866"/>
                <a:gd name="T21" fmla="*/ T20 w 2776"/>
                <a:gd name="T22" fmla="+- 0 1736 1116"/>
                <a:gd name="T23" fmla="*/ 1736 h 745"/>
                <a:gd name="T24" fmla="+- 0 4876 4866"/>
                <a:gd name="T25" fmla="*/ T24 w 2776"/>
                <a:gd name="T26" fmla="+- 0 1785 1116"/>
                <a:gd name="T27" fmla="*/ 1785 h 745"/>
                <a:gd name="T28" fmla="+- 0 4903 4866"/>
                <a:gd name="T29" fmla="*/ T28 w 2776"/>
                <a:gd name="T30" fmla="+- 0 1824 1116"/>
                <a:gd name="T31" fmla="*/ 1824 h 745"/>
                <a:gd name="T32" fmla="+- 0 4942 4866"/>
                <a:gd name="T33" fmla="*/ T32 w 2776"/>
                <a:gd name="T34" fmla="+- 0 1851 1116"/>
                <a:gd name="T35" fmla="*/ 1851 h 745"/>
                <a:gd name="T36" fmla="+- 0 4991 4866"/>
                <a:gd name="T37" fmla="*/ T36 w 2776"/>
                <a:gd name="T38" fmla="+- 0 1861 1116"/>
                <a:gd name="T39" fmla="*/ 1861 h 745"/>
                <a:gd name="T40" fmla="+- 0 7518 4866"/>
                <a:gd name="T41" fmla="*/ T40 w 2776"/>
                <a:gd name="T42" fmla="+- 0 1861 1116"/>
                <a:gd name="T43" fmla="*/ 1861 h 745"/>
                <a:gd name="T44" fmla="+- 0 7567 4866"/>
                <a:gd name="T45" fmla="*/ T44 w 2776"/>
                <a:gd name="T46" fmla="+- 0 1851 1116"/>
                <a:gd name="T47" fmla="*/ 1851 h 745"/>
                <a:gd name="T48" fmla="+- 0 7606 4866"/>
                <a:gd name="T49" fmla="*/ T48 w 2776"/>
                <a:gd name="T50" fmla="+- 0 1824 1116"/>
                <a:gd name="T51" fmla="*/ 1824 h 745"/>
                <a:gd name="T52" fmla="+- 0 7633 4866"/>
                <a:gd name="T53" fmla="*/ T52 w 2776"/>
                <a:gd name="T54" fmla="+- 0 1785 1116"/>
                <a:gd name="T55" fmla="*/ 1785 h 745"/>
                <a:gd name="T56" fmla="+- 0 7642 4866"/>
                <a:gd name="T57" fmla="*/ T56 w 2776"/>
                <a:gd name="T58" fmla="+- 0 1736 1116"/>
                <a:gd name="T59" fmla="*/ 1736 h 745"/>
                <a:gd name="T60" fmla="+- 0 7642 4866"/>
                <a:gd name="T61" fmla="*/ T60 w 2776"/>
                <a:gd name="T62" fmla="+- 0 1240 1116"/>
                <a:gd name="T63" fmla="*/ 1240 h 745"/>
                <a:gd name="T64" fmla="+- 0 7633 4866"/>
                <a:gd name="T65" fmla="*/ T64 w 2776"/>
                <a:gd name="T66" fmla="+- 0 1191 1116"/>
                <a:gd name="T67" fmla="*/ 1191 h 745"/>
                <a:gd name="T68" fmla="+- 0 7606 4866"/>
                <a:gd name="T69" fmla="*/ T68 w 2776"/>
                <a:gd name="T70" fmla="+- 0 1152 1116"/>
                <a:gd name="T71" fmla="*/ 1152 h 745"/>
                <a:gd name="T72" fmla="+- 0 7567 4866"/>
                <a:gd name="T73" fmla="*/ T72 w 2776"/>
                <a:gd name="T74" fmla="+- 0 1125 1116"/>
                <a:gd name="T75" fmla="*/ 1125 h 745"/>
                <a:gd name="T76" fmla="+- 0 7518 4866"/>
                <a:gd name="T77" fmla="*/ T76 w 2776"/>
                <a:gd name="T78" fmla="+- 0 1116 1116"/>
                <a:gd name="T79" fmla="*/ 1116 h 745"/>
                <a:gd name="T80" fmla="+- 0 4991 4866"/>
                <a:gd name="T81" fmla="*/ T80 w 2776"/>
                <a:gd name="T82" fmla="+- 0 1116 1116"/>
                <a:gd name="T83" fmla="*/ 1116 h 7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776" h="745">
                  <a:moveTo>
                    <a:pt x="125" y="0"/>
                  </a:moveTo>
                  <a:lnTo>
                    <a:pt x="76" y="9"/>
                  </a:lnTo>
                  <a:lnTo>
                    <a:pt x="37" y="36"/>
                  </a:lnTo>
                  <a:lnTo>
                    <a:pt x="10" y="75"/>
                  </a:lnTo>
                  <a:lnTo>
                    <a:pt x="0" y="124"/>
                  </a:lnTo>
                  <a:lnTo>
                    <a:pt x="0" y="620"/>
                  </a:lnTo>
                  <a:lnTo>
                    <a:pt x="10" y="669"/>
                  </a:lnTo>
                  <a:lnTo>
                    <a:pt x="37" y="708"/>
                  </a:lnTo>
                  <a:lnTo>
                    <a:pt x="76" y="735"/>
                  </a:lnTo>
                  <a:lnTo>
                    <a:pt x="125" y="745"/>
                  </a:lnTo>
                  <a:lnTo>
                    <a:pt x="2652" y="745"/>
                  </a:lnTo>
                  <a:lnTo>
                    <a:pt x="2701" y="735"/>
                  </a:lnTo>
                  <a:lnTo>
                    <a:pt x="2740" y="708"/>
                  </a:lnTo>
                  <a:lnTo>
                    <a:pt x="2767" y="669"/>
                  </a:lnTo>
                  <a:lnTo>
                    <a:pt x="2776" y="620"/>
                  </a:lnTo>
                  <a:lnTo>
                    <a:pt x="2776" y="124"/>
                  </a:lnTo>
                  <a:lnTo>
                    <a:pt x="2767" y="75"/>
                  </a:lnTo>
                  <a:lnTo>
                    <a:pt x="2740" y="36"/>
                  </a:lnTo>
                  <a:lnTo>
                    <a:pt x="2701" y="9"/>
                  </a:lnTo>
                  <a:lnTo>
                    <a:pt x="2652" y="0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831" y="61"/>
              <a:ext cx="163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330"/>
                </a:lnSpc>
                <a:spcAft>
                  <a:spcPts val="0"/>
                </a:spcAft>
              </a:pPr>
              <a:r>
                <a:rPr lang="uk-U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Потенціометрія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1875" y="1172"/>
              <a:ext cx="2306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07340" marR="635" indent="-307975">
                <a:lnSpc>
                  <a:spcPct val="102000"/>
                </a:lnSpc>
                <a:spcAft>
                  <a:spcPts val="0"/>
                </a:spcAft>
              </a:pPr>
              <a:r>
                <a:rPr lang="uk-U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Пряма потенціометрія</a:t>
              </a:r>
              <a:r>
                <a:rPr lang="uk-UA" sz="1200" spc="-28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(йонометрія)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151" y="2291"/>
              <a:ext cx="2511" cy="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5080" indent="579120">
                <a:lnSpc>
                  <a:spcPct val="102000"/>
                </a:lnSpc>
                <a:spcAft>
                  <a:spcPts val="0"/>
                </a:spcAft>
              </a:pPr>
              <a:r>
                <a:rPr lang="uk-U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Мeтoд</a:t>
              </a:r>
              <a:r>
                <a:rPr lang="uk-UA" sz="1200" spc="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гpадуювальнoгo</a:t>
              </a:r>
              <a:r>
                <a:rPr lang="uk-UA" sz="1200" spc="-5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гpафiка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3862" y="2298"/>
              <a:ext cx="1567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330"/>
                </a:lnSpc>
                <a:spcAft>
                  <a:spcPts val="0"/>
                </a:spcAft>
              </a:pPr>
              <a:r>
                <a:rPr lang="uk-U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Мeтoд</a:t>
              </a:r>
              <a:r>
                <a:rPr lang="uk-UA" sz="1200" spc="-3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uk-U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дoбавoк</a:t>
              </a:r>
              <a:endPara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5862452" y="25268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Мeтoд</a:t>
            </a:r>
            <a:r>
              <a:rPr lang="uk-UA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пpямoї</a:t>
            </a:r>
            <a:r>
              <a:rPr lang="uk-UA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пoтeнцioмeтpiї</a:t>
            </a:r>
            <a:r>
              <a:rPr lang="uk-UA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йoнoмeтpiї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ґpунтуєтьcя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визначeннi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кoнцeнтpацiї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дocлiджуванoгo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ioна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вeличинoю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EPC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eлeктpoхiмiчнoгo</a:t>
            </a:r>
            <a:r>
              <a:rPr lang="uk-UA" spc="3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кoла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605687" y="350345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5575" indent="448945" algn="just">
              <a:spcAft>
                <a:spcPts val="0"/>
              </a:spcAft>
            </a:pP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Мeтoд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гpадуювальнoгo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гpафiка</a:t>
            </a:r>
            <a:r>
              <a:rPr lang="uk-UA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гoтують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cepiю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cтандаpтних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poзчинiв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вимipюють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EPC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кoла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будують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гpафiк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кoopдинатах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EPC = f (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lgC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рафіком користуються для визначення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концентрації розчину тієї ж хімічної природи, однак невідомої концентрації.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3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6265" y="2636321"/>
            <a:ext cx="111271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7480" indent="448945" algn="just">
              <a:spcAft>
                <a:spcPts val="0"/>
              </a:spcAft>
            </a:pP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Мeтoд</a:t>
            </a:r>
            <a:r>
              <a:rPr lang="uk-UA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добавок</a:t>
            </a:r>
            <a:r>
              <a:rPr lang="uk-UA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вимipюють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EPC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кoла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дocлiджуваним</a:t>
            </a:r>
            <a:r>
              <a:rPr lang="uk-UA" spc="3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poзчинoм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3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пoтiм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ньoгo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ввoдять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тoчнo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вiдoмий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oб’єм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дoбавку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cтандаpтнoгo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poзчину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знoву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вимipюють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EPC. </a:t>
            </a:r>
          </a:p>
          <a:p>
            <a:pPr marL="191770" marR="157480" indent="448945"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вeличинoю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змiни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EPC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poзpахoвують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кoнцeнтpацiю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дocлiджуванoгo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poзчину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основі закону</a:t>
            </a:r>
            <a:r>
              <a:rPr lang="uk-UA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Нернста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191770" marR="157480" indent="448945" algn="just">
              <a:spcAft>
                <a:spcPts val="0"/>
              </a:spcAft>
            </a:pPr>
            <a:endParaRPr lang="uk-UA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57480" indent="448945" algn="ctr">
              <a:spcAft>
                <a:spcPts val="0"/>
              </a:spcAft>
            </a:pPr>
            <a:r>
              <a:rPr lang="uk-UA" i="1" spc="-5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pc="-5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(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uk-UA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·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uk-UA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uk-UA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</a:t>
            </a:r>
            <a:r>
              <a:rPr lang="uk-UA" spc="-1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(10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∆E</a:t>
            </a:r>
            <a:r>
              <a:rPr lang="uk-UA" spc="-1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spc="-1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1))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57480" indent="448945" algn="just">
              <a:spcAft>
                <a:spcPts val="0"/>
              </a:spcAft>
            </a:pPr>
            <a:endParaRPr lang="uk-UA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57480" indent="448945" algn="just">
              <a:spcAft>
                <a:spcPts val="0"/>
              </a:spcAft>
            </a:pP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uk-UA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кoнцeнтpацiя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добавленого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cтандаpтнoгo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poзчину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uk-UA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oб’єм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дoбавлeнoгo</a:t>
            </a:r>
            <a:r>
              <a:rPr lang="uk-UA" spc="9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cтандаpтнoгo</a:t>
            </a:r>
            <a:r>
              <a:rPr lang="uk-UA" spc="9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poзчину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uk-UA" spc="1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</a:t>
            </a:r>
            <a:r>
              <a:rPr lang="uk-UA" spc="3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1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кoнцeнтpацiя</a:t>
            </a:r>
            <a:r>
              <a:rPr lang="uk-UA" spc="9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дocлiджуванoгo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poзчину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 </a:t>
            </a:r>
            <a:r>
              <a:rPr lang="uk-UA" sz="1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дocл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oб’єм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дocлiджуванoгo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poзчину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ΔE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змiна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EPC;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кpутизна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eлeктpoднoї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функцiї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iндикатopнoгo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eлeктpoда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Потенціалометричні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 визначення складу рідин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344" y="5708257"/>
            <a:ext cx="1152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Пoтeнцioмeтpичнe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титрування</a:t>
            </a:r>
            <a:r>
              <a:rPr lang="uk-UA" spc="5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3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 один із методів кількісного</a:t>
            </a:r>
            <a:r>
              <a:rPr lang="uk-UA" spc="3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аналізу,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ґрунтується на вимірюванні кількості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реагента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який повністю прореагує з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аналітом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(аналізованою речовиною).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52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Іоноселективні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електроди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502" y="2555841"/>
            <a:ext cx="11879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Іоноселективний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електрод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–електрод,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забезпечує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електрохімічній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комірці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вибіркове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концентрації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іонів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певних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хімічних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елементів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розчинах.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960" t="4223" r="642" b="3214"/>
          <a:stretch/>
        </p:blipFill>
        <p:spPr>
          <a:xfrm>
            <a:off x="2054431" y="3218213"/>
            <a:ext cx="3645726" cy="3574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38279" y="385439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1 -соляний місток</a:t>
            </a:r>
          </a:p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2 -електрод порівняння</a:t>
            </a:r>
          </a:p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(3-5)-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іоноселективний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3 -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електрод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</a:t>
            </a:r>
          </a:p>
          <a:p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4-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електроліт досліджуваного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розчину</a:t>
            </a:r>
          </a:p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 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іоноселективна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мембрана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7-електрод </a:t>
            </a:r>
          </a:p>
          <a:p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8-досліджуваний розчин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978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172</TotalTime>
  <Words>858</Words>
  <Application>Microsoft Office PowerPoint</Application>
  <PresentationFormat>Широкоэкранный</PresentationFormat>
  <Paragraphs>70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Symbol</vt:lpstr>
      <vt:lpstr>Times New Roman</vt:lpstr>
      <vt:lpstr>Wingdings 3</vt:lpstr>
      <vt:lpstr>Ион (конференц-зал)</vt:lpstr>
      <vt:lpstr>Microsoft Equation 3.0</vt:lpstr>
      <vt:lpstr>СЕНСОРИ ФІЗІОЛОГІЧНИХ РІДИН</vt:lpstr>
      <vt:lpstr>Електрохімічні сенсори </vt:lpstr>
      <vt:lpstr>Презентация PowerPoint</vt:lpstr>
      <vt:lpstr>Електрохімічні сенсори</vt:lpstr>
      <vt:lpstr>Закон Нернста</vt:lpstr>
      <vt:lpstr>Закон Нернста</vt:lpstr>
      <vt:lpstr>Потенціалометричні методи визначення складу рідин</vt:lpstr>
      <vt:lpstr>Потенціалометричні методи визначення складу рідин</vt:lpstr>
      <vt:lpstr>Іоноселективні електроди </vt:lpstr>
      <vt:lpstr>рН-метри </vt:lpstr>
      <vt:lpstr>Біосенсори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СЕНСОРИ ФІЗІОЛОГІЧНИХ РІДИН</dc:title>
  <dc:creator>User</dc:creator>
  <cp:lastModifiedBy>User</cp:lastModifiedBy>
  <cp:revision>10</cp:revision>
  <dcterms:created xsi:type="dcterms:W3CDTF">2021-11-02T14:37:23Z</dcterms:created>
  <dcterms:modified xsi:type="dcterms:W3CDTF">2021-11-02T17:29:26Z</dcterms:modified>
</cp:coreProperties>
</file>