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Методологія  і соціологія політики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Скворець</a:t>
            </a:r>
            <a:r>
              <a:rPr lang="uk-UA" dirty="0" smtClean="0"/>
              <a:t> В.О.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497" y="793005"/>
            <a:ext cx="10131425" cy="2545724"/>
          </a:xfrm>
        </p:spPr>
        <p:txBody>
          <a:bodyPr/>
          <a:lstStyle/>
          <a:p>
            <a:r>
              <a:rPr lang="ru-RU" dirty="0" err="1"/>
              <a:t>Політика</a:t>
            </a:r>
            <a:r>
              <a:rPr lang="ru-RU" dirty="0"/>
              <a:t> —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(</a:t>
            </a:r>
            <a:r>
              <a:rPr lang="ru-RU" dirty="0" err="1"/>
              <a:t>класами</a:t>
            </a:r>
            <a:r>
              <a:rPr lang="ru-RU" dirty="0"/>
              <a:t>,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,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партіями</a:t>
            </a:r>
            <a:r>
              <a:rPr lang="ru-RU" dirty="0"/>
              <a:t>, </a:t>
            </a:r>
            <a:r>
              <a:rPr lang="ru-RU" dirty="0" err="1"/>
              <a:t>окремими</a:t>
            </a:r>
            <a:r>
              <a:rPr lang="ru-RU" dirty="0"/>
              <a:t> особами,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спільнотами</a:t>
            </a:r>
            <a:r>
              <a:rPr lang="ru-RU" dirty="0"/>
              <a:t>, державами)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(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розподілу</a:t>
            </a:r>
            <a:r>
              <a:rPr lang="ru-RU" dirty="0"/>
              <a:t>, </a:t>
            </a:r>
            <a:r>
              <a:rPr lang="ru-RU" dirty="0" err="1"/>
              <a:t>завоювання</a:t>
            </a:r>
            <a:r>
              <a:rPr lang="ru-RU" dirty="0"/>
              <a:t>)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03805" y="2884868"/>
            <a:ext cx="6455477" cy="34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/>
              <a:t>і форм </a:t>
            </a:r>
            <a:r>
              <a:rPr lang="ru-RU" dirty="0" err="1"/>
              <a:t>політики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71" y="1935026"/>
            <a:ext cx="6065949" cy="42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Соціологія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077" y="1337733"/>
            <a:ext cx="10131425" cy="3649133"/>
          </a:xfrm>
        </p:spPr>
        <p:txBody>
          <a:bodyPr/>
          <a:lstStyle/>
          <a:p>
            <a:pPr algn="ctr"/>
            <a:r>
              <a:rPr lang="ru-RU" sz="2400" dirty="0" err="1"/>
              <a:t>Соціологія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— </a:t>
            </a:r>
            <a:r>
              <a:rPr lang="ru-RU" sz="2400" dirty="0" err="1"/>
              <a:t>галузь</a:t>
            </a:r>
            <a:r>
              <a:rPr lang="ru-RU" sz="2400" dirty="0"/>
              <a:t> </a:t>
            </a:r>
            <a:r>
              <a:rPr lang="ru-RU" sz="2400" dirty="0" err="1"/>
              <a:t>соціологічного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яка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механізми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у </a:t>
            </a:r>
            <a:r>
              <a:rPr lang="ru-RU" sz="2400" dirty="0" err="1"/>
              <a:t>суспільстві</a:t>
            </a:r>
            <a:r>
              <a:rPr lang="ru-RU" sz="2400" dirty="0"/>
              <a:t>, </a:t>
            </a:r>
            <a:r>
              <a:rPr lang="ru-RU" sz="2400" dirty="0" err="1"/>
              <a:t>закономірності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/>
              <a:t>спільнот</a:t>
            </a:r>
            <a:r>
              <a:rPr lang="ru-RU" sz="2400" dirty="0"/>
              <a:t>, </a:t>
            </a:r>
            <a:r>
              <a:rPr lang="ru-RU" sz="2400" dirty="0" err="1"/>
              <a:t>інститутів</a:t>
            </a:r>
            <a:r>
              <a:rPr lang="ru-RU" sz="2400" dirty="0"/>
              <a:t> на </a:t>
            </a:r>
            <a:r>
              <a:rPr lang="ru-RU" sz="2400" dirty="0" err="1"/>
              <a:t>політичний</a:t>
            </a:r>
            <a:r>
              <a:rPr lang="ru-RU" sz="2400" dirty="0"/>
              <a:t> порядок, </a:t>
            </a:r>
            <a:r>
              <a:rPr lang="ru-RU" sz="2400" dirty="0" err="1"/>
              <a:t>соціальні</a:t>
            </a:r>
            <a:r>
              <a:rPr lang="ru-RU" sz="2400" dirty="0"/>
              <a:t> засади </a:t>
            </a:r>
            <a:r>
              <a:rPr lang="ru-RU" sz="2400" dirty="0" err="1"/>
              <a:t>політичних</a:t>
            </a:r>
            <a:r>
              <a:rPr lang="ru-RU" sz="2400" dirty="0"/>
              <a:t> та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інститутів</a:t>
            </a:r>
            <a:r>
              <a:rPr lang="ru-RU" sz="2400" dirty="0"/>
              <a:t>, стан, </a:t>
            </a:r>
            <a:r>
              <a:rPr lang="ru-RU" sz="2400" dirty="0" err="1"/>
              <a:t>тенденції</a:t>
            </a:r>
            <a:r>
              <a:rPr lang="ru-RU" sz="2400" dirty="0"/>
              <a:t>, </a:t>
            </a:r>
            <a:r>
              <a:rPr lang="ru-RU" sz="2400" dirty="0" err="1"/>
              <a:t>напрями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,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в </a:t>
            </a:r>
            <a:r>
              <a:rPr lang="ru-RU" sz="2400" dirty="0" err="1"/>
              <a:t>соціальному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7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220" y="2065867"/>
            <a:ext cx="6438408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/>
              <a:t>Специфіка</a:t>
            </a:r>
            <a:r>
              <a:rPr lang="ru-RU" sz="2400" dirty="0"/>
              <a:t> </a:t>
            </a:r>
            <a:r>
              <a:rPr lang="ru-RU" sz="2400" dirty="0" err="1"/>
              <a:t>соціології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,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філософії</a:t>
            </a:r>
            <a:r>
              <a:rPr lang="ru-RU" sz="2400" dirty="0" smtClean="0"/>
              <a:t>,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 err="1"/>
              <a:t>юриспруденції</a:t>
            </a:r>
            <a:r>
              <a:rPr lang="ru-RU" sz="2400" dirty="0"/>
              <a:t>, </a:t>
            </a:r>
            <a:r>
              <a:rPr lang="ru-RU" sz="2400" dirty="0" err="1"/>
              <a:t>політології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наук,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сферу </a:t>
            </a:r>
            <a:r>
              <a:rPr lang="ru-RU" sz="2400" dirty="0" err="1"/>
              <a:t>політики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виявляється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92D050"/>
                </a:solidFill>
              </a:rPr>
              <a:t>в </a:t>
            </a:r>
            <a:r>
              <a:rPr lang="ru-RU" sz="2400" dirty="0" err="1">
                <a:solidFill>
                  <a:srgbClr val="92D050"/>
                </a:solidFill>
              </a:rPr>
              <a:t>дослідженні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її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із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соціологічних</a:t>
            </a:r>
            <a:r>
              <a:rPr lang="ru-RU" sz="2400" dirty="0">
                <a:solidFill>
                  <a:srgbClr val="92D050"/>
                </a:solidFill>
              </a:rPr>
              <a:t> засад </a:t>
            </a:r>
            <a:endParaRPr lang="ru-RU" sz="24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залученням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та </a:t>
            </a:r>
            <a:r>
              <a:rPr lang="ru-RU" sz="2400" dirty="0" err="1"/>
              <a:t>інструментарію</a:t>
            </a:r>
            <a:r>
              <a:rPr lang="ru-RU" sz="2400" dirty="0"/>
              <a:t> — </a:t>
            </a:r>
            <a:r>
              <a:rPr lang="ru-RU" sz="2400" dirty="0" err="1"/>
              <a:t>концепцій</a:t>
            </a:r>
            <a:r>
              <a:rPr lang="ru-RU" sz="2400" dirty="0"/>
              <a:t>, </a:t>
            </a:r>
            <a:r>
              <a:rPr lang="ru-RU" sz="2400" dirty="0" err="1"/>
              <a:t>теорій</a:t>
            </a:r>
            <a:r>
              <a:rPr lang="ru-RU" sz="2400" dirty="0"/>
              <a:t>, </a:t>
            </a:r>
            <a:r>
              <a:rPr lang="ru-RU" sz="2400" dirty="0" err="1"/>
              <a:t>методів</a:t>
            </a:r>
            <a:r>
              <a:rPr lang="ru-RU" sz="2400" dirty="0"/>
              <a:t>).</a:t>
            </a:r>
            <a:br>
              <a:rPr lang="ru-RU" sz="2400" dirty="0"/>
            </a:br>
            <a:endParaRPr lang="ru-RU" sz="2400" dirty="0"/>
          </a:p>
          <a:p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662" y="2215166"/>
            <a:ext cx="2860183" cy="37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136" y="157539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Ії</a:t>
            </a:r>
            <a:r>
              <a:rPr lang="ru-RU" dirty="0"/>
              <a:t> проблематика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політикою</a:t>
            </a:r>
            <a:r>
              <a:rPr lang="ru-RU" dirty="0"/>
              <a:t> та </a:t>
            </a:r>
            <a:r>
              <a:rPr lang="ru-RU" dirty="0" err="1"/>
              <a:t>суспільством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і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інститутами</a:t>
            </a:r>
            <a:r>
              <a:rPr lang="ru-RU" dirty="0"/>
              <a:t>; </a:t>
            </a:r>
          </a:p>
          <a:p>
            <a:r>
              <a:rPr lang="ru-RU" dirty="0" err="1"/>
              <a:t>соціальною</a:t>
            </a:r>
            <a:r>
              <a:rPr lang="ru-RU" dirty="0"/>
              <a:t> і </a:t>
            </a:r>
            <a:r>
              <a:rPr lang="ru-RU" dirty="0" err="1"/>
              <a:t>політичною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: </a:t>
            </a:r>
          </a:p>
          <a:p>
            <a:r>
              <a:rPr lang="ru-RU" dirty="0" err="1"/>
              <a:t>представленість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</a:p>
          <a:p>
            <a:r>
              <a:rPr lang="ru-RU" dirty="0"/>
              <a:t>потреб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у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, яке </a:t>
            </a:r>
            <a:r>
              <a:rPr lang="ru-RU" dirty="0" err="1"/>
              <a:t>виявляється</a:t>
            </a:r>
            <a:r>
              <a:rPr lang="ru-RU" dirty="0"/>
              <a:t> у </a:t>
            </a:r>
            <a:r>
              <a:rPr lang="ru-RU" dirty="0" err="1"/>
              <a:t>суспільній</a:t>
            </a:r>
            <a:r>
              <a:rPr lang="ru-RU" dirty="0"/>
              <a:t> </a:t>
            </a:r>
            <a:r>
              <a:rPr lang="ru-RU" dirty="0" err="1"/>
              <a:t>думці</a:t>
            </a:r>
            <a:r>
              <a:rPr lang="ru-RU" dirty="0"/>
              <a:t> (</a:t>
            </a:r>
            <a:r>
              <a:rPr lang="ru-RU" dirty="0" err="1"/>
              <a:t>судженнях</a:t>
            </a:r>
            <a:r>
              <a:rPr lang="ru-RU" dirty="0"/>
              <a:t>, </a:t>
            </a:r>
            <a:r>
              <a:rPr lang="ru-RU" dirty="0" err="1"/>
              <a:t>оцінках</a:t>
            </a:r>
            <a:r>
              <a:rPr lang="ru-RU" dirty="0"/>
              <a:t>) та в </a:t>
            </a:r>
            <a:r>
              <a:rPr lang="ru-RU" dirty="0" err="1"/>
              <a:t>залученні</a:t>
            </a:r>
            <a:r>
              <a:rPr lang="ru-RU" dirty="0"/>
              <a:t> людей до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суспільно-політичних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i="1" dirty="0" err="1"/>
              <a:t>Відповідно</a:t>
            </a:r>
            <a:r>
              <a:rPr lang="ru-RU" i="1" dirty="0"/>
              <a:t> </a:t>
            </a:r>
            <a:r>
              <a:rPr lang="ru-RU" i="1" dirty="0" err="1"/>
              <a:t>соціологія</a:t>
            </a:r>
            <a:r>
              <a:rPr lang="ru-RU" i="1" dirty="0"/>
              <a:t> </a:t>
            </a:r>
            <a:r>
              <a:rPr lang="ru-RU" i="1" dirty="0" err="1"/>
              <a:t>політики</a:t>
            </a:r>
            <a:r>
              <a:rPr lang="ru-RU" i="1" dirty="0"/>
              <a:t> </a:t>
            </a:r>
            <a:r>
              <a:rPr lang="ru-RU" i="1" dirty="0" err="1"/>
              <a:t>досліджує</a:t>
            </a:r>
            <a:r>
              <a:rPr lang="ru-RU" i="1" dirty="0"/>
              <a:t> </a:t>
            </a:r>
            <a:r>
              <a:rPr lang="ru-RU" i="1" dirty="0" err="1"/>
              <a:t>виникнення</a:t>
            </a:r>
            <a:r>
              <a:rPr lang="ru-RU" i="1" dirty="0"/>
              <a:t> </a:t>
            </a:r>
            <a:r>
              <a:rPr lang="ru-RU" i="1" dirty="0" err="1"/>
              <a:t>політичного</a:t>
            </a:r>
            <a:r>
              <a:rPr lang="ru-RU" i="1" dirty="0"/>
              <a:t> феномену </a:t>
            </a:r>
            <a:r>
              <a:rPr lang="ru-RU" i="1" dirty="0" err="1"/>
              <a:t>всередині</a:t>
            </a:r>
            <a:r>
              <a:rPr lang="ru-RU" i="1" dirty="0"/>
              <a:t> </a:t>
            </a:r>
            <a:r>
              <a:rPr lang="ru-RU" i="1" dirty="0" err="1"/>
              <a:t>соціального</a:t>
            </a:r>
            <a:r>
              <a:rPr lang="ru-RU" i="1" dirty="0"/>
              <a:t> контексту.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2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Методологія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err="1"/>
              <a:t>Становлення</a:t>
            </a:r>
            <a:r>
              <a:rPr lang="ru-RU" sz="2800" dirty="0"/>
              <a:t> </a:t>
            </a:r>
            <a:r>
              <a:rPr lang="ru-RU" sz="2800" dirty="0" err="1"/>
              <a:t>політології</a:t>
            </a:r>
            <a:r>
              <a:rPr lang="ru-RU" sz="2800" dirty="0"/>
              <a:t> як </a:t>
            </a:r>
            <a:r>
              <a:rPr lang="ru-RU" sz="2800" dirty="0" err="1"/>
              <a:t>самостійної</a:t>
            </a:r>
            <a:r>
              <a:rPr lang="ru-RU" sz="2800" dirty="0"/>
              <a:t> науки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значною</a:t>
            </a:r>
            <a:r>
              <a:rPr lang="ru-RU" sz="2800" dirty="0"/>
              <a:t> </a:t>
            </a:r>
            <a:r>
              <a:rPr lang="ru-RU" sz="2800" dirty="0" err="1"/>
              <a:t>мірою</a:t>
            </a:r>
            <a:r>
              <a:rPr lang="ru-RU" sz="2800" dirty="0"/>
              <a:t>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нагромадженню</a:t>
            </a:r>
            <a:r>
              <a:rPr lang="ru-RU" sz="2800" dirty="0"/>
              <a:t> й </a:t>
            </a:r>
            <a:r>
              <a:rPr lang="ru-RU" sz="2800" dirty="0" err="1"/>
              <a:t>удосконаленню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досліджень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 і </a:t>
            </a:r>
            <a:r>
              <a:rPr lang="ru-RU" sz="2800" dirty="0" err="1"/>
              <a:t>місцевої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. </a:t>
            </a:r>
            <a:r>
              <a:rPr lang="ru-RU" sz="2800" dirty="0" err="1"/>
              <a:t>Під</a:t>
            </a:r>
            <a:r>
              <a:rPr lang="ru-RU" sz="2800" dirty="0"/>
              <a:t> методом у </a:t>
            </a:r>
            <a:r>
              <a:rPr lang="ru-RU" sz="2800" dirty="0" err="1"/>
              <a:t>науці</a:t>
            </a:r>
            <a:r>
              <a:rPr lang="ru-RU" sz="2800" dirty="0"/>
              <a:t> </a:t>
            </a:r>
            <a:r>
              <a:rPr lang="ru-RU" sz="2800" dirty="0" err="1"/>
              <a:t>розуміють</a:t>
            </a:r>
            <a:r>
              <a:rPr lang="ru-RU" sz="2800" dirty="0"/>
              <a:t>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логічних</a:t>
            </a:r>
            <a:r>
              <a:rPr lang="ru-RU" sz="2800" dirty="0"/>
              <a:t> </a:t>
            </a:r>
            <a:r>
              <a:rPr lang="ru-RU" sz="2800" dirty="0" err="1"/>
              <a:t>операцій</a:t>
            </a:r>
            <a:r>
              <a:rPr lang="ru-RU" sz="2800" dirty="0"/>
              <a:t>, </a:t>
            </a:r>
            <a:r>
              <a:rPr lang="ru-RU" sz="2800" dirty="0" err="1"/>
              <a:t>дозволяють</a:t>
            </a:r>
            <a:r>
              <a:rPr lang="ru-RU" sz="2800" dirty="0"/>
              <a:t> </a:t>
            </a:r>
            <a:r>
              <a:rPr lang="ru-RU" sz="2800" dirty="0" err="1"/>
              <a:t>розкрити</a:t>
            </a:r>
            <a:r>
              <a:rPr lang="ru-RU" sz="2800" dirty="0"/>
              <a:t> </a:t>
            </a:r>
            <a:r>
              <a:rPr lang="ru-RU" sz="2800" dirty="0" err="1"/>
              <a:t>зміст</a:t>
            </a:r>
            <a:r>
              <a:rPr lang="ru-RU" sz="2800" dirty="0"/>
              <a:t> предмета </a:t>
            </a:r>
            <a:r>
              <a:rPr lang="ru-RU" sz="2800" dirty="0" err="1"/>
              <a:t>дослідження</a:t>
            </a:r>
            <a:r>
              <a:rPr lang="ru-RU" sz="2800" dirty="0"/>
              <a:t>. У </a:t>
            </a:r>
            <a:r>
              <a:rPr lang="ru-RU" sz="2800" dirty="0" err="1"/>
              <a:t>політичній</a:t>
            </a:r>
            <a:r>
              <a:rPr lang="ru-RU" sz="2800" dirty="0"/>
              <a:t> </a:t>
            </a:r>
            <a:r>
              <a:rPr lang="ru-RU" sz="2800" dirty="0" err="1"/>
              <a:t>науці</a:t>
            </a:r>
            <a:r>
              <a:rPr lang="ru-RU" sz="2800" dirty="0"/>
              <a:t>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(</a:t>
            </a:r>
            <a:r>
              <a:rPr lang="ru-RU" sz="2800" dirty="0" err="1"/>
              <a:t>підходи</a:t>
            </a:r>
            <a:r>
              <a:rPr lang="ru-RU" sz="2800" dirty="0"/>
              <a:t>) до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22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методів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Нормативно- </a:t>
            </a:r>
            <a:r>
              <a:rPr lang="ru-RU" sz="2800" dirty="0" err="1"/>
              <a:t>ціннісний</a:t>
            </a:r>
            <a:r>
              <a:rPr lang="ru-RU" sz="2800" dirty="0"/>
              <a:t> </a:t>
            </a:r>
            <a:r>
              <a:rPr lang="ru-RU" sz="2800" dirty="0" err="1" smtClean="0"/>
              <a:t>підхід</a:t>
            </a:r>
            <a:endParaRPr lang="ru-RU" sz="2800" dirty="0" smtClean="0"/>
          </a:p>
          <a:p>
            <a:r>
              <a:rPr lang="ru-RU" sz="2800" dirty="0" err="1"/>
              <a:t>Соціологічне</a:t>
            </a:r>
            <a:r>
              <a:rPr lang="ru-RU" sz="2800" dirty="0"/>
              <a:t> </a:t>
            </a:r>
            <a:r>
              <a:rPr lang="ru-RU" sz="2800" dirty="0" err="1" smtClean="0"/>
              <a:t>підхід</a:t>
            </a:r>
            <a:endParaRPr lang="ru-RU" sz="2800" dirty="0" smtClean="0"/>
          </a:p>
          <a:p>
            <a:r>
              <a:rPr lang="ru-RU" sz="2800" dirty="0"/>
              <a:t>Антропологический </a:t>
            </a:r>
            <a:r>
              <a:rPr lang="ru-RU" sz="2800" dirty="0" err="1" smtClean="0"/>
              <a:t>підхід</a:t>
            </a:r>
            <a:endParaRPr lang="ru-RU" sz="2800" dirty="0" smtClean="0"/>
          </a:p>
          <a:p>
            <a:r>
              <a:rPr lang="ru-RU" sz="2800" dirty="0"/>
              <a:t>Позитивистский </a:t>
            </a:r>
            <a:r>
              <a:rPr lang="ru-RU" sz="2800" dirty="0" err="1"/>
              <a:t>підхід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/>
              <a:t>Улитаризм</a:t>
            </a:r>
            <a:r>
              <a:rPr lang="ru-RU" sz="2800" dirty="0"/>
              <a:t> і </a:t>
            </a:r>
            <a:r>
              <a:rPr lang="ru-RU" sz="2800" dirty="0" smtClean="0"/>
              <a:t>прагматизм</a:t>
            </a:r>
          </a:p>
          <a:p>
            <a:r>
              <a:rPr lang="ru-RU" sz="2800" dirty="0" err="1"/>
              <a:t>Психологічний</a:t>
            </a:r>
            <a:r>
              <a:rPr lang="ru-RU" sz="2800" dirty="0"/>
              <a:t> </a:t>
            </a:r>
            <a:r>
              <a:rPr lang="ru-RU" sz="2800" dirty="0" err="1" smtClean="0"/>
              <a:t>підхід</a:t>
            </a:r>
            <a:endParaRPr lang="ru-RU" sz="2800" dirty="0" smtClean="0"/>
          </a:p>
          <a:p>
            <a:r>
              <a:rPr lang="ru-RU" sz="2800" dirty="0" smtClean="0"/>
              <a:t>Бихевиоризм</a:t>
            </a:r>
          </a:p>
          <a:p>
            <a:r>
              <a:rPr lang="ru-RU" sz="2800" dirty="0"/>
              <a:t>Системно-</a:t>
            </a:r>
            <a:r>
              <a:rPr lang="ru-RU" sz="2800" dirty="0" err="1"/>
              <a:t>функциональний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236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46608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Усе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розмаїття</a:t>
            </a:r>
            <a:r>
              <a:rPr lang="ru-RU" sz="2800" dirty="0"/>
              <a:t> </a:t>
            </a:r>
            <a:r>
              <a:rPr lang="ru-RU" sz="2800" dirty="0" err="1"/>
              <a:t>підходів</a:t>
            </a:r>
            <a:r>
              <a:rPr lang="ru-RU" sz="2800" dirty="0"/>
              <a:t> і </a:t>
            </a:r>
            <a:r>
              <a:rPr lang="ru-RU" sz="2800" dirty="0" err="1"/>
              <a:t>методів</a:t>
            </a:r>
            <a:r>
              <a:rPr lang="ru-RU" sz="2800" dirty="0"/>
              <a:t> у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науці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їхніми</a:t>
            </a:r>
            <a:r>
              <a:rPr lang="ru-RU" sz="2800" dirty="0"/>
              <a:t> </a:t>
            </a:r>
            <a:r>
              <a:rPr lang="ru-RU" sz="2800" dirty="0" err="1"/>
              <a:t>достоїнствами</a:t>
            </a:r>
            <a:r>
              <a:rPr lang="ru-RU" sz="2800" dirty="0"/>
              <a:t> й </a:t>
            </a:r>
            <a:r>
              <a:rPr lang="ru-RU" sz="2800" dirty="0" err="1"/>
              <a:t>недоліками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: у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пізнання</a:t>
            </a:r>
            <a:r>
              <a:rPr lang="ru-RU" sz="2800" dirty="0"/>
              <a:t> </a:t>
            </a:r>
            <a:r>
              <a:rPr lang="ru-RU" sz="2800" dirty="0" err="1"/>
              <a:t>суті</a:t>
            </a:r>
            <a:r>
              <a:rPr lang="ru-RU" sz="2800" dirty="0"/>
              <a:t> </a:t>
            </a:r>
            <a:r>
              <a:rPr lang="ru-RU" sz="2800" dirty="0" err="1"/>
              <a:t>політичних</a:t>
            </a:r>
            <a:r>
              <a:rPr lang="ru-RU" sz="2800" dirty="0"/>
              <a:t> </a:t>
            </a:r>
            <a:r>
              <a:rPr lang="ru-RU" sz="2800" dirty="0" err="1"/>
              <a:t>явищ</a:t>
            </a:r>
            <a:r>
              <a:rPr lang="ru-RU" sz="2800" dirty="0"/>
              <a:t> і </a:t>
            </a:r>
            <a:r>
              <a:rPr lang="ru-RU" sz="2800" dirty="0" err="1"/>
              <a:t>процесів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одномірною</a:t>
            </a:r>
            <a:r>
              <a:rPr lang="ru-RU" sz="2800" dirty="0"/>
              <a:t> і </a:t>
            </a:r>
            <a:r>
              <a:rPr lang="ru-RU" sz="2800" dirty="0" err="1"/>
              <a:t>однолінійним</a:t>
            </a:r>
            <a:r>
              <a:rPr lang="ru-RU" sz="2800" dirty="0"/>
              <a:t>.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враховуватиме</a:t>
            </a:r>
            <a:r>
              <a:rPr lang="ru-RU" sz="2800" dirty="0"/>
              <a:t> й </a:t>
            </a:r>
            <a:r>
              <a:rPr lang="ru-RU" sz="2800" dirty="0" err="1"/>
              <a:t>використовувати</a:t>
            </a:r>
            <a:r>
              <a:rPr lang="ru-RU" sz="2800" dirty="0"/>
              <a:t>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багатство</a:t>
            </a:r>
            <a:r>
              <a:rPr lang="ru-RU" sz="2800" dirty="0"/>
              <a:t> </a:t>
            </a:r>
            <a:r>
              <a:rPr lang="ru-RU" sz="2800" dirty="0" err="1"/>
              <a:t>накопиченої</a:t>
            </a:r>
            <a:r>
              <a:rPr lang="ru-RU" sz="2800" dirty="0"/>
              <a:t> </a:t>
            </a:r>
            <a:r>
              <a:rPr lang="ru-RU" sz="2800" dirty="0" err="1"/>
              <a:t>методології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могли </a:t>
            </a:r>
            <a:r>
              <a:rPr lang="ru-RU" sz="2800" dirty="0" err="1"/>
              <a:t>давати</a:t>
            </a:r>
            <a:r>
              <a:rPr lang="ru-RU" sz="2800" dirty="0"/>
              <a:t> </a:t>
            </a:r>
            <a:r>
              <a:rPr lang="ru-RU" sz="2800" dirty="0" err="1"/>
              <a:t>практичну</a:t>
            </a:r>
            <a:r>
              <a:rPr lang="ru-RU" sz="2800" dirty="0"/>
              <a:t> і </a:t>
            </a:r>
            <a:r>
              <a:rPr lang="ru-RU" sz="2800" dirty="0" err="1"/>
              <a:t>цілеспрямовану</a:t>
            </a:r>
            <a:r>
              <a:rPr lang="ru-RU" sz="2800" dirty="0"/>
              <a:t> </a:t>
            </a:r>
            <a:r>
              <a:rPr lang="ru-RU" sz="2800" dirty="0" err="1"/>
              <a:t>віддачу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955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17</TotalTime>
  <Words>342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Небеса</vt:lpstr>
      <vt:lpstr>Методологія  і соціологія політики</vt:lpstr>
      <vt:lpstr>Політика</vt:lpstr>
      <vt:lpstr>види і форм політики</vt:lpstr>
      <vt:lpstr>Соціологія політики</vt:lpstr>
      <vt:lpstr>Презентация PowerPoint</vt:lpstr>
      <vt:lpstr>Презентация PowerPoint</vt:lpstr>
      <vt:lpstr>Методологія політики</vt:lpstr>
      <vt:lpstr>Класифікація методів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 і соціологія політики</dc:title>
  <dc:creator>Kate</dc:creator>
  <cp:lastModifiedBy>Kate</cp:lastModifiedBy>
  <cp:revision>2</cp:revision>
  <dcterms:created xsi:type="dcterms:W3CDTF">2016-01-22T09:04:01Z</dcterms:created>
  <dcterms:modified xsi:type="dcterms:W3CDTF">2016-01-22T09:21:22Z</dcterms:modified>
</cp:coreProperties>
</file>