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1214422"/>
            <a:ext cx="664348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МЕТОДИ </a:t>
            </a:r>
          </a:p>
          <a:p>
            <a:pPr algn="ctr"/>
            <a:r>
              <a:rPr lang="ru-RU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ОБЛІКУ ТВАРИН</a:t>
            </a:r>
            <a:endParaRPr lang="ru-RU" sz="6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42852"/>
            <a:ext cx="871543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Метою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вивчення дисципліни «Методи обліку тварин» є засвоєння майбутніми фахівцями комплексу знань щодо організаційно-правових засад фауністичних досліджень, основних закономірностей динаміки чисельності популяцій тварин, а також набуття навичок з визначення та обґрунтування норм експлуатації мисливських ресурсів, формування у студентів системного екологічного мислення. Ця дисципліна знайомить здобувачів вищої освіти із принципами збалансованого природокористування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авданнями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вивчення дисципліни «Методи обліку тварин» є ознайомлення майбутніх фахівців з методологію облікових робіт, методами прогнозування чисельності мисливських ресурсів та вимогами до нормування їх використання, навчитися обґрунтовувати норми вилучення мисливських тварин, набути вмінь з організації та проведення обліків мисливських тварин, аналізу облікових даних, з розробки заходів ефективного управління популяціями диких тварин.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786874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 результаті вивчення дисципліни здобувач вищої освіти має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знати: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теоретичні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основи мисливської таксації; математичні основи екстраполяції облікових даних; організаційні основи обліку; основні методи обліку (відносні та абсолютні методи обліку, облік на пробних майданчиках, стрічкові та маршрутні обліки,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обліки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по норам та інші); показники чисельності та щільності популяції; базові засоби вивчення динаміки чисельності; основні методи прогнозування чисельності мисливських тварин; вимоги до нормування використання мисливських ресурсів; засоби наукового контролю облікової інформації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b="1" i="1" dirty="0" smtClean="0">
                <a:latin typeface="Times New Roman" pitchFamily="18" charset="0"/>
                <a:cs typeface="Times New Roman" pitchFamily="18" charset="0"/>
              </a:rPr>
              <a:t>вміти: </a:t>
            </a:r>
            <a:endParaRPr lang="uk-UA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організовувати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та проводити обліки різними методами; проводити обробку отриманих облікових даних; на основі отриманих даних проводити оцінку чисельності та щільності певних видів мисливських тварин; на основі аналізу стану мисливських ресурсів, зокрема даних облікових досліджень, прогнозувати зміни чисельності мисливських тварин на певних територіях; визначати норми раціонального використання мисливських ресурсів; визначати та обґрунтовувати норми вилучення мисливських тварин та птахів.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9424631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Міждисциплінарні</a:t>
            </a: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зв’язки: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 системі підготовки висококваліфікованих фахівців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спеціальності «Лісове господарство» «Методи обліку тварин»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є обов’язковою дисципліною циклу професійної підготовки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освітньої програми. Ця дисципліна охоплює широке коло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організаційно-правових питань облікових робіт у мисливському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господарстві. Курс надає загальне уявлення про класифікацію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методів обліку тварин, методи аналізу динамічних процесів в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популяціях тварин. Тому базовими для вивчення дисципліни є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«Зоологія», «Біологія мисливських тварин», «Основи вищої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математики» та інші. Дисципліна «Методи обліку тварин» є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базовою для засвоєння професійно-спрямованих дисциплін,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зокрема «Основи виробничої діяльності лісомисливських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господарств», «Типологія мисливських угідь», «</a:t>
            </a:r>
            <a:r>
              <a:rPr kumimoji="0" 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Біотехнія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».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Компетентності сформовані у студентів під час її вивчення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також використовуються для проходження навчальних та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виробничих практик.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064213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Програма навчальної дисципліни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1. Популяція – основний об’єкт управління та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господарського використання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2. Теоретичні основи та методи аналізу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структури та динаміки популяцій тварин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3. Загальні засади обліку тварин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4. Облік представників </a:t>
            </a:r>
            <a:r>
              <a:rPr kumimoji="0" lang="uk-UA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теріофауни</a:t>
            </a:r>
            <a:endParaRPr kumimoji="0" lang="uk-UA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5. Облік борової, польової та водоплавної дичини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Змістовий модуль 6. Використання популяційного аналізу під час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2350" algn="l"/>
                <a:tab pos="1670050" algn="l"/>
                <a:tab pos="2906713" algn="l"/>
                <a:tab pos="3790950" algn="l"/>
                <a:tab pos="4759325" algn="l"/>
                <a:tab pos="5073650" algn="l"/>
                <a:tab pos="5884863" algn="l"/>
              </a:tabLst>
            </a:pPr>
            <a:r>
              <a:rPr kumimoji="0" lang="uk-UA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експлуатації та охорони популяцій тварин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466</Words>
  <PresentationFormat>Экран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</cp:revision>
  <dcterms:modified xsi:type="dcterms:W3CDTF">2024-01-22T12:43:23Z</dcterms:modified>
</cp:coreProperties>
</file>