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4" r:id="rId17"/>
    <p:sldId id="271" r:id="rId18"/>
    <p:sldId id="272" r:id="rId19"/>
    <p:sldId id="273" r:id="rId20"/>
  </p:sldIdLst>
  <p:sldSz cx="9144000" cy="6858000" type="screen4x3"/>
  <p:notesSz cx="6858000" cy="9144000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BEC754B5-620F-462F-8D0E-18671A382740}" type="doc">
      <dgm:prSet loTypeId="urn:microsoft.com/office/officeart/2009/3/layout/HorizontalOrganizationChart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AAE62251-9000-4201-8941-1795F27A4EAD}">
      <dgm:prSet phldrT="[Текст]" custT="1"/>
      <dgm:spPr/>
      <dgm:t>
        <a:bodyPr/>
        <a:lstStyle/>
        <a:p>
          <a:r>
            <a:rPr lang="uk-UA" sz="1600" dirty="0" smtClean="0"/>
            <a:t>за формою</a:t>
          </a:r>
          <a:endParaRPr lang="uk-UA" sz="1600" dirty="0"/>
        </a:p>
      </dgm:t>
    </dgm:pt>
    <dgm:pt modelId="{F140CB51-FAAB-4A1B-B953-AA761F6F508F}" type="parTrans" cxnId="{4021B864-07F5-4C77-8674-E5992CACF401}">
      <dgm:prSet/>
      <dgm:spPr/>
      <dgm:t>
        <a:bodyPr/>
        <a:lstStyle/>
        <a:p>
          <a:endParaRPr lang="uk-UA" sz="1800"/>
        </a:p>
      </dgm:t>
    </dgm:pt>
    <dgm:pt modelId="{3ED0D6D9-42A9-482E-A335-DD897E1BF2E9}" type="sibTrans" cxnId="{4021B864-07F5-4C77-8674-E5992CACF401}">
      <dgm:prSet/>
      <dgm:spPr/>
      <dgm:t>
        <a:bodyPr/>
        <a:lstStyle/>
        <a:p>
          <a:endParaRPr lang="uk-UA" sz="1800"/>
        </a:p>
      </dgm:t>
    </dgm:pt>
    <dgm:pt modelId="{AC0FDD13-9381-497C-B2E0-A260DED484DB}">
      <dgm:prSet custT="1"/>
      <dgm:spPr/>
      <dgm:t>
        <a:bodyPr/>
        <a:lstStyle/>
        <a:p>
          <a:r>
            <a:rPr lang="uk-UA" sz="1600" dirty="0" smtClean="0"/>
            <a:t>за способами здійснення</a:t>
          </a:r>
          <a:endParaRPr lang="en-US" sz="1600" dirty="0" smtClean="0"/>
        </a:p>
      </dgm:t>
    </dgm:pt>
    <dgm:pt modelId="{6A3128FA-019F-4045-9C35-CEE4FF05B95C}" type="parTrans" cxnId="{5030EE03-75CA-4381-9F5D-5D60D6D3CBF4}">
      <dgm:prSet/>
      <dgm:spPr/>
      <dgm:t>
        <a:bodyPr/>
        <a:lstStyle/>
        <a:p>
          <a:endParaRPr lang="uk-UA" sz="1800"/>
        </a:p>
      </dgm:t>
    </dgm:pt>
    <dgm:pt modelId="{A517BE74-B59C-4BCF-8F3C-0A527CF055C3}" type="sibTrans" cxnId="{5030EE03-75CA-4381-9F5D-5D60D6D3CBF4}">
      <dgm:prSet/>
      <dgm:spPr/>
      <dgm:t>
        <a:bodyPr/>
        <a:lstStyle/>
        <a:p>
          <a:endParaRPr lang="uk-UA" sz="1800"/>
        </a:p>
      </dgm:t>
    </dgm:pt>
    <dgm:pt modelId="{4D1B9718-0FC6-453B-BC4C-85DC95E85EFA}">
      <dgm:prSet custT="1"/>
      <dgm:spPr/>
      <dgm:t>
        <a:bodyPr/>
        <a:lstStyle/>
        <a:p>
          <a:r>
            <a:rPr lang="uk-UA" sz="1600" dirty="0" smtClean="0"/>
            <a:t>за емоційною напруженістю</a:t>
          </a:r>
          <a:endParaRPr lang="uk-UA" sz="1600" dirty="0" smtClean="0"/>
        </a:p>
      </dgm:t>
    </dgm:pt>
    <dgm:pt modelId="{801DB6A8-7591-439F-8239-E2C81882E8E1}" type="parTrans" cxnId="{08C3BB52-835A-4BE3-A59A-46F20A47D188}">
      <dgm:prSet/>
      <dgm:spPr/>
      <dgm:t>
        <a:bodyPr/>
        <a:lstStyle/>
        <a:p>
          <a:endParaRPr lang="uk-UA" sz="1800"/>
        </a:p>
      </dgm:t>
    </dgm:pt>
    <dgm:pt modelId="{91F9DD82-5B3E-475F-93A7-1DA334A0E16E}" type="sibTrans" cxnId="{08C3BB52-835A-4BE3-A59A-46F20A47D188}">
      <dgm:prSet/>
      <dgm:spPr/>
      <dgm:t>
        <a:bodyPr/>
        <a:lstStyle/>
        <a:p>
          <a:endParaRPr lang="uk-UA" sz="1800"/>
        </a:p>
      </dgm:t>
    </dgm:pt>
    <dgm:pt modelId="{CC4AF703-B485-437C-8DB3-1AD648271E05}">
      <dgm:prSet custT="1"/>
      <dgm:spPr/>
      <dgm:t>
        <a:bodyPr/>
        <a:lstStyle/>
        <a:p>
          <a:r>
            <a:rPr lang="uk-UA" sz="1600" dirty="0" smtClean="0"/>
            <a:t>за фізіологічною спрямованістю</a:t>
          </a:r>
          <a:endParaRPr lang="uk-UA" sz="1600" dirty="0"/>
        </a:p>
      </dgm:t>
    </dgm:pt>
    <dgm:pt modelId="{D8C351AB-5BC7-48EC-9ADF-08C37AA8324A}" type="parTrans" cxnId="{88030FDC-96C1-455F-B6D0-78DE6B811FB6}">
      <dgm:prSet/>
      <dgm:spPr/>
      <dgm:t>
        <a:bodyPr/>
        <a:lstStyle/>
        <a:p>
          <a:endParaRPr lang="uk-UA" sz="1800"/>
        </a:p>
      </dgm:t>
    </dgm:pt>
    <dgm:pt modelId="{26EAAFD9-9E92-4403-916B-B6356E963397}" type="sibTrans" cxnId="{88030FDC-96C1-455F-B6D0-78DE6B811FB6}">
      <dgm:prSet/>
      <dgm:spPr/>
      <dgm:t>
        <a:bodyPr/>
        <a:lstStyle/>
        <a:p>
          <a:endParaRPr lang="uk-UA" sz="1800"/>
        </a:p>
      </dgm:t>
    </dgm:pt>
    <dgm:pt modelId="{FE678302-C98C-442B-A168-940E8C9C59A1}">
      <dgm:prSet phldrT="[Текст]" custT="1"/>
      <dgm:spPr/>
      <dgm:t>
        <a:bodyPr/>
        <a:lstStyle/>
        <a:p>
          <a:r>
            <a:rPr lang="uk-UA" sz="1600" dirty="0" smtClean="0"/>
            <a:t>колективна</a:t>
          </a:r>
          <a:endParaRPr lang="uk-UA" sz="1600" dirty="0"/>
        </a:p>
      </dgm:t>
    </dgm:pt>
    <dgm:pt modelId="{BAA96796-80A0-4DDB-9FA7-7CE56E228E08}" type="parTrans" cxnId="{D36C42A3-5BC2-4632-B030-4208AEA83F3D}">
      <dgm:prSet/>
      <dgm:spPr/>
      <dgm:t>
        <a:bodyPr/>
        <a:lstStyle/>
        <a:p>
          <a:endParaRPr lang="uk-UA" sz="1800"/>
        </a:p>
      </dgm:t>
    </dgm:pt>
    <dgm:pt modelId="{C779DA36-AA9A-4D32-A97C-F8097CC22517}" type="sibTrans" cxnId="{D36C42A3-5BC2-4632-B030-4208AEA83F3D}">
      <dgm:prSet/>
      <dgm:spPr/>
      <dgm:t>
        <a:bodyPr/>
        <a:lstStyle/>
        <a:p>
          <a:endParaRPr lang="uk-UA" sz="1800"/>
        </a:p>
      </dgm:t>
    </dgm:pt>
    <dgm:pt modelId="{61A137B5-129B-4E36-A2D0-83E2318002AA}">
      <dgm:prSet phldrT="[Текст]" custT="1"/>
      <dgm:spPr/>
      <dgm:t>
        <a:bodyPr/>
        <a:lstStyle/>
        <a:p>
          <a:r>
            <a:rPr lang="uk-UA" sz="1600" dirty="0" smtClean="0"/>
            <a:t>індивідуальна</a:t>
          </a:r>
          <a:endParaRPr lang="uk-UA" sz="1600" dirty="0"/>
        </a:p>
      </dgm:t>
    </dgm:pt>
    <dgm:pt modelId="{47C2826F-0872-43F9-90FA-A369D9402DE4}" type="parTrans" cxnId="{BF5AFF58-4E53-4778-A338-C1C1ECA054AF}">
      <dgm:prSet/>
      <dgm:spPr/>
      <dgm:t>
        <a:bodyPr/>
        <a:lstStyle/>
        <a:p>
          <a:endParaRPr lang="uk-UA" sz="1800"/>
        </a:p>
      </dgm:t>
    </dgm:pt>
    <dgm:pt modelId="{15ECF0DF-F5D6-4237-A9BD-FD00680E1333}" type="sibTrans" cxnId="{BF5AFF58-4E53-4778-A338-C1C1ECA054AF}">
      <dgm:prSet/>
      <dgm:spPr/>
      <dgm:t>
        <a:bodyPr/>
        <a:lstStyle/>
        <a:p>
          <a:endParaRPr lang="uk-UA" sz="1800"/>
        </a:p>
      </dgm:t>
    </dgm:pt>
    <dgm:pt modelId="{3E285CDC-6EF9-472B-B046-5E2A59A074B6}">
      <dgm:prSet custT="1"/>
      <dgm:spPr/>
      <dgm:t>
        <a:bodyPr/>
        <a:lstStyle/>
        <a:p>
          <a:r>
            <a:rPr lang="uk-UA" sz="1600" dirty="0" smtClean="0"/>
            <a:t> художня</a:t>
          </a:r>
          <a:endParaRPr lang="en-US" sz="1600" dirty="0" smtClean="0"/>
        </a:p>
      </dgm:t>
    </dgm:pt>
    <dgm:pt modelId="{B5D669F0-B031-4CB9-8581-1D0D3E3D62FB}" type="parTrans" cxnId="{4CBE399A-2BAF-4C3F-8E48-3596830C473C}">
      <dgm:prSet/>
      <dgm:spPr/>
      <dgm:t>
        <a:bodyPr/>
        <a:lstStyle/>
        <a:p>
          <a:endParaRPr lang="uk-UA" sz="1800"/>
        </a:p>
      </dgm:t>
    </dgm:pt>
    <dgm:pt modelId="{06BF88EC-A80E-46D1-891C-F97342B6218A}" type="sibTrans" cxnId="{4CBE399A-2BAF-4C3F-8E48-3596830C473C}">
      <dgm:prSet/>
      <dgm:spPr/>
      <dgm:t>
        <a:bodyPr/>
        <a:lstStyle/>
        <a:p>
          <a:endParaRPr lang="uk-UA" sz="1800"/>
        </a:p>
      </dgm:t>
    </dgm:pt>
    <dgm:pt modelId="{40456BF2-AA47-4CE1-9AC6-AA5137D8958E}">
      <dgm:prSet custT="1"/>
      <dgm:spPr/>
      <dgm:t>
        <a:bodyPr/>
        <a:lstStyle/>
        <a:p>
          <a:r>
            <a:rPr lang="uk-UA" sz="1600" dirty="0" smtClean="0"/>
            <a:t>музика</a:t>
          </a:r>
          <a:endParaRPr lang="en-US" sz="1600" dirty="0" smtClean="0"/>
        </a:p>
      </dgm:t>
    </dgm:pt>
    <dgm:pt modelId="{DF0B81D6-F6A2-4D33-A698-A160D025AE34}" type="parTrans" cxnId="{284F6317-ACB6-4F25-B8AC-DB9147E5FAE8}">
      <dgm:prSet/>
      <dgm:spPr/>
      <dgm:t>
        <a:bodyPr/>
        <a:lstStyle/>
        <a:p>
          <a:endParaRPr lang="uk-UA" sz="1800"/>
        </a:p>
      </dgm:t>
    </dgm:pt>
    <dgm:pt modelId="{6BDF31A6-D135-4962-A16E-A2C82737D482}" type="sibTrans" cxnId="{284F6317-ACB6-4F25-B8AC-DB9147E5FAE8}">
      <dgm:prSet/>
      <dgm:spPr/>
      <dgm:t>
        <a:bodyPr/>
        <a:lstStyle/>
        <a:p>
          <a:endParaRPr lang="uk-UA" sz="1800"/>
        </a:p>
      </dgm:t>
    </dgm:pt>
    <dgm:pt modelId="{1C70202D-2D9F-4EF4-94DA-5A9BDB76E723}">
      <dgm:prSet custT="1"/>
      <dgm:spPr/>
      <dgm:t>
        <a:bodyPr/>
        <a:lstStyle/>
        <a:p>
          <a:r>
            <a:rPr lang="uk-UA" sz="1600" dirty="0" smtClean="0"/>
            <a:t>малювання</a:t>
          </a:r>
          <a:endParaRPr lang="en-US" sz="1600" dirty="0" smtClean="0"/>
        </a:p>
      </dgm:t>
    </dgm:pt>
    <dgm:pt modelId="{EF6B98F9-AD70-4570-98C6-6C1029D5EC74}" type="parTrans" cxnId="{43B0CC9A-8794-40A1-B8BE-321EA55EE88C}">
      <dgm:prSet/>
      <dgm:spPr/>
      <dgm:t>
        <a:bodyPr/>
        <a:lstStyle/>
        <a:p>
          <a:endParaRPr lang="uk-UA" sz="1800"/>
        </a:p>
      </dgm:t>
    </dgm:pt>
    <dgm:pt modelId="{B4960DE3-082C-4C86-A675-023440762487}" type="sibTrans" cxnId="{43B0CC9A-8794-40A1-B8BE-321EA55EE88C}">
      <dgm:prSet/>
      <dgm:spPr/>
      <dgm:t>
        <a:bodyPr/>
        <a:lstStyle/>
        <a:p>
          <a:endParaRPr lang="uk-UA" sz="1800"/>
        </a:p>
      </dgm:t>
    </dgm:pt>
    <dgm:pt modelId="{C428557A-B4FF-48C9-9DB9-063AE146F565}">
      <dgm:prSet custT="1"/>
      <dgm:spPr/>
      <dgm:t>
        <a:bodyPr/>
        <a:lstStyle/>
        <a:p>
          <a:r>
            <a:rPr lang="uk-UA" sz="1600" dirty="0" smtClean="0"/>
            <a:t>танці</a:t>
          </a:r>
          <a:endParaRPr lang="en-US" sz="1600" dirty="0" smtClean="0"/>
        </a:p>
      </dgm:t>
    </dgm:pt>
    <dgm:pt modelId="{97DCE4B0-AFE4-424C-8FE5-0EF8126A4A93}" type="parTrans" cxnId="{15CE9B6C-F5AC-45A1-ADB2-750ADE799575}">
      <dgm:prSet/>
      <dgm:spPr/>
      <dgm:t>
        <a:bodyPr/>
        <a:lstStyle/>
        <a:p>
          <a:endParaRPr lang="uk-UA" sz="1800"/>
        </a:p>
      </dgm:t>
    </dgm:pt>
    <dgm:pt modelId="{9DABA97C-6CFF-476B-8E7C-1291577A00E8}" type="sibTrans" cxnId="{15CE9B6C-F5AC-45A1-ADB2-750ADE799575}">
      <dgm:prSet/>
      <dgm:spPr/>
      <dgm:t>
        <a:bodyPr/>
        <a:lstStyle/>
        <a:p>
          <a:endParaRPr lang="uk-UA" sz="1800"/>
        </a:p>
      </dgm:t>
    </dgm:pt>
    <dgm:pt modelId="{4E84D995-85D8-4542-963E-7ADE7F96DE4D}">
      <dgm:prSet custT="1"/>
      <dgm:spPr/>
      <dgm:t>
        <a:bodyPr/>
        <a:lstStyle/>
        <a:p>
          <a:r>
            <a:rPr lang="uk-UA" sz="1600" dirty="0" smtClean="0"/>
            <a:t>творча</a:t>
          </a:r>
          <a:endParaRPr lang="en-US" sz="1600" dirty="0" smtClean="0"/>
        </a:p>
      </dgm:t>
    </dgm:pt>
    <dgm:pt modelId="{3C214787-1108-4988-9769-BC31C9040D11}" type="parTrans" cxnId="{A94D9AB5-5A29-474E-A855-8473737FB523}">
      <dgm:prSet/>
      <dgm:spPr/>
      <dgm:t>
        <a:bodyPr/>
        <a:lstStyle/>
        <a:p>
          <a:endParaRPr lang="uk-UA" sz="1800"/>
        </a:p>
      </dgm:t>
    </dgm:pt>
    <dgm:pt modelId="{10F7ADD2-E050-4240-9AE2-FCBABDCB3838}" type="sibTrans" cxnId="{A94D9AB5-5A29-474E-A855-8473737FB523}">
      <dgm:prSet/>
      <dgm:spPr/>
      <dgm:t>
        <a:bodyPr/>
        <a:lstStyle/>
        <a:p>
          <a:endParaRPr lang="uk-UA" sz="1800"/>
        </a:p>
      </dgm:t>
    </dgm:pt>
    <dgm:pt modelId="{8A50F611-EDCB-4780-9D5A-6116660D85EF}">
      <dgm:prSet custT="1"/>
      <dgm:spPr/>
      <dgm:t>
        <a:bodyPr/>
        <a:lstStyle/>
        <a:p>
          <a:r>
            <a:rPr lang="uk-UA" sz="1600" dirty="0" smtClean="0"/>
            <a:t> колекціонування</a:t>
          </a:r>
          <a:endParaRPr lang="en-US" sz="1600" dirty="0" smtClean="0"/>
        </a:p>
      </dgm:t>
    </dgm:pt>
    <dgm:pt modelId="{D22F5B00-5F4D-41DA-816F-1CF34C5897D0}" type="parTrans" cxnId="{E0547256-38A5-40AD-A908-A34FF0EF5AF1}">
      <dgm:prSet/>
      <dgm:spPr/>
      <dgm:t>
        <a:bodyPr/>
        <a:lstStyle/>
        <a:p>
          <a:endParaRPr lang="uk-UA" sz="1800"/>
        </a:p>
      </dgm:t>
    </dgm:pt>
    <dgm:pt modelId="{A99EC04A-AC38-4865-97C3-31859B576EFE}" type="sibTrans" cxnId="{E0547256-38A5-40AD-A908-A34FF0EF5AF1}">
      <dgm:prSet/>
      <dgm:spPr/>
      <dgm:t>
        <a:bodyPr/>
        <a:lstStyle/>
        <a:p>
          <a:endParaRPr lang="uk-UA" sz="1800"/>
        </a:p>
      </dgm:t>
    </dgm:pt>
    <dgm:pt modelId="{28B83054-8F09-4171-AA01-FE7AA175F53F}">
      <dgm:prSet custT="1"/>
      <dgm:spPr/>
      <dgm:t>
        <a:bodyPr/>
        <a:lstStyle/>
        <a:p>
          <a:r>
            <a:rPr lang="ru-RU" sz="1600" dirty="0" err="1" smtClean="0"/>
            <a:t>конструювання</a:t>
          </a:r>
          <a:endParaRPr lang="en-US" sz="1600" dirty="0" smtClean="0"/>
        </a:p>
      </dgm:t>
    </dgm:pt>
    <dgm:pt modelId="{56A939F3-8558-4892-ADCC-8F82013D360D}" type="parTrans" cxnId="{3B05ADFE-3698-45DD-9B6C-210BC15781B6}">
      <dgm:prSet/>
      <dgm:spPr/>
      <dgm:t>
        <a:bodyPr/>
        <a:lstStyle/>
        <a:p>
          <a:endParaRPr lang="uk-UA" sz="1800"/>
        </a:p>
      </dgm:t>
    </dgm:pt>
    <dgm:pt modelId="{D03E028D-6EE1-45EE-9FB9-530746A26EAA}" type="sibTrans" cxnId="{3B05ADFE-3698-45DD-9B6C-210BC15781B6}">
      <dgm:prSet/>
      <dgm:spPr/>
      <dgm:t>
        <a:bodyPr/>
        <a:lstStyle/>
        <a:p>
          <a:endParaRPr lang="uk-UA" sz="1800"/>
        </a:p>
      </dgm:t>
    </dgm:pt>
    <dgm:pt modelId="{121CE2D8-B166-4D56-953F-FCE293E7E5A8}">
      <dgm:prSet custT="1"/>
      <dgm:spPr/>
      <dgm:t>
        <a:bodyPr/>
        <a:lstStyle/>
        <a:p>
          <a:r>
            <a:rPr lang="uk-UA" sz="1600" dirty="0" smtClean="0"/>
            <a:t>моделювання</a:t>
          </a:r>
          <a:endParaRPr lang="en-US" sz="1600" dirty="0" smtClean="0"/>
        </a:p>
      </dgm:t>
    </dgm:pt>
    <dgm:pt modelId="{C0E661B2-3C75-4EFE-8875-C832EBC1D611}" type="parTrans" cxnId="{18522002-23D2-4FF4-9D37-B6138026419C}">
      <dgm:prSet/>
      <dgm:spPr/>
      <dgm:t>
        <a:bodyPr/>
        <a:lstStyle/>
        <a:p>
          <a:endParaRPr lang="uk-UA" sz="1800"/>
        </a:p>
      </dgm:t>
    </dgm:pt>
    <dgm:pt modelId="{12E5D19B-2CF0-4623-B4A6-06303F30FF06}" type="sibTrans" cxnId="{18522002-23D2-4FF4-9D37-B6138026419C}">
      <dgm:prSet/>
      <dgm:spPr/>
      <dgm:t>
        <a:bodyPr/>
        <a:lstStyle/>
        <a:p>
          <a:endParaRPr lang="uk-UA" sz="1800"/>
        </a:p>
      </dgm:t>
    </dgm:pt>
    <dgm:pt modelId="{430BAA0A-2E34-45A5-AFE1-33F84E25CD12}">
      <dgm:prSet custT="1"/>
      <dgm:spPr/>
      <dgm:t>
        <a:bodyPr/>
        <a:lstStyle/>
        <a:p>
          <a:r>
            <a:rPr lang="uk-UA" sz="1600" smtClean="0"/>
            <a:t>технічна творчість</a:t>
          </a:r>
          <a:endParaRPr lang="en-US" sz="1600" dirty="0" smtClean="0"/>
        </a:p>
      </dgm:t>
    </dgm:pt>
    <dgm:pt modelId="{3985C99B-CC59-4292-B113-8EAEA3EBC249}" type="parTrans" cxnId="{C54609E5-C9B1-441A-92DE-7530CF8DDDB9}">
      <dgm:prSet/>
      <dgm:spPr/>
      <dgm:t>
        <a:bodyPr/>
        <a:lstStyle/>
        <a:p>
          <a:endParaRPr lang="uk-UA" sz="1800"/>
        </a:p>
      </dgm:t>
    </dgm:pt>
    <dgm:pt modelId="{293E56C5-8CE6-469A-8BFE-BBAEE472A842}" type="sibTrans" cxnId="{C54609E5-C9B1-441A-92DE-7530CF8DDDB9}">
      <dgm:prSet/>
      <dgm:spPr/>
      <dgm:t>
        <a:bodyPr/>
        <a:lstStyle/>
        <a:p>
          <a:endParaRPr lang="uk-UA" sz="1800"/>
        </a:p>
      </dgm:t>
    </dgm:pt>
    <dgm:pt modelId="{9F621FA9-A1D5-47DE-905B-63EC0AA84937}">
      <dgm:prSet custT="1"/>
      <dgm:spPr/>
      <dgm:t>
        <a:bodyPr/>
        <a:lstStyle/>
        <a:p>
          <a:r>
            <a:rPr lang="uk-UA" sz="1600" dirty="0" smtClean="0"/>
            <a:t>захопленість, відчуття радості й задоволення потреби;</a:t>
          </a:r>
          <a:endParaRPr lang="uk-UA" sz="1600" dirty="0" smtClean="0"/>
        </a:p>
      </dgm:t>
    </dgm:pt>
    <dgm:pt modelId="{216C1795-0040-4C36-BAD1-67AA659289C5}" type="parTrans" cxnId="{75766E44-A9F9-4E25-85F5-5A906AD4E07E}">
      <dgm:prSet/>
      <dgm:spPr/>
      <dgm:t>
        <a:bodyPr/>
        <a:lstStyle/>
        <a:p>
          <a:endParaRPr lang="uk-UA" sz="1800"/>
        </a:p>
      </dgm:t>
    </dgm:pt>
    <dgm:pt modelId="{F3A8FCBB-BFA8-438E-8888-997A9039ABC2}" type="sibTrans" cxnId="{75766E44-A9F9-4E25-85F5-5A906AD4E07E}">
      <dgm:prSet/>
      <dgm:spPr/>
      <dgm:t>
        <a:bodyPr/>
        <a:lstStyle/>
        <a:p>
          <a:endParaRPr lang="uk-UA" sz="1800"/>
        </a:p>
      </dgm:t>
    </dgm:pt>
    <dgm:pt modelId="{FD53CB9E-BACD-4991-B3D3-E96FBB3169D9}">
      <dgm:prSet custT="1"/>
      <dgm:spPr/>
      <dgm:t>
        <a:bodyPr/>
        <a:lstStyle/>
        <a:p>
          <a:r>
            <a:rPr lang="uk-UA" sz="1600" dirty="0" smtClean="0"/>
            <a:t>вільний час</a:t>
          </a:r>
          <a:r>
            <a:rPr lang="ru-RU" sz="1600" dirty="0" smtClean="0"/>
            <a:t>, </a:t>
          </a:r>
          <a:r>
            <a:rPr lang="uk-UA" sz="1600" dirty="0" smtClean="0"/>
            <a:t>період після високого рівня втоми</a:t>
          </a:r>
          <a:endParaRPr lang="uk-UA" sz="1600" dirty="0" smtClean="0"/>
        </a:p>
      </dgm:t>
    </dgm:pt>
    <dgm:pt modelId="{F57FDD54-B696-439C-9018-25C62B602552}" type="parTrans" cxnId="{61922847-A097-4D1D-9F49-74FB21CA4FCF}">
      <dgm:prSet/>
      <dgm:spPr/>
      <dgm:t>
        <a:bodyPr/>
        <a:lstStyle/>
        <a:p>
          <a:endParaRPr lang="uk-UA" sz="1800"/>
        </a:p>
      </dgm:t>
    </dgm:pt>
    <dgm:pt modelId="{C91370AA-8AB1-4134-B799-C3C6FA196018}" type="sibTrans" cxnId="{61922847-A097-4D1D-9F49-74FB21CA4FCF}">
      <dgm:prSet/>
      <dgm:spPr/>
      <dgm:t>
        <a:bodyPr/>
        <a:lstStyle/>
        <a:p>
          <a:endParaRPr lang="uk-UA" sz="1800"/>
        </a:p>
      </dgm:t>
    </dgm:pt>
    <dgm:pt modelId="{ACE393ED-6BD0-4F9A-ADA7-A2FA991CDD75}">
      <dgm:prSet custT="1"/>
      <dgm:spPr/>
      <dgm:t>
        <a:bodyPr/>
        <a:lstStyle/>
        <a:p>
          <a:r>
            <a:rPr lang="uk-UA" sz="1600" dirty="0" smtClean="0"/>
            <a:t>сприяє відновленню фізичних сил</a:t>
          </a:r>
          <a:endParaRPr lang="uk-UA" sz="1600" dirty="0"/>
        </a:p>
      </dgm:t>
    </dgm:pt>
    <dgm:pt modelId="{73FD875C-3427-4D18-9731-76BB8528F437}" type="parTrans" cxnId="{49B7C9CC-9B31-479E-85A3-37962E11340D}">
      <dgm:prSet/>
      <dgm:spPr/>
      <dgm:t>
        <a:bodyPr/>
        <a:lstStyle/>
        <a:p>
          <a:endParaRPr lang="uk-UA" sz="1800"/>
        </a:p>
      </dgm:t>
    </dgm:pt>
    <dgm:pt modelId="{1F8E6C68-5A85-44C7-9B0B-A99866235AB5}" type="sibTrans" cxnId="{49B7C9CC-9B31-479E-85A3-37962E11340D}">
      <dgm:prSet/>
      <dgm:spPr/>
      <dgm:t>
        <a:bodyPr/>
        <a:lstStyle/>
        <a:p>
          <a:endParaRPr lang="uk-UA" sz="1800"/>
        </a:p>
      </dgm:t>
    </dgm:pt>
    <dgm:pt modelId="{C1AD1EB9-10C0-4FB5-940D-45A6B4978849}">
      <dgm:prSet custT="1"/>
      <dgm:spPr/>
      <dgm:t>
        <a:bodyPr/>
        <a:lstStyle/>
        <a:p>
          <a:r>
            <a:rPr lang="uk-UA" sz="1600" dirty="0" smtClean="0"/>
            <a:t>змушений відпочинок у період інтенсивної роботи</a:t>
          </a:r>
          <a:endParaRPr lang="uk-UA" sz="1600" dirty="0" smtClean="0"/>
        </a:p>
      </dgm:t>
    </dgm:pt>
    <dgm:pt modelId="{6401E1F4-727B-470B-B4A1-1E91219C4E1D}" type="parTrans" cxnId="{8E17B194-22FC-4C5F-99BD-3DD9128900F9}">
      <dgm:prSet/>
      <dgm:spPr/>
      <dgm:t>
        <a:bodyPr/>
        <a:lstStyle/>
        <a:p>
          <a:endParaRPr lang="uk-UA" sz="1800"/>
        </a:p>
      </dgm:t>
    </dgm:pt>
    <dgm:pt modelId="{F01508C9-DA72-4B94-97E6-3E58A3C849AB}" type="sibTrans" cxnId="{8E17B194-22FC-4C5F-99BD-3DD9128900F9}">
      <dgm:prSet/>
      <dgm:spPr/>
      <dgm:t>
        <a:bodyPr/>
        <a:lstStyle/>
        <a:p>
          <a:endParaRPr lang="uk-UA" sz="1800"/>
        </a:p>
      </dgm:t>
    </dgm:pt>
    <dgm:pt modelId="{0D74919F-F6D9-4FF5-B31B-413F2FEB9BAD}" type="pres">
      <dgm:prSet presAssocID="{BEC754B5-620F-462F-8D0E-18671A382740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</dgm:pt>
    <dgm:pt modelId="{20BB6DE1-2948-4A57-8E0F-BD026D747B9D}" type="pres">
      <dgm:prSet presAssocID="{AAE62251-9000-4201-8941-1795F27A4EAD}" presName="hierRoot1" presStyleCnt="0">
        <dgm:presLayoutVars>
          <dgm:hierBranch val="init"/>
        </dgm:presLayoutVars>
      </dgm:prSet>
      <dgm:spPr/>
    </dgm:pt>
    <dgm:pt modelId="{888AFD63-3BE6-43A8-8E6E-3623CD7D7793}" type="pres">
      <dgm:prSet presAssocID="{AAE62251-9000-4201-8941-1795F27A4EAD}" presName="rootComposite1" presStyleCnt="0"/>
      <dgm:spPr/>
    </dgm:pt>
    <dgm:pt modelId="{68F25FCC-73CD-4AAA-A850-209A1FA5B3F8}" type="pres">
      <dgm:prSet presAssocID="{AAE62251-9000-4201-8941-1795F27A4EAD}" presName="rootText1" presStyleLbl="node0" presStyleIdx="0" presStyleCnt="4" custScaleX="225134" custScaleY="134587">
        <dgm:presLayoutVars>
          <dgm:chPref val="3"/>
        </dgm:presLayoutVars>
      </dgm:prSet>
      <dgm:spPr/>
    </dgm:pt>
    <dgm:pt modelId="{512A65BB-6129-4B7D-85FE-A06415A1F3BB}" type="pres">
      <dgm:prSet presAssocID="{AAE62251-9000-4201-8941-1795F27A4EAD}" presName="rootConnector1" presStyleLbl="node1" presStyleIdx="0" presStyleCnt="0"/>
      <dgm:spPr/>
    </dgm:pt>
    <dgm:pt modelId="{D33A92BC-E5D7-44EA-8C2D-B1036A39EF0C}" type="pres">
      <dgm:prSet presAssocID="{AAE62251-9000-4201-8941-1795F27A4EAD}" presName="hierChild2" presStyleCnt="0"/>
      <dgm:spPr/>
    </dgm:pt>
    <dgm:pt modelId="{565A8932-8E11-4802-947B-B6BD3EF62E8E}" type="pres">
      <dgm:prSet presAssocID="{BAA96796-80A0-4DDB-9FA7-7CE56E228E08}" presName="Name64" presStyleLbl="parChTrans1D2" presStyleIdx="0" presStyleCnt="9" custSzX="387877" custSzY="249266"/>
      <dgm:spPr/>
    </dgm:pt>
    <dgm:pt modelId="{47F111C5-4B2B-4C3C-96CA-5DB752B57F7A}" type="pres">
      <dgm:prSet presAssocID="{FE678302-C98C-442B-A168-940E8C9C59A1}" presName="hierRoot2" presStyleCnt="0">
        <dgm:presLayoutVars>
          <dgm:hierBranch val="init"/>
        </dgm:presLayoutVars>
      </dgm:prSet>
      <dgm:spPr/>
    </dgm:pt>
    <dgm:pt modelId="{D9469BC5-76BA-4E5B-8DE7-73831F24BE33}" type="pres">
      <dgm:prSet presAssocID="{FE678302-C98C-442B-A168-940E8C9C59A1}" presName="rootComposite" presStyleCnt="0"/>
      <dgm:spPr/>
    </dgm:pt>
    <dgm:pt modelId="{7A20F9D0-C018-45C0-8CBD-24482BC289D1}" type="pres">
      <dgm:prSet presAssocID="{FE678302-C98C-442B-A168-940E8C9C59A1}" presName="rootText" presStyleLbl="node2" presStyleIdx="0" presStyleCnt="9" custScaleX="225134" custScaleY="134587">
        <dgm:presLayoutVars>
          <dgm:chPref val="3"/>
        </dgm:presLayoutVars>
      </dgm:prSet>
      <dgm:spPr/>
    </dgm:pt>
    <dgm:pt modelId="{9CA526E6-E9D5-427F-B45C-3A27C09E54A0}" type="pres">
      <dgm:prSet presAssocID="{FE678302-C98C-442B-A168-940E8C9C59A1}" presName="rootConnector" presStyleLbl="node2" presStyleIdx="0" presStyleCnt="9"/>
      <dgm:spPr/>
    </dgm:pt>
    <dgm:pt modelId="{A63B7BCC-F74F-43CA-8527-75CFEB0A7A2B}" type="pres">
      <dgm:prSet presAssocID="{FE678302-C98C-442B-A168-940E8C9C59A1}" presName="hierChild4" presStyleCnt="0"/>
      <dgm:spPr/>
    </dgm:pt>
    <dgm:pt modelId="{5D11A706-E242-437F-99B8-B2D89DB74FAD}" type="pres">
      <dgm:prSet presAssocID="{FE678302-C98C-442B-A168-940E8C9C59A1}" presName="hierChild5" presStyleCnt="0"/>
      <dgm:spPr/>
    </dgm:pt>
    <dgm:pt modelId="{285421AA-D822-4765-B18A-C6A42F608DC0}" type="pres">
      <dgm:prSet presAssocID="{47C2826F-0872-43F9-90FA-A369D9402DE4}" presName="Name64" presStyleLbl="parChTrans1D2" presStyleIdx="1" presStyleCnt="9" custSzX="387877" custSzY="249266"/>
      <dgm:spPr/>
    </dgm:pt>
    <dgm:pt modelId="{FB448A56-534E-435A-89ED-9DA8BD2488D8}" type="pres">
      <dgm:prSet presAssocID="{61A137B5-129B-4E36-A2D0-83E2318002AA}" presName="hierRoot2" presStyleCnt="0">
        <dgm:presLayoutVars>
          <dgm:hierBranch val="init"/>
        </dgm:presLayoutVars>
      </dgm:prSet>
      <dgm:spPr/>
    </dgm:pt>
    <dgm:pt modelId="{8C35EDC9-591E-4E1B-A71F-A41D5E041862}" type="pres">
      <dgm:prSet presAssocID="{61A137B5-129B-4E36-A2D0-83E2318002AA}" presName="rootComposite" presStyleCnt="0"/>
      <dgm:spPr/>
    </dgm:pt>
    <dgm:pt modelId="{3EB0FD11-8CDF-4354-BEF4-D7A4F3F99309}" type="pres">
      <dgm:prSet presAssocID="{61A137B5-129B-4E36-A2D0-83E2318002AA}" presName="rootText" presStyleLbl="node2" presStyleIdx="1" presStyleCnt="9" custScaleX="225134" custScaleY="134587">
        <dgm:presLayoutVars>
          <dgm:chPref val="3"/>
        </dgm:presLayoutVars>
      </dgm:prSet>
      <dgm:spPr/>
    </dgm:pt>
    <dgm:pt modelId="{EAA884AC-A9DE-4BD0-9815-497BCB4B56DB}" type="pres">
      <dgm:prSet presAssocID="{61A137B5-129B-4E36-A2D0-83E2318002AA}" presName="rootConnector" presStyleLbl="node2" presStyleIdx="1" presStyleCnt="9"/>
      <dgm:spPr/>
    </dgm:pt>
    <dgm:pt modelId="{BEECF786-B76A-4611-BCE5-6F9D35C9D4AE}" type="pres">
      <dgm:prSet presAssocID="{61A137B5-129B-4E36-A2D0-83E2318002AA}" presName="hierChild4" presStyleCnt="0"/>
      <dgm:spPr/>
    </dgm:pt>
    <dgm:pt modelId="{B24F7163-D5FA-43B3-AD9D-0CDC11A15C87}" type="pres">
      <dgm:prSet presAssocID="{61A137B5-129B-4E36-A2D0-83E2318002AA}" presName="hierChild5" presStyleCnt="0"/>
      <dgm:spPr/>
    </dgm:pt>
    <dgm:pt modelId="{910CCF9B-4148-452D-A43D-9A89D6F96F1E}" type="pres">
      <dgm:prSet presAssocID="{AAE62251-9000-4201-8941-1795F27A4EAD}" presName="hierChild3" presStyleCnt="0"/>
      <dgm:spPr/>
    </dgm:pt>
    <dgm:pt modelId="{E069DE7A-E3DD-4973-B1A6-EE91E41221C2}" type="pres">
      <dgm:prSet presAssocID="{AC0FDD13-9381-497C-B2E0-A260DED484DB}" presName="hierRoot1" presStyleCnt="0">
        <dgm:presLayoutVars>
          <dgm:hierBranch val="init"/>
        </dgm:presLayoutVars>
      </dgm:prSet>
      <dgm:spPr/>
    </dgm:pt>
    <dgm:pt modelId="{385ABF15-5871-41ED-B8A1-98BDBBF2A42B}" type="pres">
      <dgm:prSet presAssocID="{AC0FDD13-9381-497C-B2E0-A260DED484DB}" presName="rootComposite1" presStyleCnt="0"/>
      <dgm:spPr/>
    </dgm:pt>
    <dgm:pt modelId="{603224E1-C779-4543-8EF0-4C11E8DC03C9}" type="pres">
      <dgm:prSet presAssocID="{AC0FDD13-9381-497C-B2E0-A260DED484DB}" presName="rootText1" presStyleLbl="node0" presStyleIdx="1" presStyleCnt="4" custScaleX="225134" custScaleY="134587">
        <dgm:presLayoutVars>
          <dgm:chPref val="3"/>
        </dgm:presLayoutVars>
      </dgm:prSet>
      <dgm:spPr/>
    </dgm:pt>
    <dgm:pt modelId="{28A77746-326B-42C8-89F5-F76B71FBEE9E}" type="pres">
      <dgm:prSet presAssocID="{AC0FDD13-9381-497C-B2E0-A260DED484DB}" presName="rootConnector1" presStyleLbl="node1" presStyleIdx="0" presStyleCnt="0"/>
      <dgm:spPr/>
    </dgm:pt>
    <dgm:pt modelId="{BA3993B1-4DC2-48AE-A775-0456197FA4BF}" type="pres">
      <dgm:prSet presAssocID="{AC0FDD13-9381-497C-B2E0-A260DED484DB}" presName="hierChild2" presStyleCnt="0"/>
      <dgm:spPr/>
    </dgm:pt>
    <dgm:pt modelId="{0897993D-B607-49E1-AA43-24D070E3776A}" type="pres">
      <dgm:prSet presAssocID="{B5D669F0-B031-4CB9-8581-1D0D3E3D62FB}" presName="Name64" presStyleLbl="parChTrans1D2" presStyleIdx="2" presStyleCnt="9" custSzX="387877" custSzY="747800"/>
      <dgm:spPr/>
    </dgm:pt>
    <dgm:pt modelId="{C64B62BA-4283-4DAA-B840-14AD35EC8727}" type="pres">
      <dgm:prSet presAssocID="{3E285CDC-6EF9-472B-B046-5E2A59A074B6}" presName="hierRoot2" presStyleCnt="0">
        <dgm:presLayoutVars>
          <dgm:hierBranch val="init"/>
        </dgm:presLayoutVars>
      </dgm:prSet>
      <dgm:spPr/>
    </dgm:pt>
    <dgm:pt modelId="{BA724B15-66D3-4834-B5F9-433F788B686E}" type="pres">
      <dgm:prSet presAssocID="{3E285CDC-6EF9-472B-B046-5E2A59A074B6}" presName="rootComposite" presStyleCnt="0"/>
      <dgm:spPr/>
    </dgm:pt>
    <dgm:pt modelId="{DDF66836-2081-4772-B57C-085F26587632}" type="pres">
      <dgm:prSet presAssocID="{3E285CDC-6EF9-472B-B046-5E2A59A074B6}" presName="rootText" presStyleLbl="node2" presStyleIdx="2" presStyleCnt="9" custScaleX="225134" custScaleY="134587">
        <dgm:presLayoutVars>
          <dgm:chPref val="3"/>
        </dgm:presLayoutVars>
      </dgm:prSet>
      <dgm:spPr/>
    </dgm:pt>
    <dgm:pt modelId="{D427A6DD-0A48-42B9-8976-07D70E5FF656}" type="pres">
      <dgm:prSet presAssocID="{3E285CDC-6EF9-472B-B046-5E2A59A074B6}" presName="rootConnector" presStyleLbl="node2" presStyleIdx="2" presStyleCnt="9"/>
      <dgm:spPr/>
    </dgm:pt>
    <dgm:pt modelId="{47F174A6-5CFB-4E19-9BCC-6A94F3CB9229}" type="pres">
      <dgm:prSet presAssocID="{3E285CDC-6EF9-472B-B046-5E2A59A074B6}" presName="hierChild4" presStyleCnt="0"/>
      <dgm:spPr/>
    </dgm:pt>
    <dgm:pt modelId="{6B1668E5-1AE0-45CA-90F2-094181B50E77}" type="pres">
      <dgm:prSet presAssocID="{DF0B81D6-F6A2-4D33-A698-A160D025AE34}" presName="Name64" presStyleLbl="parChTrans1D3" presStyleIdx="0" presStyleCnt="4" custSzX="387877" custSzY="498533"/>
      <dgm:spPr/>
    </dgm:pt>
    <dgm:pt modelId="{C60746C6-D844-4F59-9E18-2972B2C07033}" type="pres">
      <dgm:prSet presAssocID="{40456BF2-AA47-4CE1-9AC6-AA5137D8958E}" presName="hierRoot2" presStyleCnt="0">
        <dgm:presLayoutVars>
          <dgm:hierBranch val="init"/>
        </dgm:presLayoutVars>
      </dgm:prSet>
      <dgm:spPr/>
    </dgm:pt>
    <dgm:pt modelId="{8D3BB2F1-8F5B-4211-BF1E-AD9EF37EC17B}" type="pres">
      <dgm:prSet presAssocID="{40456BF2-AA47-4CE1-9AC6-AA5137D8958E}" presName="rootComposite" presStyleCnt="0"/>
      <dgm:spPr/>
    </dgm:pt>
    <dgm:pt modelId="{D2C93417-374C-45E9-A106-41D2B0C4E181}" type="pres">
      <dgm:prSet presAssocID="{40456BF2-AA47-4CE1-9AC6-AA5137D8958E}" presName="rootText" presStyleLbl="node3" presStyleIdx="0" presStyleCnt="4" custScaleX="225134" custScaleY="134587">
        <dgm:presLayoutVars>
          <dgm:chPref val="3"/>
        </dgm:presLayoutVars>
      </dgm:prSet>
      <dgm:spPr/>
    </dgm:pt>
    <dgm:pt modelId="{297718DA-2A34-4D68-919F-25697C319354}" type="pres">
      <dgm:prSet presAssocID="{40456BF2-AA47-4CE1-9AC6-AA5137D8958E}" presName="rootConnector" presStyleLbl="node3" presStyleIdx="0" presStyleCnt="4"/>
      <dgm:spPr/>
    </dgm:pt>
    <dgm:pt modelId="{E2D4F147-015B-4DF7-AC04-DDB2E0E2C40F}" type="pres">
      <dgm:prSet presAssocID="{40456BF2-AA47-4CE1-9AC6-AA5137D8958E}" presName="hierChild4" presStyleCnt="0"/>
      <dgm:spPr/>
    </dgm:pt>
    <dgm:pt modelId="{10DD6811-4A4A-40D5-A758-095B680E9FA5}" type="pres">
      <dgm:prSet presAssocID="{40456BF2-AA47-4CE1-9AC6-AA5137D8958E}" presName="hierChild5" presStyleCnt="0"/>
      <dgm:spPr/>
    </dgm:pt>
    <dgm:pt modelId="{EA6BC349-89C2-4A69-A47B-73A5226315F1}" type="pres">
      <dgm:prSet presAssocID="{EF6B98F9-AD70-4570-98C6-6C1029D5EC74}" presName="Name64" presStyleLbl="parChTrans1D3" presStyleIdx="1" presStyleCnt="4" custSzX="387877" custSzY="123066"/>
      <dgm:spPr/>
    </dgm:pt>
    <dgm:pt modelId="{F746450C-2938-40FA-AE38-F66EB2F0EAB0}" type="pres">
      <dgm:prSet presAssocID="{1C70202D-2D9F-4EF4-94DA-5A9BDB76E723}" presName="hierRoot2" presStyleCnt="0">
        <dgm:presLayoutVars>
          <dgm:hierBranch val="init"/>
        </dgm:presLayoutVars>
      </dgm:prSet>
      <dgm:spPr/>
    </dgm:pt>
    <dgm:pt modelId="{147D09C8-1603-480D-A2B4-E7CF95B023AC}" type="pres">
      <dgm:prSet presAssocID="{1C70202D-2D9F-4EF4-94DA-5A9BDB76E723}" presName="rootComposite" presStyleCnt="0"/>
      <dgm:spPr/>
    </dgm:pt>
    <dgm:pt modelId="{6C5FBBC9-DBBD-4002-A87B-94B1584DE950}" type="pres">
      <dgm:prSet presAssocID="{1C70202D-2D9F-4EF4-94DA-5A9BDB76E723}" presName="rootText" presStyleLbl="node3" presStyleIdx="1" presStyleCnt="4" custScaleX="225134" custScaleY="134587">
        <dgm:presLayoutVars>
          <dgm:chPref val="3"/>
        </dgm:presLayoutVars>
      </dgm:prSet>
      <dgm:spPr/>
    </dgm:pt>
    <dgm:pt modelId="{15619F7D-246E-4CC9-AEB6-C3403E769754}" type="pres">
      <dgm:prSet presAssocID="{1C70202D-2D9F-4EF4-94DA-5A9BDB76E723}" presName="rootConnector" presStyleLbl="node3" presStyleIdx="1" presStyleCnt="4"/>
      <dgm:spPr/>
    </dgm:pt>
    <dgm:pt modelId="{71D18BDB-CDBB-4A6A-AD0A-4C5C9EF03F63}" type="pres">
      <dgm:prSet presAssocID="{1C70202D-2D9F-4EF4-94DA-5A9BDB76E723}" presName="hierChild4" presStyleCnt="0"/>
      <dgm:spPr/>
    </dgm:pt>
    <dgm:pt modelId="{2DDE5E0D-0E75-4ADD-931F-5CC7F7356A53}" type="pres">
      <dgm:prSet presAssocID="{1C70202D-2D9F-4EF4-94DA-5A9BDB76E723}" presName="hierChild5" presStyleCnt="0"/>
      <dgm:spPr/>
    </dgm:pt>
    <dgm:pt modelId="{5527BB64-811D-4A6E-B864-5B91B1288EF9}" type="pres">
      <dgm:prSet presAssocID="{97DCE4B0-AFE4-424C-8FE5-0EF8126A4A93}" presName="Name64" presStyleLbl="parChTrans1D3" presStyleIdx="2" presStyleCnt="4" custSzX="387877" custSzY="498533"/>
      <dgm:spPr/>
    </dgm:pt>
    <dgm:pt modelId="{B3C16CBC-5B34-4089-81D3-EAA2E98A5706}" type="pres">
      <dgm:prSet presAssocID="{C428557A-B4FF-48C9-9DB9-063AE146F565}" presName="hierRoot2" presStyleCnt="0">
        <dgm:presLayoutVars>
          <dgm:hierBranch val="init"/>
        </dgm:presLayoutVars>
      </dgm:prSet>
      <dgm:spPr/>
    </dgm:pt>
    <dgm:pt modelId="{EE70EEBC-4304-4563-9EA9-06F324DBD82B}" type="pres">
      <dgm:prSet presAssocID="{C428557A-B4FF-48C9-9DB9-063AE146F565}" presName="rootComposite" presStyleCnt="0"/>
      <dgm:spPr/>
    </dgm:pt>
    <dgm:pt modelId="{B23DCC92-A4D9-4A36-946C-C8FAC8682AA5}" type="pres">
      <dgm:prSet presAssocID="{C428557A-B4FF-48C9-9DB9-063AE146F565}" presName="rootText" presStyleLbl="node3" presStyleIdx="2" presStyleCnt="4" custScaleX="225134" custScaleY="134587">
        <dgm:presLayoutVars>
          <dgm:chPref val="3"/>
        </dgm:presLayoutVars>
      </dgm:prSet>
      <dgm:spPr/>
    </dgm:pt>
    <dgm:pt modelId="{653565B3-67FB-4313-B1BC-D5835267B47A}" type="pres">
      <dgm:prSet presAssocID="{C428557A-B4FF-48C9-9DB9-063AE146F565}" presName="rootConnector" presStyleLbl="node3" presStyleIdx="2" presStyleCnt="4"/>
      <dgm:spPr/>
    </dgm:pt>
    <dgm:pt modelId="{2F42901D-413F-44CA-B066-FAC29DB8A6CB}" type="pres">
      <dgm:prSet presAssocID="{C428557A-B4FF-48C9-9DB9-063AE146F565}" presName="hierChild4" presStyleCnt="0"/>
      <dgm:spPr/>
    </dgm:pt>
    <dgm:pt modelId="{205259B1-2E7D-47F9-804B-9CE419342C1D}" type="pres">
      <dgm:prSet presAssocID="{C428557A-B4FF-48C9-9DB9-063AE146F565}" presName="hierChild5" presStyleCnt="0"/>
      <dgm:spPr/>
    </dgm:pt>
    <dgm:pt modelId="{E75B2E0D-3C91-43F8-95F4-C8523448D932}" type="pres">
      <dgm:prSet presAssocID="{3E285CDC-6EF9-472B-B046-5E2A59A074B6}" presName="hierChild5" presStyleCnt="0"/>
      <dgm:spPr/>
    </dgm:pt>
    <dgm:pt modelId="{F072E480-ECB0-40F7-81A2-CAA3944245A9}" type="pres">
      <dgm:prSet presAssocID="{3C214787-1108-4988-9769-BC31C9040D11}" presName="Name64" presStyleLbl="parChTrans1D2" presStyleIdx="3" presStyleCnt="9" custSzX="387877" custSzY="249266"/>
      <dgm:spPr/>
    </dgm:pt>
    <dgm:pt modelId="{B42203DA-9E3B-4B12-A58E-029691BC97A4}" type="pres">
      <dgm:prSet presAssocID="{4E84D995-85D8-4542-963E-7ADE7F96DE4D}" presName="hierRoot2" presStyleCnt="0">
        <dgm:presLayoutVars>
          <dgm:hierBranch val="init"/>
        </dgm:presLayoutVars>
      </dgm:prSet>
      <dgm:spPr/>
    </dgm:pt>
    <dgm:pt modelId="{2FC003F1-85A3-48AE-AF50-DA87345A9B5D}" type="pres">
      <dgm:prSet presAssocID="{4E84D995-85D8-4542-963E-7ADE7F96DE4D}" presName="rootComposite" presStyleCnt="0"/>
      <dgm:spPr/>
    </dgm:pt>
    <dgm:pt modelId="{BD001376-BE42-4556-9D2F-263B7D807653}" type="pres">
      <dgm:prSet presAssocID="{4E84D995-85D8-4542-963E-7ADE7F96DE4D}" presName="rootText" presStyleLbl="node2" presStyleIdx="3" presStyleCnt="9" custScaleX="225134" custScaleY="134587">
        <dgm:presLayoutVars>
          <dgm:chPref val="3"/>
        </dgm:presLayoutVars>
      </dgm:prSet>
      <dgm:spPr/>
    </dgm:pt>
    <dgm:pt modelId="{31912D1F-3237-435A-A6D1-42C471F0DEF2}" type="pres">
      <dgm:prSet presAssocID="{4E84D995-85D8-4542-963E-7ADE7F96DE4D}" presName="rootConnector" presStyleLbl="node2" presStyleIdx="3" presStyleCnt="9"/>
      <dgm:spPr/>
    </dgm:pt>
    <dgm:pt modelId="{A418D3FD-95A6-47D0-AA2D-4884CC16C79C}" type="pres">
      <dgm:prSet presAssocID="{4E84D995-85D8-4542-963E-7ADE7F96DE4D}" presName="hierChild4" presStyleCnt="0"/>
      <dgm:spPr/>
    </dgm:pt>
    <dgm:pt modelId="{12608F50-7007-488A-B17B-CDA42503023D}" type="pres">
      <dgm:prSet presAssocID="{3985C99B-CC59-4292-B113-8EAEA3EBC249}" presName="Name64" presStyleLbl="parChTrans1D3" presStyleIdx="3" presStyleCnt="4" custSzX="387877" custSzY="123066"/>
      <dgm:spPr/>
    </dgm:pt>
    <dgm:pt modelId="{F529ADA6-662A-4724-97FB-3F07522D5000}" type="pres">
      <dgm:prSet presAssocID="{430BAA0A-2E34-45A5-AFE1-33F84E25CD12}" presName="hierRoot2" presStyleCnt="0">
        <dgm:presLayoutVars>
          <dgm:hierBranch val="init"/>
        </dgm:presLayoutVars>
      </dgm:prSet>
      <dgm:spPr/>
    </dgm:pt>
    <dgm:pt modelId="{78D0894E-C8E3-4561-A4DC-72F4CC3D7587}" type="pres">
      <dgm:prSet presAssocID="{430BAA0A-2E34-45A5-AFE1-33F84E25CD12}" presName="rootComposite" presStyleCnt="0"/>
      <dgm:spPr/>
    </dgm:pt>
    <dgm:pt modelId="{79C2F54A-05ED-4144-AE4F-37F113ADBF6B}" type="pres">
      <dgm:prSet presAssocID="{430BAA0A-2E34-45A5-AFE1-33F84E25CD12}" presName="rootText" presStyleLbl="node3" presStyleIdx="3" presStyleCnt="4" custScaleX="225134" custScaleY="134587">
        <dgm:presLayoutVars>
          <dgm:chPref val="3"/>
        </dgm:presLayoutVars>
      </dgm:prSet>
      <dgm:spPr/>
    </dgm:pt>
    <dgm:pt modelId="{1DFAAAB1-3A1B-4632-8B09-499660BE03ED}" type="pres">
      <dgm:prSet presAssocID="{430BAA0A-2E34-45A5-AFE1-33F84E25CD12}" presName="rootConnector" presStyleLbl="node3" presStyleIdx="3" presStyleCnt="4"/>
      <dgm:spPr/>
    </dgm:pt>
    <dgm:pt modelId="{FF3CF3B6-B191-48CE-8BF2-843D87AF3D6F}" type="pres">
      <dgm:prSet presAssocID="{430BAA0A-2E34-45A5-AFE1-33F84E25CD12}" presName="hierChild4" presStyleCnt="0"/>
      <dgm:spPr/>
    </dgm:pt>
    <dgm:pt modelId="{F8BAC912-E159-4A27-BAAB-24936E079331}" type="pres">
      <dgm:prSet presAssocID="{C0E661B2-3C75-4EFE-8875-C832EBC1D611}" presName="Name64" presStyleLbl="parChTrans1D4" presStyleIdx="0" presStyleCnt="2" custSzX="387877" custSzY="249266"/>
      <dgm:spPr/>
    </dgm:pt>
    <dgm:pt modelId="{93735B00-4CE4-4096-818C-6F148D752ADB}" type="pres">
      <dgm:prSet presAssocID="{121CE2D8-B166-4D56-953F-FCE293E7E5A8}" presName="hierRoot2" presStyleCnt="0">
        <dgm:presLayoutVars>
          <dgm:hierBranch val="init"/>
        </dgm:presLayoutVars>
      </dgm:prSet>
      <dgm:spPr/>
    </dgm:pt>
    <dgm:pt modelId="{A9D83BBA-FDCF-46E1-B152-B5D987F9F034}" type="pres">
      <dgm:prSet presAssocID="{121CE2D8-B166-4D56-953F-FCE293E7E5A8}" presName="rootComposite" presStyleCnt="0"/>
      <dgm:spPr/>
    </dgm:pt>
    <dgm:pt modelId="{BD3A971A-81F3-4197-88B5-C3708ECC74D5}" type="pres">
      <dgm:prSet presAssocID="{121CE2D8-B166-4D56-953F-FCE293E7E5A8}" presName="rootText" presStyleLbl="node4" presStyleIdx="0" presStyleCnt="2" custScaleX="225134" custScaleY="134587">
        <dgm:presLayoutVars>
          <dgm:chPref val="3"/>
        </dgm:presLayoutVars>
      </dgm:prSet>
      <dgm:spPr/>
    </dgm:pt>
    <dgm:pt modelId="{6E2803A8-C5AD-427C-86BD-26BECE8AF19A}" type="pres">
      <dgm:prSet presAssocID="{121CE2D8-B166-4D56-953F-FCE293E7E5A8}" presName="rootConnector" presStyleLbl="node4" presStyleIdx="0" presStyleCnt="2"/>
      <dgm:spPr/>
    </dgm:pt>
    <dgm:pt modelId="{69624593-4AAD-4F64-AC7B-5D0A46EC930C}" type="pres">
      <dgm:prSet presAssocID="{121CE2D8-B166-4D56-953F-FCE293E7E5A8}" presName="hierChild4" presStyleCnt="0"/>
      <dgm:spPr/>
    </dgm:pt>
    <dgm:pt modelId="{941AF3DB-EE6F-4A0F-90CB-357015F65E56}" type="pres">
      <dgm:prSet presAssocID="{121CE2D8-B166-4D56-953F-FCE293E7E5A8}" presName="hierChild5" presStyleCnt="0"/>
      <dgm:spPr/>
    </dgm:pt>
    <dgm:pt modelId="{39C21BA3-285D-4CC0-947B-CAA44E194040}" type="pres">
      <dgm:prSet presAssocID="{56A939F3-8558-4892-ADCC-8F82013D360D}" presName="Name64" presStyleLbl="parChTrans1D4" presStyleIdx="1" presStyleCnt="2" custSzX="387877" custSzY="249266"/>
      <dgm:spPr/>
    </dgm:pt>
    <dgm:pt modelId="{E28BCBA7-64E8-4F0C-8B5C-EC50BA49FD51}" type="pres">
      <dgm:prSet presAssocID="{28B83054-8F09-4171-AA01-FE7AA175F53F}" presName="hierRoot2" presStyleCnt="0">
        <dgm:presLayoutVars>
          <dgm:hierBranch val="init"/>
        </dgm:presLayoutVars>
      </dgm:prSet>
      <dgm:spPr/>
    </dgm:pt>
    <dgm:pt modelId="{AC41B09A-9AE2-430E-9301-F2B05F375844}" type="pres">
      <dgm:prSet presAssocID="{28B83054-8F09-4171-AA01-FE7AA175F53F}" presName="rootComposite" presStyleCnt="0"/>
      <dgm:spPr/>
    </dgm:pt>
    <dgm:pt modelId="{8517B137-D69F-46BF-800C-655A56513992}" type="pres">
      <dgm:prSet presAssocID="{28B83054-8F09-4171-AA01-FE7AA175F53F}" presName="rootText" presStyleLbl="node4" presStyleIdx="1" presStyleCnt="2" custScaleX="225134" custScaleY="134587">
        <dgm:presLayoutVars>
          <dgm:chPref val="3"/>
        </dgm:presLayoutVars>
      </dgm:prSet>
      <dgm:spPr/>
    </dgm:pt>
    <dgm:pt modelId="{326A6CB6-A173-44B1-877C-AFFABCBCF165}" type="pres">
      <dgm:prSet presAssocID="{28B83054-8F09-4171-AA01-FE7AA175F53F}" presName="rootConnector" presStyleLbl="node4" presStyleIdx="1" presStyleCnt="2"/>
      <dgm:spPr/>
    </dgm:pt>
    <dgm:pt modelId="{C32B5E49-74F6-4744-A88A-2F864D182363}" type="pres">
      <dgm:prSet presAssocID="{28B83054-8F09-4171-AA01-FE7AA175F53F}" presName="hierChild4" presStyleCnt="0"/>
      <dgm:spPr/>
    </dgm:pt>
    <dgm:pt modelId="{96A021FE-471B-443C-BB4A-36CE7DDCFAC4}" type="pres">
      <dgm:prSet presAssocID="{28B83054-8F09-4171-AA01-FE7AA175F53F}" presName="hierChild5" presStyleCnt="0"/>
      <dgm:spPr/>
    </dgm:pt>
    <dgm:pt modelId="{82495E1C-4034-4118-8792-2FAA2C818219}" type="pres">
      <dgm:prSet presAssocID="{430BAA0A-2E34-45A5-AFE1-33F84E25CD12}" presName="hierChild5" presStyleCnt="0"/>
      <dgm:spPr/>
    </dgm:pt>
    <dgm:pt modelId="{F643BFB1-E71A-45AA-A420-F9B25BFDBE0A}" type="pres">
      <dgm:prSet presAssocID="{4E84D995-85D8-4542-963E-7ADE7F96DE4D}" presName="hierChild5" presStyleCnt="0"/>
      <dgm:spPr/>
    </dgm:pt>
    <dgm:pt modelId="{788279AC-207A-4053-B434-D3CEAEC192F6}" type="pres">
      <dgm:prSet presAssocID="{D22F5B00-5F4D-41DA-816F-1CF34C5897D0}" presName="Name64" presStyleLbl="parChTrans1D2" presStyleIdx="4" presStyleCnt="9" custSzX="387877" custSzY="747800"/>
      <dgm:spPr/>
    </dgm:pt>
    <dgm:pt modelId="{1E6396C6-4F8B-41D0-861D-50819640CF6D}" type="pres">
      <dgm:prSet presAssocID="{8A50F611-EDCB-4780-9D5A-6116660D85EF}" presName="hierRoot2" presStyleCnt="0">
        <dgm:presLayoutVars>
          <dgm:hierBranch val="init"/>
        </dgm:presLayoutVars>
      </dgm:prSet>
      <dgm:spPr/>
    </dgm:pt>
    <dgm:pt modelId="{50D95B8C-D2FE-4F47-A520-DA9CEC6F9485}" type="pres">
      <dgm:prSet presAssocID="{8A50F611-EDCB-4780-9D5A-6116660D85EF}" presName="rootComposite" presStyleCnt="0"/>
      <dgm:spPr/>
    </dgm:pt>
    <dgm:pt modelId="{4020A5BD-B411-4479-89F4-FA4CCE388F0E}" type="pres">
      <dgm:prSet presAssocID="{8A50F611-EDCB-4780-9D5A-6116660D85EF}" presName="rootText" presStyleLbl="node2" presStyleIdx="4" presStyleCnt="9" custScaleX="225134" custScaleY="134587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C7810D03-665D-4AD1-A4AB-1E0B39FF395D}" type="pres">
      <dgm:prSet presAssocID="{8A50F611-EDCB-4780-9D5A-6116660D85EF}" presName="rootConnector" presStyleLbl="node2" presStyleIdx="4" presStyleCnt="9"/>
      <dgm:spPr/>
    </dgm:pt>
    <dgm:pt modelId="{675FB638-2AA4-49F0-88BD-DBA949BB7D6C}" type="pres">
      <dgm:prSet presAssocID="{8A50F611-EDCB-4780-9D5A-6116660D85EF}" presName="hierChild4" presStyleCnt="0"/>
      <dgm:spPr/>
    </dgm:pt>
    <dgm:pt modelId="{C03E9814-D1C7-42C9-9063-8E82FD9BDE26}" type="pres">
      <dgm:prSet presAssocID="{8A50F611-EDCB-4780-9D5A-6116660D85EF}" presName="hierChild5" presStyleCnt="0"/>
      <dgm:spPr/>
    </dgm:pt>
    <dgm:pt modelId="{DE6A3FD9-F401-4242-B274-A4C261082B4F}" type="pres">
      <dgm:prSet presAssocID="{AC0FDD13-9381-497C-B2E0-A260DED484DB}" presName="hierChild3" presStyleCnt="0"/>
      <dgm:spPr/>
    </dgm:pt>
    <dgm:pt modelId="{87915BF0-B332-459D-AEAB-D5B90D7B7403}" type="pres">
      <dgm:prSet presAssocID="{4D1B9718-0FC6-453B-BC4C-85DC95E85EFA}" presName="hierRoot1" presStyleCnt="0">
        <dgm:presLayoutVars>
          <dgm:hierBranch val="init"/>
        </dgm:presLayoutVars>
      </dgm:prSet>
      <dgm:spPr/>
    </dgm:pt>
    <dgm:pt modelId="{275145FC-7AEE-4DFD-9D1D-827633F97131}" type="pres">
      <dgm:prSet presAssocID="{4D1B9718-0FC6-453B-BC4C-85DC95E85EFA}" presName="rootComposite1" presStyleCnt="0"/>
      <dgm:spPr/>
    </dgm:pt>
    <dgm:pt modelId="{A693270D-12AC-47DD-9A4E-1A67923297FC}" type="pres">
      <dgm:prSet presAssocID="{4D1B9718-0FC6-453B-BC4C-85DC95E85EFA}" presName="rootText1" presStyleLbl="node0" presStyleIdx="2" presStyleCnt="4" custScaleX="225134" custScaleY="134587">
        <dgm:presLayoutVars>
          <dgm:chPref val="3"/>
        </dgm:presLayoutVars>
      </dgm:prSet>
      <dgm:spPr/>
    </dgm:pt>
    <dgm:pt modelId="{77B6C44A-674F-44D0-A177-82B0841DFC7B}" type="pres">
      <dgm:prSet presAssocID="{4D1B9718-0FC6-453B-BC4C-85DC95E85EFA}" presName="rootConnector1" presStyleLbl="node1" presStyleIdx="0" presStyleCnt="0"/>
      <dgm:spPr/>
    </dgm:pt>
    <dgm:pt modelId="{CBA61653-AD3C-4A54-9605-EDB126431002}" type="pres">
      <dgm:prSet presAssocID="{4D1B9718-0FC6-453B-BC4C-85DC95E85EFA}" presName="hierChild2" presStyleCnt="0"/>
      <dgm:spPr/>
    </dgm:pt>
    <dgm:pt modelId="{4F28D300-DFA2-470C-9412-E0638541095C}" type="pres">
      <dgm:prSet presAssocID="{216C1795-0040-4C36-BAD1-67AA659289C5}" presName="Name64" presStyleLbl="parChTrans1D2" presStyleIdx="5" presStyleCnt="9" custSzX="387877" custSzY="498533"/>
      <dgm:spPr/>
    </dgm:pt>
    <dgm:pt modelId="{B1F7AAE8-ADA5-41B7-9C9B-D7610C36DB4F}" type="pres">
      <dgm:prSet presAssocID="{9F621FA9-A1D5-47DE-905B-63EC0AA84937}" presName="hierRoot2" presStyleCnt="0">
        <dgm:presLayoutVars>
          <dgm:hierBranch val="init"/>
        </dgm:presLayoutVars>
      </dgm:prSet>
      <dgm:spPr/>
    </dgm:pt>
    <dgm:pt modelId="{2FCBFF5E-70A9-4C74-BB0B-43106CC093B2}" type="pres">
      <dgm:prSet presAssocID="{9F621FA9-A1D5-47DE-905B-63EC0AA84937}" presName="rootComposite" presStyleCnt="0"/>
      <dgm:spPr/>
    </dgm:pt>
    <dgm:pt modelId="{AEEF375E-9C49-4780-8696-F92864B0D1A7}" type="pres">
      <dgm:prSet presAssocID="{9F621FA9-A1D5-47DE-905B-63EC0AA84937}" presName="rootText" presStyleLbl="node2" presStyleIdx="5" presStyleCnt="9" custScaleX="225134" custScaleY="134587">
        <dgm:presLayoutVars>
          <dgm:chPref val="3"/>
        </dgm:presLayoutVars>
      </dgm:prSet>
      <dgm:spPr/>
    </dgm:pt>
    <dgm:pt modelId="{CEB928DB-CD88-4D34-B5AD-61FBC42428F5}" type="pres">
      <dgm:prSet presAssocID="{9F621FA9-A1D5-47DE-905B-63EC0AA84937}" presName="rootConnector" presStyleLbl="node2" presStyleIdx="5" presStyleCnt="9"/>
      <dgm:spPr/>
    </dgm:pt>
    <dgm:pt modelId="{5201CE87-1990-4DD2-8812-E3A7E69F831A}" type="pres">
      <dgm:prSet presAssocID="{9F621FA9-A1D5-47DE-905B-63EC0AA84937}" presName="hierChild4" presStyleCnt="0"/>
      <dgm:spPr/>
    </dgm:pt>
    <dgm:pt modelId="{0CA970E8-0FD7-449C-A61F-BD37EA05FC2A}" type="pres">
      <dgm:prSet presAssocID="{9F621FA9-A1D5-47DE-905B-63EC0AA84937}" presName="hierChild5" presStyleCnt="0"/>
      <dgm:spPr/>
    </dgm:pt>
    <dgm:pt modelId="{D6BEC4B2-195E-42A2-A327-1507A840F854}" type="pres">
      <dgm:prSet presAssocID="{F57FDD54-B696-439C-9018-25C62B602552}" presName="Name64" presStyleLbl="parChTrans1D2" presStyleIdx="6" presStyleCnt="9" custSzX="387877" custSzY="123066"/>
      <dgm:spPr/>
    </dgm:pt>
    <dgm:pt modelId="{4903F111-8A6F-4F60-9E38-832E674D0B21}" type="pres">
      <dgm:prSet presAssocID="{FD53CB9E-BACD-4991-B3D3-E96FBB3169D9}" presName="hierRoot2" presStyleCnt="0">
        <dgm:presLayoutVars>
          <dgm:hierBranch val="init"/>
        </dgm:presLayoutVars>
      </dgm:prSet>
      <dgm:spPr/>
    </dgm:pt>
    <dgm:pt modelId="{11F0A1D6-FFDF-44B8-A0EC-1C5ACF1BF761}" type="pres">
      <dgm:prSet presAssocID="{FD53CB9E-BACD-4991-B3D3-E96FBB3169D9}" presName="rootComposite" presStyleCnt="0"/>
      <dgm:spPr/>
    </dgm:pt>
    <dgm:pt modelId="{5D5D5891-7985-4B0D-BF79-69637A06D0DF}" type="pres">
      <dgm:prSet presAssocID="{FD53CB9E-BACD-4991-B3D3-E96FBB3169D9}" presName="rootText" presStyleLbl="node2" presStyleIdx="6" presStyleCnt="9" custScaleX="225134" custScaleY="134587">
        <dgm:presLayoutVars>
          <dgm:chPref val="3"/>
        </dgm:presLayoutVars>
      </dgm:prSet>
      <dgm:spPr/>
    </dgm:pt>
    <dgm:pt modelId="{5172758C-2010-4509-BC89-A06F2292039D}" type="pres">
      <dgm:prSet presAssocID="{FD53CB9E-BACD-4991-B3D3-E96FBB3169D9}" presName="rootConnector" presStyleLbl="node2" presStyleIdx="6" presStyleCnt="9"/>
      <dgm:spPr/>
    </dgm:pt>
    <dgm:pt modelId="{6286E66A-B244-476C-939F-2096D50EA020}" type="pres">
      <dgm:prSet presAssocID="{FD53CB9E-BACD-4991-B3D3-E96FBB3169D9}" presName="hierChild4" presStyleCnt="0"/>
      <dgm:spPr/>
    </dgm:pt>
    <dgm:pt modelId="{AB5FEEA5-A6C2-4A73-BBAE-589B1E3A30CB}" type="pres">
      <dgm:prSet presAssocID="{FD53CB9E-BACD-4991-B3D3-E96FBB3169D9}" presName="hierChild5" presStyleCnt="0"/>
      <dgm:spPr/>
    </dgm:pt>
    <dgm:pt modelId="{DEAC25AC-A5C9-483F-8B80-AE7DEA445C69}" type="pres">
      <dgm:prSet presAssocID="{6401E1F4-727B-470B-B4A1-1E91219C4E1D}" presName="Name64" presStyleLbl="parChTrans1D2" presStyleIdx="7" presStyleCnt="9" custSzX="387877" custSzY="498533"/>
      <dgm:spPr/>
    </dgm:pt>
    <dgm:pt modelId="{801E0B90-190A-4E57-A0D3-0148E5E8BAB9}" type="pres">
      <dgm:prSet presAssocID="{C1AD1EB9-10C0-4FB5-940D-45A6B4978849}" presName="hierRoot2" presStyleCnt="0">
        <dgm:presLayoutVars>
          <dgm:hierBranch val="init"/>
        </dgm:presLayoutVars>
      </dgm:prSet>
      <dgm:spPr/>
    </dgm:pt>
    <dgm:pt modelId="{EBF81B2D-2EAE-4333-8483-515F03FBF9D2}" type="pres">
      <dgm:prSet presAssocID="{C1AD1EB9-10C0-4FB5-940D-45A6B4978849}" presName="rootComposite" presStyleCnt="0"/>
      <dgm:spPr/>
    </dgm:pt>
    <dgm:pt modelId="{21EC7BFB-B288-4BC5-BC65-EBB6F592FAB8}" type="pres">
      <dgm:prSet presAssocID="{C1AD1EB9-10C0-4FB5-940D-45A6B4978849}" presName="rootText" presStyleLbl="node2" presStyleIdx="7" presStyleCnt="9" custScaleX="225134" custScaleY="134587">
        <dgm:presLayoutVars>
          <dgm:chPref val="3"/>
        </dgm:presLayoutVars>
      </dgm:prSet>
      <dgm:spPr/>
    </dgm:pt>
    <dgm:pt modelId="{6BA42FA1-67B7-40FD-8D4E-D24C29DB757A}" type="pres">
      <dgm:prSet presAssocID="{C1AD1EB9-10C0-4FB5-940D-45A6B4978849}" presName="rootConnector" presStyleLbl="node2" presStyleIdx="7" presStyleCnt="9"/>
      <dgm:spPr/>
    </dgm:pt>
    <dgm:pt modelId="{51A3C440-BDBA-4EA1-B06D-E002C2D11A92}" type="pres">
      <dgm:prSet presAssocID="{C1AD1EB9-10C0-4FB5-940D-45A6B4978849}" presName="hierChild4" presStyleCnt="0"/>
      <dgm:spPr/>
    </dgm:pt>
    <dgm:pt modelId="{5CBF967A-01D0-4410-96E0-56D3BD8F9C22}" type="pres">
      <dgm:prSet presAssocID="{C1AD1EB9-10C0-4FB5-940D-45A6B4978849}" presName="hierChild5" presStyleCnt="0"/>
      <dgm:spPr/>
    </dgm:pt>
    <dgm:pt modelId="{A2A6F1B3-74B9-4961-B7EC-9C68CF8A4D16}" type="pres">
      <dgm:prSet presAssocID="{4D1B9718-0FC6-453B-BC4C-85DC95E85EFA}" presName="hierChild3" presStyleCnt="0"/>
      <dgm:spPr/>
    </dgm:pt>
    <dgm:pt modelId="{F62A8F83-153D-49A2-8B23-1072AE66F415}" type="pres">
      <dgm:prSet presAssocID="{CC4AF703-B485-437C-8DB3-1AD648271E05}" presName="hierRoot1" presStyleCnt="0">
        <dgm:presLayoutVars>
          <dgm:hierBranch val="init"/>
        </dgm:presLayoutVars>
      </dgm:prSet>
      <dgm:spPr/>
    </dgm:pt>
    <dgm:pt modelId="{4F68EF70-BA52-4D58-82F1-FEF60A57216F}" type="pres">
      <dgm:prSet presAssocID="{CC4AF703-B485-437C-8DB3-1AD648271E05}" presName="rootComposite1" presStyleCnt="0"/>
      <dgm:spPr/>
    </dgm:pt>
    <dgm:pt modelId="{EDCB1454-4D1A-484B-8DED-9BC224208FF4}" type="pres">
      <dgm:prSet presAssocID="{CC4AF703-B485-437C-8DB3-1AD648271E05}" presName="rootText1" presStyleLbl="node0" presStyleIdx="3" presStyleCnt="4" custScaleX="225134" custScaleY="206600">
        <dgm:presLayoutVars>
          <dgm:chPref val="3"/>
        </dgm:presLayoutVars>
      </dgm:prSet>
      <dgm:spPr/>
    </dgm:pt>
    <dgm:pt modelId="{FA096B6A-6F50-4577-A724-5458C545A0ED}" type="pres">
      <dgm:prSet presAssocID="{CC4AF703-B485-437C-8DB3-1AD648271E05}" presName="rootConnector1" presStyleLbl="node1" presStyleIdx="0" presStyleCnt="0"/>
      <dgm:spPr/>
    </dgm:pt>
    <dgm:pt modelId="{24C430BB-258D-4F8A-9375-AE4DD348CA2C}" type="pres">
      <dgm:prSet presAssocID="{CC4AF703-B485-437C-8DB3-1AD648271E05}" presName="hierChild2" presStyleCnt="0"/>
      <dgm:spPr/>
    </dgm:pt>
    <dgm:pt modelId="{85263D04-162D-4AD0-A2F9-1DF130C59D5E}" type="pres">
      <dgm:prSet presAssocID="{73FD875C-3427-4D18-9731-76BB8528F437}" presName="Name64" presStyleLbl="parChTrans1D2" presStyleIdx="8" presStyleCnt="9" custSzX="387877" custSzY="623167"/>
      <dgm:spPr/>
    </dgm:pt>
    <dgm:pt modelId="{D43915B8-48C0-4387-852C-96BCD96DD06A}" type="pres">
      <dgm:prSet presAssocID="{ACE393ED-6BD0-4F9A-ADA7-A2FA991CDD75}" presName="hierRoot2" presStyleCnt="0">
        <dgm:presLayoutVars>
          <dgm:hierBranch val="init"/>
        </dgm:presLayoutVars>
      </dgm:prSet>
      <dgm:spPr/>
    </dgm:pt>
    <dgm:pt modelId="{1D539F1C-DB76-4ADE-8662-D8A0A0D4486D}" type="pres">
      <dgm:prSet presAssocID="{ACE393ED-6BD0-4F9A-ADA7-A2FA991CDD75}" presName="rootComposite" presStyleCnt="0"/>
      <dgm:spPr/>
    </dgm:pt>
    <dgm:pt modelId="{041993A8-4989-4439-B4A3-D14E2971DF83}" type="pres">
      <dgm:prSet presAssocID="{ACE393ED-6BD0-4F9A-ADA7-A2FA991CDD75}" presName="rootText" presStyleLbl="node2" presStyleIdx="8" presStyleCnt="9" custScaleX="225134" custScaleY="134587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5E6AFD7-7340-4368-8612-AD55FC78B1A1}" type="pres">
      <dgm:prSet presAssocID="{ACE393ED-6BD0-4F9A-ADA7-A2FA991CDD75}" presName="rootConnector" presStyleLbl="node2" presStyleIdx="8" presStyleCnt="9"/>
      <dgm:spPr/>
    </dgm:pt>
    <dgm:pt modelId="{92A36670-1C19-4E5C-87FC-68FE0E13D62A}" type="pres">
      <dgm:prSet presAssocID="{ACE393ED-6BD0-4F9A-ADA7-A2FA991CDD75}" presName="hierChild4" presStyleCnt="0"/>
      <dgm:spPr/>
    </dgm:pt>
    <dgm:pt modelId="{1C042775-1F72-41AB-A7B3-CBB4F8A49CAB}" type="pres">
      <dgm:prSet presAssocID="{ACE393ED-6BD0-4F9A-ADA7-A2FA991CDD75}" presName="hierChild5" presStyleCnt="0"/>
      <dgm:spPr/>
    </dgm:pt>
    <dgm:pt modelId="{971006D3-1BAD-4AEB-97FA-F9EEDF607F26}" type="pres">
      <dgm:prSet presAssocID="{CC4AF703-B485-437C-8DB3-1AD648271E05}" presName="hierChild3" presStyleCnt="0"/>
      <dgm:spPr/>
    </dgm:pt>
  </dgm:ptLst>
  <dgm:cxnLst>
    <dgm:cxn modelId="{516724F4-6943-4F3C-BDB6-9DD94451220D}" type="presOf" srcId="{FE678302-C98C-442B-A168-940E8C9C59A1}" destId="{7A20F9D0-C018-45C0-8CBD-24482BC289D1}" srcOrd="0" destOrd="0" presId="urn:microsoft.com/office/officeart/2009/3/layout/HorizontalOrganizationChart"/>
    <dgm:cxn modelId="{3DFED897-0ED0-448F-8246-545826037B52}" type="presOf" srcId="{FD53CB9E-BACD-4991-B3D3-E96FBB3169D9}" destId="{5172758C-2010-4509-BC89-A06F2292039D}" srcOrd="1" destOrd="0" presId="urn:microsoft.com/office/officeart/2009/3/layout/HorizontalOrganizationChart"/>
    <dgm:cxn modelId="{195E7A03-3B1C-47D8-B292-AA9E568A65CE}" type="presOf" srcId="{3E285CDC-6EF9-472B-B046-5E2A59A074B6}" destId="{DDF66836-2081-4772-B57C-085F26587632}" srcOrd="0" destOrd="0" presId="urn:microsoft.com/office/officeart/2009/3/layout/HorizontalOrganizationChart"/>
    <dgm:cxn modelId="{5F778529-546D-4E14-B330-3DA4C1321ECD}" type="presOf" srcId="{C1AD1EB9-10C0-4FB5-940D-45A6B4978849}" destId="{21EC7BFB-B288-4BC5-BC65-EBB6F592FAB8}" srcOrd="0" destOrd="0" presId="urn:microsoft.com/office/officeart/2009/3/layout/HorizontalOrganizationChart"/>
    <dgm:cxn modelId="{08C3BB52-835A-4BE3-A59A-46F20A47D188}" srcId="{BEC754B5-620F-462F-8D0E-18671A382740}" destId="{4D1B9718-0FC6-453B-BC4C-85DC95E85EFA}" srcOrd="2" destOrd="0" parTransId="{801DB6A8-7591-439F-8239-E2C81882E8E1}" sibTransId="{91F9DD82-5B3E-475F-93A7-1DA334A0E16E}"/>
    <dgm:cxn modelId="{4C4B4836-4D7E-446F-A532-53B0FA4C60BC}" type="presOf" srcId="{216C1795-0040-4C36-BAD1-67AA659289C5}" destId="{4F28D300-DFA2-470C-9412-E0638541095C}" srcOrd="0" destOrd="0" presId="urn:microsoft.com/office/officeart/2009/3/layout/HorizontalOrganizationChart"/>
    <dgm:cxn modelId="{16C6910E-B76E-42BF-99B9-D287124AB4A9}" type="presOf" srcId="{C428557A-B4FF-48C9-9DB9-063AE146F565}" destId="{B23DCC92-A4D9-4A36-946C-C8FAC8682AA5}" srcOrd="0" destOrd="0" presId="urn:microsoft.com/office/officeart/2009/3/layout/HorizontalOrganizationChart"/>
    <dgm:cxn modelId="{9A4977FF-F582-4FEF-8284-23CC12255930}" type="presOf" srcId="{ACE393ED-6BD0-4F9A-ADA7-A2FA991CDD75}" destId="{45E6AFD7-7340-4368-8612-AD55FC78B1A1}" srcOrd="1" destOrd="0" presId="urn:microsoft.com/office/officeart/2009/3/layout/HorizontalOrganizationChart"/>
    <dgm:cxn modelId="{B2429AF2-F4D1-4C32-A95B-6A389056815E}" type="presOf" srcId="{AAE62251-9000-4201-8941-1795F27A4EAD}" destId="{68F25FCC-73CD-4AAA-A850-209A1FA5B3F8}" srcOrd="0" destOrd="0" presId="urn:microsoft.com/office/officeart/2009/3/layout/HorizontalOrganizationChart"/>
    <dgm:cxn modelId="{75766E44-A9F9-4E25-85F5-5A906AD4E07E}" srcId="{4D1B9718-0FC6-453B-BC4C-85DC95E85EFA}" destId="{9F621FA9-A1D5-47DE-905B-63EC0AA84937}" srcOrd="0" destOrd="0" parTransId="{216C1795-0040-4C36-BAD1-67AA659289C5}" sibTransId="{F3A8FCBB-BFA8-438E-8888-997A9039ABC2}"/>
    <dgm:cxn modelId="{627CAFE9-15C3-49D6-A9EE-A030926C31A4}" type="presOf" srcId="{28B83054-8F09-4171-AA01-FE7AA175F53F}" destId="{326A6CB6-A173-44B1-877C-AFFABCBCF165}" srcOrd="1" destOrd="0" presId="urn:microsoft.com/office/officeart/2009/3/layout/HorizontalOrganizationChart"/>
    <dgm:cxn modelId="{993CDC49-5451-4137-B58E-63F3EA9C641F}" type="presOf" srcId="{61A137B5-129B-4E36-A2D0-83E2318002AA}" destId="{EAA884AC-A9DE-4BD0-9815-497BCB4B56DB}" srcOrd="1" destOrd="0" presId="urn:microsoft.com/office/officeart/2009/3/layout/HorizontalOrganizationChart"/>
    <dgm:cxn modelId="{87EAFD83-E14A-43CB-90EA-2FC7AC3F92C7}" type="presOf" srcId="{BAA96796-80A0-4DDB-9FA7-7CE56E228E08}" destId="{565A8932-8E11-4802-947B-B6BD3EF62E8E}" srcOrd="0" destOrd="0" presId="urn:microsoft.com/office/officeart/2009/3/layout/HorizontalOrganizationChart"/>
    <dgm:cxn modelId="{C36E9902-5DBC-4F1F-AEAF-59FE56E4842D}" type="presOf" srcId="{AC0FDD13-9381-497C-B2E0-A260DED484DB}" destId="{28A77746-326B-42C8-89F5-F76B71FBEE9E}" srcOrd="1" destOrd="0" presId="urn:microsoft.com/office/officeart/2009/3/layout/HorizontalOrganizationChart"/>
    <dgm:cxn modelId="{BF5AFF58-4E53-4778-A338-C1C1ECA054AF}" srcId="{AAE62251-9000-4201-8941-1795F27A4EAD}" destId="{61A137B5-129B-4E36-A2D0-83E2318002AA}" srcOrd="1" destOrd="0" parTransId="{47C2826F-0872-43F9-90FA-A369D9402DE4}" sibTransId="{15ECF0DF-F5D6-4237-A9BD-FD00680E1333}"/>
    <dgm:cxn modelId="{32D87901-D148-4420-A3E0-BCB80DC45A72}" type="presOf" srcId="{56A939F3-8558-4892-ADCC-8F82013D360D}" destId="{39C21BA3-285D-4CC0-947B-CAA44E194040}" srcOrd="0" destOrd="0" presId="urn:microsoft.com/office/officeart/2009/3/layout/HorizontalOrganizationChart"/>
    <dgm:cxn modelId="{9D293044-6815-4FB6-872F-983403635C2D}" type="presOf" srcId="{F57FDD54-B696-439C-9018-25C62B602552}" destId="{D6BEC4B2-195E-42A2-A327-1507A840F854}" srcOrd="0" destOrd="0" presId="urn:microsoft.com/office/officeart/2009/3/layout/HorizontalOrganizationChart"/>
    <dgm:cxn modelId="{EA9F7C73-B897-4E84-A62E-8C0F41615ADF}" type="presOf" srcId="{121CE2D8-B166-4D56-953F-FCE293E7E5A8}" destId="{BD3A971A-81F3-4197-88B5-C3708ECC74D5}" srcOrd="0" destOrd="0" presId="urn:microsoft.com/office/officeart/2009/3/layout/HorizontalOrganizationChart"/>
    <dgm:cxn modelId="{5030EE03-75CA-4381-9F5D-5D60D6D3CBF4}" srcId="{BEC754B5-620F-462F-8D0E-18671A382740}" destId="{AC0FDD13-9381-497C-B2E0-A260DED484DB}" srcOrd="1" destOrd="0" parTransId="{6A3128FA-019F-4045-9C35-CEE4FF05B95C}" sibTransId="{A517BE74-B59C-4BCF-8F3C-0A527CF055C3}"/>
    <dgm:cxn modelId="{E4162127-14D1-4100-B327-6E16ACDEF645}" type="presOf" srcId="{8A50F611-EDCB-4780-9D5A-6116660D85EF}" destId="{4020A5BD-B411-4479-89F4-FA4CCE388F0E}" srcOrd="0" destOrd="0" presId="urn:microsoft.com/office/officeart/2009/3/layout/HorizontalOrganizationChart"/>
    <dgm:cxn modelId="{B0576046-E229-47F8-8584-4B09A42704FD}" type="presOf" srcId="{40456BF2-AA47-4CE1-9AC6-AA5137D8958E}" destId="{297718DA-2A34-4D68-919F-25697C319354}" srcOrd="1" destOrd="0" presId="urn:microsoft.com/office/officeart/2009/3/layout/HorizontalOrganizationChart"/>
    <dgm:cxn modelId="{07EC06FA-B727-4515-8D72-653E6E5688F6}" type="presOf" srcId="{9F621FA9-A1D5-47DE-905B-63EC0AA84937}" destId="{CEB928DB-CD88-4D34-B5AD-61FBC42428F5}" srcOrd="1" destOrd="0" presId="urn:microsoft.com/office/officeart/2009/3/layout/HorizontalOrganizationChart"/>
    <dgm:cxn modelId="{AFF06D1A-CB46-439F-867D-798A9AB43F97}" type="presOf" srcId="{DF0B81D6-F6A2-4D33-A698-A160D025AE34}" destId="{6B1668E5-1AE0-45CA-90F2-094181B50E77}" srcOrd="0" destOrd="0" presId="urn:microsoft.com/office/officeart/2009/3/layout/HorizontalOrganizationChart"/>
    <dgm:cxn modelId="{6C6BFECA-CCEB-4D61-AF64-3B35C1B4C7A6}" type="presOf" srcId="{97DCE4B0-AFE4-424C-8FE5-0EF8126A4A93}" destId="{5527BB64-811D-4A6E-B864-5B91B1288EF9}" srcOrd="0" destOrd="0" presId="urn:microsoft.com/office/officeart/2009/3/layout/HorizontalOrganizationChart"/>
    <dgm:cxn modelId="{54F9D17D-69A2-473F-BDD7-03F0BC506AAD}" type="presOf" srcId="{9F621FA9-A1D5-47DE-905B-63EC0AA84937}" destId="{AEEF375E-9C49-4780-8696-F92864B0D1A7}" srcOrd="0" destOrd="0" presId="urn:microsoft.com/office/officeart/2009/3/layout/HorizontalOrganizationChart"/>
    <dgm:cxn modelId="{FC23115C-0057-4140-9D8B-0BA3C76315CD}" type="presOf" srcId="{1C70202D-2D9F-4EF4-94DA-5A9BDB76E723}" destId="{15619F7D-246E-4CC9-AEB6-C3403E769754}" srcOrd="1" destOrd="0" presId="urn:microsoft.com/office/officeart/2009/3/layout/HorizontalOrganizationChart"/>
    <dgm:cxn modelId="{B6AB2884-177F-47F5-B75A-E9D0E3CB0B42}" type="presOf" srcId="{28B83054-8F09-4171-AA01-FE7AA175F53F}" destId="{8517B137-D69F-46BF-800C-655A56513992}" srcOrd="0" destOrd="0" presId="urn:microsoft.com/office/officeart/2009/3/layout/HorizontalOrganizationChart"/>
    <dgm:cxn modelId="{E372B1D7-2C7B-427F-B29D-13FE4B221286}" type="presOf" srcId="{EF6B98F9-AD70-4570-98C6-6C1029D5EC74}" destId="{EA6BC349-89C2-4A69-A47B-73A5226315F1}" srcOrd="0" destOrd="0" presId="urn:microsoft.com/office/officeart/2009/3/layout/HorizontalOrganizationChart"/>
    <dgm:cxn modelId="{2EDDC55C-0FB2-4214-B528-6DEE4A15A9FD}" type="presOf" srcId="{121CE2D8-B166-4D56-953F-FCE293E7E5A8}" destId="{6E2803A8-C5AD-427C-86BD-26BECE8AF19A}" srcOrd="1" destOrd="0" presId="urn:microsoft.com/office/officeart/2009/3/layout/HorizontalOrganizationChart"/>
    <dgm:cxn modelId="{7944ABCE-E606-47D7-AE08-E0A755EE132F}" type="presOf" srcId="{4D1B9718-0FC6-453B-BC4C-85DC95E85EFA}" destId="{77B6C44A-674F-44D0-A177-82B0841DFC7B}" srcOrd="1" destOrd="0" presId="urn:microsoft.com/office/officeart/2009/3/layout/HorizontalOrganizationChart"/>
    <dgm:cxn modelId="{3C1796CB-C485-407C-99C8-3A6676BD9D0D}" type="presOf" srcId="{4E84D995-85D8-4542-963E-7ADE7F96DE4D}" destId="{BD001376-BE42-4556-9D2F-263B7D807653}" srcOrd="0" destOrd="0" presId="urn:microsoft.com/office/officeart/2009/3/layout/HorizontalOrganizationChart"/>
    <dgm:cxn modelId="{E7E38334-10A8-48DD-BB8C-D13E888B3227}" type="presOf" srcId="{D22F5B00-5F4D-41DA-816F-1CF34C5897D0}" destId="{788279AC-207A-4053-B434-D3CEAEC192F6}" srcOrd="0" destOrd="0" presId="urn:microsoft.com/office/officeart/2009/3/layout/HorizontalOrganizationChart"/>
    <dgm:cxn modelId="{9A7E7236-9A20-4971-85D8-6A71DD124702}" type="presOf" srcId="{4D1B9718-0FC6-453B-BC4C-85DC95E85EFA}" destId="{A693270D-12AC-47DD-9A4E-1A67923297FC}" srcOrd="0" destOrd="0" presId="urn:microsoft.com/office/officeart/2009/3/layout/HorizontalOrganizationChart"/>
    <dgm:cxn modelId="{E0547256-38A5-40AD-A908-A34FF0EF5AF1}" srcId="{AC0FDD13-9381-497C-B2E0-A260DED484DB}" destId="{8A50F611-EDCB-4780-9D5A-6116660D85EF}" srcOrd="2" destOrd="0" parTransId="{D22F5B00-5F4D-41DA-816F-1CF34C5897D0}" sibTransId="{A99EC04A-AC38-4865-97C3-31859B576EFE}"/>
    <dgm:cxn modelId="{15CE9B6C-F5AC-45A1-ADB2-750ADE799575}" srcId="{3E285CDC-6EF9-472B-B046-5E2A59A074B6}" destId="{C428557A-B4FF-48C9-9DB9-063AE146F565}" srcOrd="2" destOrd="0" parTransId="{97DCE4B0-AFE4-424C-8FE5-0EF8126A4A93}" sibTransId="{9DABA97C-6CFF-476B-8E7C-1291577A00E8}"/>
    <dgm:cxn modelId="{BC0E64C3-B49E-422D-AAF3-7C37518D2AEA}" type="presOf" srcId="{3985C99B-CC59-4292-B113-8EAEA3EBC249}" destId="{12608F50-7007-488A-B17B-CDA42503023D}" srcOrd="0" destOrd="0" presId="urn:microsoft.com/office/officeart/2009/3/layout/HorizontalOrganizationChart"/>
    <dgm:cxn modelId="{60E2AA09-8C12-41E3-8AAD-DBCAA556ED16}" type="presOf" srcId="{FD53CB9E-BACD-4991-B3D3-E96FBB3169D9}" destId="{5D5D5891-7985-4B0D-BF79-69637A06D0DF}" srcOrd="0" destOrd="0" presId="urn:microsoft.com/office/officeart/2009/3/layout/HorizontalOrganizationChart"/>
    <dgm:cxn modelId="{C54609E5-C9B1-441A-92DE-7530CF8DDDB9}" srcId="{4E84D995-85D8-4542-963E-7ADE7F96DE4D}" destId="{430BAA0A-2E34-45A5-AFE1-33F84E25CD12}" srcOrd="0" destOrd="0" parTransId="{3985C99B-CC59-4292-B113-8EAEA3EBC249}" sibTransId="{293E56C5-8CE6-469A-8BFE-BBAEE472A842}"/>
    <dgm:cxn modelId="{ACCAD65A-0355-404C-80B5-CC14CC6A61D1}" type="presOf" srcId="{6401E1F4-727B-470B-B4A1-1E91219C4E1D}" destId="{DEAC25AC-A5C9-483F-8B80-AE7DEA445C69}" srcOrd="0" destOrd="0" presId="urn:microsoft.com/office/officeart/2009/3/layout/HorizontalOrganizationChart"/>
    <dgm:cxn modelId="{91DC8A16-79F5-46B2-9E97-4A2469D87CCF}" type="presOf" srcId="{C0E661B2-3C75-4EFE-8875-C832EBC1D611}" destId="{F8BAC912-E159-4A27-BAAB-24936E079331}" srcOrd="0" destOrd="0" presId="urn:microsoft.com/office/officeart/2009/3/layout/HorizontalOrganizationChart"/>
    <dgm:cxn modelId="{4021B864-07F5-4C77-8674-E5992CACF401}" srcId="{BEC754B5-620F-462F-8D0E-18671A382740}" destId="{AAE62251-9000-4201-8941-1795F27A4EAD}" srcOrd="0" destOrd="0" parTransId="{F140CB51-FAAB-4A1B-B953-AA761F6F508F}" sibTransId="{3ED0D6D9-42A9-482E-A335-DD897E1BF2E9}"/>
    <dgm:cxn modelId="{8246E32C-AB95-4BD9-A4FE-1A565EF8856C}" type="presOf" srcId="{430BAA0A-2E34-45A5-AFE1-33F84E25CD12}" destId="{79C2F54A-05ED-4144-AE4F-37F113ADBF6B}" srcOrd="0" destOrd="0" presId="urn:microsoft.com/office/officeart/2009/3/layout/HorizontalOrganizationChart"/>
    <dgm:cxn modelId="{8B5AAB8B-AD32-4E69-9460-EBAC060F0CEC}" type="presOf" srcId="{40456BF2-AA47-4CE1-9AC6-AA5137D8958E}" destId="{D2C93417-374C-45E9-A106-41D2B0C4E181}" srcOrd="0" destOrd="0" presId="urn:microsoft.com/office/officeart/2009/3/layout/HorizontalOrganizationChart"/>
    <dgm:cxn modelId="{D36C42A3-5BC2-4632-B030-4208AEA83F3D}" srcId="{AAE62251-9000-4201-8941-1795F27A4EAD}" destId="{FE678302-C98C-442B-A168-940E8C9C59A1}" srcOrd="0" destOrd="0" parTransId="{BAA96796-80A0-4DDB-9FA7-7CE56E228E08}" sibTransId="{C779DA36-AA9A-4D32-A97C-F8097CC22517}"/>
    <dgm:cxn modelId="{A6327D74-7DA6-44D5-97D6-7B21F6692B87}" type="presOf" srcId="{AAE62251-9000-4201-8941-1795F27A4EAD}" destId="{512A65BB-6129-4B7D-85FE-A06415A1F3BB}" srcOrd="1" destOrd="0" presId="urn:microsoft.com/office/officeart/2009/3/layout/HorizontalOrganizationChart"/>
    <dgm:cxn modelId="{03D62AA4-6DA0-49DF-BA57-DD1C34D416C9}" type="presOf" srcId="{CC4AF703-B485-437C-8DB3-1AD648271E05}" destId="{EDCB1454-4D1A-484B-8DED-9BC224208FF4}" srcOrd="0" destOrd="0" presId="urn:microsoft.com/office/officeart/2009/3/layout/HorizontalOrganizationChart"/>
    <dgm:cxn modelId="{996A057A-F285-4481-A076-9645F04ABBA1}" type="presOf" srcId="{61A137B5-129B-4E36-A2D0-83E2318002AA}" destId="{3EB0FD11-8CDF-4354-BEF4-D7A4F3F99309}" srcOrd="0" destOrd="0" presId="urn:microsoft.com/office/officeart/2009/3/layout/HorizontalOrganizationChart"/>
    <dgm:cxn modelId="{61922847-A097-4D1D-9F49-74FB21CA4FCF}" srcId="{4D1B9718-0FC6-453B-BC4C-85DC95E85EFA}" destId="{FD53CB9E-BACD-4991-B3D3-E96FBB3169D9}" srcOrd="1" destOrd="0" parTransId="{F57FDD54-B696-439C-9018-25C62B602552}" sibTransId="{C91370AA-8AB1-4134-B799-C3C6FA196018}"/>
    <dgm:cxn modelId="{9EC5EA2F-4CB0-4F19-B349-C950219991CF}" type="presOf" srcId="{4E84D995-85D8-4542-963E-7ADE7F96DE4D}" destId="{31912D1F-3237-435A-A6D1-42C471F0DEF2}" srcOrd="1" destOrd="0" presId="urn:microsoft.com/office/officeart/2009/3/layout/HorizontalOrganizationChart"/>
    <dgm:cxn modelId="{351AB365-AA93-48C3-8DEC-A41184A3DB32}" type="presOf" srcId="{1C70202D-2D9F-4EF4-94DA-5A9BDB76E723}" destId="{6C5FBBC9-DBBD-4002-A87B-94B1584DE950}" srcOrd="0" destOrd="0" presId="urn:microsoft.com/office/officeart/2009/3/layout/HorizontalOrganizationChart"/>
    <dgm:cxn modelId="{284F6317-ACB6-4F25-B8AC-DB9147E5FAE8}" srcId="{3E285CDC-6EF9-472B-B046-5E2A59A074B6}" destId="{40456BF2-AA47-4CE1-9AC6-AA5137D8958E}" srcOrd="0" destOrd="0" parTransId="{DF0B81D6-F6A2-4D33-A698-A160D025AE34}" sibTransId="{6BDF31A6-D135-4962-A16E-A2C82737D482}"/>
    <dgm:cxn modelId="{88030FDC-96C1-455F-B6D0-78DE6B811FB6}" srcId="{BEC754B5-620F-462F-8D0E-18671A382740}" destId="{CC4AF703-B485-437C-8DB3-1AD648271E05}" srcOrd="3" destOrd="0" parTransId="{D8C351AB-5BC7-48EC-9ADF-08C37AA8324A}" sibTransId="{26EAAFD9-9E92-4403-916B-B6356E963397}"/>
    <dgm:cxn modelId="{98A7E8E9-5FEE-4DA6-8D2A-4971C35954C1}" type="presOf" srcId="{ACE393ED-6BD0-4F9A-ADA7-A2FA991CDD75}" destId="{041993A8-4989-4439-B4A3-D14E2971DF83}" srcOrd="0" destOrd="0" presId="urn:microsoft.com/office/officeart/2009/3/layout/HorizontalOrganizationChart"/>
    <dgm:cxn modelId="{9D044F4B-025C-466F-82E0-10CECEC32EDE}" type="presOf" srcId="{C1AD1EB9-10C0-4FB5-940D-45A6B4978849}" destId="{6BA42FA1-67B7-40FD-8D4E-D24C29DB757A}" srcOrd="1" destOrd="0" presId="urn:microsoft.com/office/officeart/2009/3/layout/HorizontalOrganizationChart"/>
    <dgm:cxn modelId="{4CBE399A-2BAF-4C3F-8E48-3596830C473C}" srcId="{AC0FDD13-9381-497C-B2E0-A260DED484DB}" destId="{3E285CDC-6EF9-472B-B046-5E2A59A074B6}" srcOrd="0" destOrd="0" parTransId="{B5D669F0-B031-4CB9-8581-1D0D3E3D62FB}" sibTransId="{06BF88EC-A80E-46D1-891C-F97342B6218A}"/>
    <dgm:cxn modelId="{1185F731-DC24-4A32-BFB0-8564BDE39205}" type="presOf" srcId="{47C2826F-0872-43F9-90FA-A369D9402DE4}" destId="{285421AA-D822-4765-B18A-C6A42F608DC0}" srcOrd="0" destOrd="0" presId="urn:microsoft.com/office/officeart/2009/3/layout/HorizontalOrganizationChart"/>
    <dgm:cxn modelId="{1BC5E3E8-2FB3-48C7-B36D-94E1847BB742}" type="presOf" srcId="{3E285CDC-6EF9-472B-B046-5E2A59A074B6}" destId="{D427A6DD-0A48-42B9-8976-07D70E5FF656}" srcOrd="1" destOrd="0" presId="urn:microsoft.com/office/officeart/2009/3/layout/HorizontalOrganizationChart"/>
    <dgm:cxn modelId="{BC3C340D-937E-4468-B9E7-05E5198AFD9F}" type="presOf" srcId="{B5D669F0-B031-4CB9-8581-1D0D3E3D62FB}" destId="{0897993D-B607-49E1-AA43-24D070E3776A}" srcOrd="0" destOrd="0" presId="urn:microsoft.com/office/officeart/2009/3/layout/HorizontalOrganizationChart"/>
    <dgm:cxn modelId="{83FA4249-39DC-4EF7-867B-66ECC20B91EF}" type="presOf" srcId="{8A50F611-EDCB-4780-9D5A-6116660D85EF}" destId="{C7810D03-665D-4AD1-A4AB-1E0B39FF395D}" srcOrd="1" destOrd="0" presId="urn:microsoft.com/office/officeart/2009/3/layout/HorizontalOrganizationChart"/>
    <dgm:cxn modelId="{66E44A68-EA66-42BA-95A7-1B41AAE6FF69}" type="presOf" srcId="{3C214787-1108-4988-9769-BC31C9040D11}" destId="{F072E480-ECB0-40F7-81A2-CAA3944245A9}" srcOrd="0" destOrd="0" presId="urn:microsoft.com/office/officeart/2009/3/layout/HorizontalOrganizationChart"/>
    <dgm:cxn modelId="{3B05ADFE-3698-45DD-9B6C-210BC15781B6}" srcId="{430BAA0A-2E34-45A5-AFE1-33F84E25CD12}" destId="{28B83054-8F09-4171-AA01-FE7AA175F53F}" srcOrd="1" destOrd="0" parTransId="{56A939F3-8558-4892-ADCC-8F82013D360D}" sibTransId="{D03E028D-6EE1-45EE-9FB9-530746A26EAA}"/>
    <dgm:cxn modelId="{1B52E690-F38A-4784-B2F7-936DADE0F3C2}" type="presOf" srcId="{CC4AF703-B485-437C-8DB3-1AD648271E05}" destId="{FA096B6A-6F50-4577-A724-5458C545A0ED}" srcOrd="1" destOrd="0" presId="urn:microsoft.com/office/officeart/2009/3/layout/HorizontalOrganizationChart"/>
    <dgm:cxn modelId="{49B7C9CC-9B31-479E-85A3-37962E11340D}" srcId="{CC4AF703-B485-437C-8DB3-1AD648271E05}" destId="{ACE393ED-6BD0-4F9A-ADA7-A2FA991CDD75}" srcOrd="0" destOrd="0" parTransId="{73FD875C-3427-4D18-9731-76BB8528F437}" sibTransId="{1F8E6C68-5A85-44C7-9B0B-A99866235AB5}"/>
    <dgm:cxn modelId="{18522002-23D2-4FF4-9D37-B6138026419C}" srcId="{430BAA0A-2E34-45A5-AFE1-33F84E25CD12}" destId="{121CE2D8-B166-4D56-953F-FCE293E7E5A8}" srcOrd="0" destOrd="0" parTransId="{C0E661B2-3C75-4EFE-8875-C832EBC1D611}" sibTransId="{12E5D19B-2CF0-4623-B4A6-06303F30FF06}"/>
    <dgm:cxn modelId="{25286022-E484-4901-90AA-A4BBA32AAF5A}" type="presOf" srcId="{FE678302-C98C-442B-A168-940E8C9C59A1}" destId="{9CA526E6-E9D5-427F-B45C-3A27C09E54A0}" srcOrd="1" destOrd="0" presId="urn:microsoft.com/office/officeart/2009/3/layout/HorizontalOrganizationChart"/>
    <dgm:cxn modelId="{8E17B194-22FC-4C5F-99BD-3DD9128900F9}" srcId="{4D1B9718-0FC6-453B-BC4C-85DC95E85EFA}" destId="{C1AD1EB9-10C0-4FB5-940D-45A6B4978849}" srcOrd="2" destOrd="0" parTransId="{6401E1F4-727B-470B-B4A1-1E91219C4E1D}" sibTransId="{F01508C9-DA72-4B94-97E6-3E58A3C849AB}"/>
    <dgm:cxn modelId="{37A88F80-B70E-4CA4-B144-6A3817208E6B}" type="presOf" srcId="{73FD875C-3427-4D18-9731-76BB8528F437}" destId="{85263D04-162D-4AD0-A2F9-1DF130C59D5E}" srcOrd="0" destOrd="0" presId="urn:microsoft.com/office/officeart/2009/3/layout/HorizontalOrganizationChart"/>
    <dgm:cxn modelId="{96180658-E61E-4A41-BFA5-A338F85FF542}" type="presOf" srcId="{AC0FDD13-9381-497C-B2E0-A260DED484DB}" destId="{603224E1-C779-4543-8EF0-4C11E8DC03C9}" srcOrd="0" destOrd="0" presId="urn:microsoft.com/office/officeart/2009/3/layout/HorizontalOrganizationChart"/>
    <dgm:cxn modelId="{94C85700-799A-4D26-9013-8C88211937D5}" type="presOf" srcId="{BEC754B5-620F-462F-8D0E-18671A382740}" destId="{0D74919F-F6D9-4FF5-B31B-413F2FEB9BAD}" srcOrd="0" destOrd="0" presId="urn:microsoft.com/office/officeart/2009/3/layout/HorizontalOrganizationChart"/>
    <dgm:cxn modelId="{43B0CC9A-8794-40A1-B8BE-321EA55EE88C}" srcId="{3E285CDC-6EF9-472B-B046-5E2A59A074B6}" destId="{1C70202D-2D9F-4EF4-94DA-5A9BDB76E723}" srcOrd="1" destOrd="0" parTransId="{EF6B98F9-AD70-4570-98C6-6C1029D5EC74}" sibTransId="{B4960DE3-082C-4C86-A675-023440762487}"/>
    <dgm:cxn modelId="{A94D9AB5-5A29-474E-A855-8473737FB523}" srcId="{AC0FDD13-9381-497C-B2E0-A260DED484DB}" destId="{4E84D995-85D8-4542-963E-7ADE7F96DE4D}" srcOrd="1" destOrd="0" parTransId="{3C214787-1108-4988-9769-BC31C9040D11}" sibTransId="{10F7ADD2-E050-4240-9AE2-FCBABDCB3838}"/>
    <dgm:cxn modelId="{0833DCAA-8ED9-49C9-8AC5-825EAFDC890F}" type="presOf" srcId="{C428557A-B4FF-48C9-9DB9-063AE146F565}" destId="{653565B3-67FB-4313-B1BC-D5835267B47A}" srcOrd="1" destOrd="0" presId="urn:microsoft.com/office/officeart/2009/3/layout/HorizontalOrganizationChart"/>
    <dgm:cxn modelId="{B41D26D9-CDA0-4939-A685-76D2CF9AC494}" type="presOf" srcId="{430BAA0A-2E34-45A5-AFE1-33F84E25CD12}" destId="{1DFAAAB1-3A1B-4632-8B09-499660BE03ED}" srcOrd="1" destOrd="0" presId="urn:microsoft.com/office/officeart/2009/3/layout/HorizontalOrganizationChart"/>
    <dgm:cxn modelId="{50F6D771-E926-4BAE-A478-E332A283A540}" type="presParOf" srcId="{0D74919F-F6D9-4FF5-B31B-413F2FEB9BAD}" destId="{20BB6DE1-2948-4A57-8E0F-BD026D747B9D}" srcOrd="0" destOrd="0" presId="urn:microsoft.com/office/officeart/2009/3/layout/HorizontalOrganizationChart"/>
    <dgm:cxn modelId="{8652D526-7FC3-479D-A982-0FFF9D62C766}" type="presParOf" srcId="{20BB6DE1-2948-4A57-8E0F-BD026D747B9D}" destId="{888AFD63-3BE6-43A8-8E6E-3623CD7D7793}" srcOrd="0" destOrd="0" presId="urn:microsoft.com/office/officeart/2009/3/layout/HorizontalOrganizationChart"/>
    <dgm:cxn modelId="{91D12AEA-8B43-491A-9EFE-FA7404A06D13}" type="presParOf" srcId="{888AFD63-3BE6-43A8-8E6E-3623CD7D7793}" destId="{68F25FCC-73CD-4AAA-A850-209A1FA5B3F8}" srcOrd="0" destOrd="0" presId="urn:microsoft.com/office/officeart/2009/3/layout/HorizontalOrganizationChart"/>
    <dgm:cxn modelId="{CBB8C452-BF9C-45F2-8868-4467AF15E105}" type="presParOf" srcId="{888AFD63-3BE6-43A8-8E6E-3623CD7D7793}" destId="{512A65BB-6129-4B7D-85FE-A06415A1F3BB}" srcOrd="1" destOrd="0" presId="urn:microsoft.com/office/officeart/2009/3/layout/HorizontalOrganizationChart"/>
    <dgm:cxn modelId="{C14927FB-88D9-4102-BE9C-68C18C550A1C}" type="presParOf" srcId="{20BB6DE1-2948-4A57-8E0F-BD026D747B9D}" destId="{D33A92BC-E5D7-44EA-8C2D-B1036A39EF0C}" srcOrd="1" destOrd="0" presId="urn:microsoft.com/office/officeart/2009/3/layout/HorizontalOrganizationChart"/>
    <dgm:cxn modelId="{FCB4EF3B-D12F-44F6-8371-B335AF2980C2}" type="presParOf" srcId="{D33A92BC-E5D7-44EA-8C2D-B1036A39EF0C}" destId="{565A8932-8E11-4802-947B-B6BD3EF62E8E}" srcOrd="0" destOrd="0" presId="urn:microsoft.com/office/officeart/2009/3/layout/HorizontalOrganizationChart"/>
    <dgm:cxn modelId="{3BA117CE-548D-4A0D-8028-0314A9D59D71}" type="presParOf" srcId="{D33A92BC-E5D7-44EA-8C2D-B1036A39EF0C}" destId="{47F111C5-4B2B-4C3C-96CA-5DB752B57F7A}" srcOrd="1" destOrd="0" presId="urn:microsoft.com/office/officeart/2009/3/layout/HorizontalOrganizationChart"/>
    <dgm:cxn modelId="{FBF42F47-1255-4D10-BD07-41E1E420D45C}" type="presParOf" srcId="{47F111C5-4B2B-4C3C-96CA-5DB752B57F7A}" destId="{D9469BC5-76BA-4E5B-8DE7-73831F24BE33}" srcOrd="0" destOrd="0" presId="urn:microsoft.com/office/officeart/2009/3/layout/HorizontalOrganizationChart"/>
    <dgm:cxn modelId="{D78371A3-164F-4DCF-8B87-FE5B9ED9F35F}" type="presParOf" srcId="{D9469BC5-76BA-4E5B-8DE7-73831F24BE33}" destId="{7A20F9D0-C018-45C0-8CBD-24482BC289D1}" srcOrd="0" destOrd="0" presId="urn:microsoft.com/office/officeart/2009/3/layout/HorizontalOrganizationChart"/>
    <dgm:cxn modelId="{22D6E5EF-9ACE-4DAB-BB02-C0B2CD0659A4}" type="presParOf" srcId="{D9469BC5-76BA-4E5B-8DE7-73831F24BE33}" destId="{9CA526E6-E9D5-427F-B45C-3A27C09E54A0}" srcOrd="1" destOrd="0" presId="urn:microsoft.com/office/officeart/2009/3/layout/HorizontalOrganizationChart"/>
    <dgm:cxn modelId="{571777E3-428E-46EF-87F2-14B5A179FAE3}" type="presParOf" srcId="{47F111C5-4B2B-4C3C-96CA-5DB752B57F7A}" destId="{A63B7BCC-F74F-43CA-8527-75CFEB0A7A2B}" srcOrd="1" destOrd="0" presId="urn:microsoft.com/office/officeart/2009/3/layout/HorizontalOrganizationChart"/>
    <dgm:cxn modelId="{341702C5-3AF7-4E99-9759-8F01151643D9}" type="presParOf" srcId="{47F111C5-4B2B-4C3C-96CA-5DB752B57F7A}" destId="{5D11A706-E242-437F-99B8-B2D89DB74FAD}" srcOrd="2" destOrd="0" presId="urn:microsoft.com/office/officeart/2009/3/layout/HorizontalOrganizationChart"/>
    <dgm:cxn modelId="{47B57406-541B-4455-BC7E-7DF48FC4AF83}" type="presParOf" srcId="{D33A92BC-E5D7-44EA-8C2D-B1036A39EF0C}" destId="{285421AA-D822-4765-B18A-C6A42F608DC0}" srcOrd="2" destOrd="0" presId="urn:microsoft.com/office/officeart/2009/3/layout/HorizontalOrganizationChart"/>
    <dgm:cxn modelId="{95AC83CD-DE33-4822-824F-C217768CF479}" type="presParOf" srcId="{D33A92BC-E5D7-44EA-8C2D-B1036A39EF0C}" destId="{FB448A56-534E-435A-89ED-9DA8BD2488D8}" srcOrd="3" destOrd="0" presId="urn:microsoft.com/office/officeart/2009/3/layout/HorizontalOrganizationChart"/>
    <dgm:cxn modelId="{40535E62-3312-4D28-91DE-AEAD94D7B43B}" type="presParOf" srcId="{FB448A56-534E-435A-89ED-9DA8BD2488D8}" destId="{8C35EDC9-591E-4E1B-A71F-A41D5E041862}" srcOrd="0" destOrd="0" presId="urn:microsoft.com/office/officeart/2009/3/layout/HorizontalOrganizationChart"/>
    <dgm:cxn modelId="{A8A230BF-4E48-48FB-B140-064F24CDF1BA}" type="presParOf" srcId="{8C35EDC9-591E-4E1B-A71F-A41D5E041862}" destId="{3EB0FD11-8CDF-4354-BEF4-D7A4F3F99309}" srcOrd="0" destOrd="0" presId="urn:microsoft.com/office/officeart/2009/3/layout/HorizontalOrganizationChart"/>
    <dgm:cxn modelId="{66A14323-198C-4FD7-A221-961267780D8F}" type="presParOf" srcId="{8C35EDC9-591E-4E1B-A71F-A41D5E041862}" destId="{EAA884AC-A9DE-4BD0-9815-497BCB4B56DB}" srcOrd="1" destOrd="0" presId="urn:microsoft.com/office/officeart/2009/3/layout/HorizontalOrganizationChart"/>
    <dgm:cxn modelId="{9C6B35D8-5DBF-48EA-AB67-5F9CEF92976B}" type="presParOf" srcId="{FB448A56-534E-435A-89ED-9DA8BD2488D8}" destId="{BEECF786-B76A-4611-BCE5-6F9D35C9D4AE}" srcOrd="1" destOrd="0" presId="urn:microsoft.com/office/officeart/2009/3/layout/HorizontalOrganizationChart"/>
    <dgm:cxn modelId="{A332E201-0AD1-47C2-8484-8BBC20D56DF8}" type="presParOf" srcId="{FB448A56-534E-435A-89ED-9DA8BD2488D8}" destId="{B24F7163-D5FA-43B3-AD9D-0CDC11A15C87}" srcOrd="2" destOrd="0" presId="urn:microsoft.com/office/officeart/2009/3/layout/HorizontalOrganizationChart"/>
    <dgm:cxn modelId="{C5651D32-3494-4421-9965-23F8093D0EF2}" type="presParOf" srcId="{20BB6DE1-2948-4A57-8E0F-BD026D747B9D}" destId="{910CCF9B-4148-452D-A43D-9A89D6F96F1E}" srcOrd="2" destOrd="0" presId="urn:microsoft.com/office/officeart/2009/3/layout/HorizontalOrganizationChart"/>
    <dgm:cxn modelId="{3D8E05A7-5108-4C37-A08C-7679D69927B3}" type="presParOf" srcId="{0D74919F-F6D9-4FF5-B31B-413F2FEB9BAD}" destId="{E069DE7A-E3DD-4973-B1A6-EE91E41221C2}" srcOrd="1" destOrd="0" presId="urn:microsoft.com/office/officeart/2009/3/layout/HorizontalOrganizationChart"/>
    <dgm:cxn modelId="{BCBDBD48-7AAF-4941-8154-FBD06695A267}" type="presParOf" srcId="{E069DE7A-E3DD-4973-B1A6-EE91E41221C2}" destId="{385ABF15-5871-41ED-B8A1-98BDBBF2A42B}" srcOrd="0" destOrd="0" presId="urn:microsoft.com/office/officeart/2009/3/layout/HorizontalOrganizationChart"/>
    <dgm:cxn modelId="{970A9729-7E03-4B98-8DD9-B0FE4E93EE91}" type="presParOf" srcId="{385ABF15-5871-41ED-B8A1-98BDBBF2A42B}" destId="{603224E1-C779-4543-8EF0-4C11E8DC03C9}" srcOrd="0" destOrd="0" presId="urn:microsoft.com/office/officeart/2009/3/layout/HorizontalOrganizationChart"/>
    <dgm:cxn modelId="{958D1927-6780-4159-9014-83BB6ED59200}" type="presParOf" srcId="{385ABF15-5871-41ED-B8A1-98BDBBF2A42B}" destId="{28A77746-326B-42C8-89F5-F76B71FBEE9E}" srcOrd="1" destOrd="0" presId="urn:microsoft.com/office/officeart/2009/3/layout/HorizontalOrganizationChart"/>
    <dgm:cxn modelId="{886703D3-BF4F-4A15-8164-08EC96B9FBA7}" type="presParOf" srcId="{E069DE7A-E3DD-4973-B1A6-EE91E41221C2}" destId="{BA3993B1-4DC2-48AE-A775-0456197FA4BF}" srcOrd="1" destOrd="0" presId="urn:microsoft.com/office/officeart/2009/3/layout/HorizontalOrganizationChart"/>
    <dgm:cxn modelId="{D23822AA-0391-47EF-8F5D-9304315F4054}" type="presParOf" srcId="{BA3993B1-4DC2-48AE-A775-0456197FA4BF}" destId="{0897993D-B607-49E1-AA43-24D070E3776A}" srcOrd="0" destOrd="0" presId="urn:microsoft.com/office/officeart/2009/3/layout/HorizontalOrganizationChart"/>
    <dgm:cxn modelId="{20F4AFE2-DF49-43F0-A2F0-27278B71F42B}" type="presParOf" srcId="{BA3993B1-4DC2-48AE-A775-0456197FA4BF}" destId="{C64B62BA-4283-4DAA-B840-14AD35EC8727}" srcOrd="1" destOrd="0" presId="urn:microsoft.com/office/officeart/2009/3/layout/HorizontalOrganizationChart"/>
    <dgm:cxn modelId="{443CDADE-27EB-43CA-91F1-D22F839DFAD3}" type="presParOf" srcId="{C64B62BA-4283-4DAA-B840-14AD35EC8727}" destId="{BA724B15-66D3-4834-B5F9-433F788B686E}" srcOrd="0" destOrd="0" presId="urn:microsoft.com/office/officeart/2009/3/layout/HorizontalOrganizationChart"/>
    <dgm:cxn modelId="{8C31A832-69BF-470C-AA87-65A533544925}" type="presParOf" srcId="{BA724B15-66D3-4834-B5F9-433F788B686E}" destId="{DDF66836-2081-4772-B57C-085F26587632}" srcOrd="0" destOrd="0" presId="urn:microsoft.com/office/officeart/2009/3/layout/HorizontalOrganizationChart"/>
    <dgm:cxn modelId="{27511190-65EA-4B1A-B461-82992FCD1D1E}" type="presParOf" srcId="{BA724B15-66D3-4834-B5F9-433F788B686E}" destId="{D427A6DD-0A48-42B9-8976-07D70E5FF656}" srcOrd="1" destOrd="0" presId="urn:microsoft.com/office/officeart/2009/3/layout/HorizontalOrganizationChart"/>
    <dgm:cxn modelId="{A4BEBD2D-8510-45B8-8C07-634E926826C2}" type="presParOf" srcId="{C64B62BA-4283-4DAA-B840-14AD35EC8727}" destId="{47F174A6-5CFB-4E19-9BCC-6A94F3CB9229}" srcOrd="1" destOrd="0" presId="urn:microsoft.com/office/officeart/2009/3/layout/HorizontalOrganizationChart"/>
    <dgm:cxn modelId="{3EA14783-016C-448A-B083-441065B876DD}" type="presParOf" srcId="{47F174A6-5CFB-4E19-9BCC-6A94F3CB9229}" destId="{6B1668E5-1AE0-45CA-90F2-094181B50E77}" srcOrd="0" destOrd="0" presId="urn:microsoft.com/office/officeart/2009/3/layout/HorizontalOrganizationChart"/>
    <dgm:cxn modelId="{CA48F7FE-17D7-4E29-8165-C76BA6D34874}" type="presParOf" srcId="{47F174A6-5CFB-4E19-9BCC-6A94F3CB9229}" destId="{C60746C6-D844-4F59-9E18-2972B2C07033}" srcOrd="1" destOrd="0" presId="urn:microsoft.com/office/officeart/2009/3/layout/HorizontalOrganizationChart"/>
    <dgm:cxn modelId="{A9820417-8092-41D2-9BB5-B3F4F60FEE0D}" type="presParOf" srcId="{C60746C6-D844-4F59-9E18-2972B2C07033}" destId="{8D3BB2F1-8F5B-4211-BF1E-AD9EF37EC17B}" srcOrd="0" destOrd="0" presId="urn:microsoft.com/office/officeart/2009/3/layout/HorizontalOrganizationChart"/>
    <dgm:cxn modelId="{A1251BCE-5CAB-4237-AA68-7527C58A09CE}" type="presParOf" srcId="{8D3BB2F1-8F5B-4211-BF1E-AD9EF37EC17B}" destId="{D2C93417-374C-45E9-A106-41D2B0C4E181}" srcOrd="0" destOrd="0" presId="urn:microsoft.com/office/officeart/2009/3/layout/HorizontalOrganizationChart"/>
    <dgm:cxn modelId="{773ACC22-E9A4-40C4-830E-477F3E0D07C9}" type="presParOf" srcId="{8D3BB2F1-8F5B-4211-BF1E-AD9EF37EC17B}" destId="{297718DA-2A34-4D68-919F-25697C319354}" srcOrd="1" destOrd="0" presId="urn:microsoft.com/office/officeart/2009/3/layout/HorizontalOrganizationChart"/>
    <dgm:cxn modelId="{E939F222-B830-4FDD-B8AC-F134B9A84453}" type="presParOf" srcId="{C60746C6-D844-4F59-9E18-2972B2C07033}" destId="{E2D4F147-015B-4DF7-AC04-DDB2E0E2C40F}" srcOrd="1" destOrd="0" presId="urn:microsoft.com/office/officeart/2009/3/layout/HorizontalOrganizationChart"/>
    <dgm:cxn modelId="{6198EEBC-13BB-484E-A806-07402FDBDA5F}" type="presParOf" srcId="{C60746C6-D844-4F59-9E18-2972B2C07033}" destId="{10DD6811-4A4A-40D5-A758-095B680E9FA5}" srcOrd="2" destOrd="0" presId="urn:microsoft.com/office/officeart/2009/3/layout/HorizontalOrganizationChart"/>
    <dgm:cxn modelId="{03612548-CB66-46C5-AF4D-7C292055F55B}" type="presParOf" srcId="{47F174A6-5CFB-4E19-9BCC-6A94F3CB9229}" destId="{EA6BC349-89C2-4A69-A47B-73A5226315F1}" srcOrd="2" destOrd="0" presId="urn:microsoft.com/office/officeart/2009/3/layout/HorizontalOrganizationChart"/>
    <dgm:cxn modelId="{9BA7D6F5-CD84-46CB-A8CF-E26AD3471C53}" type="presParOf" srcId="{47F174A6-5CFB-4E19-9BCC-6A94F3CB9229}" destId="{F746450C-2938-40FA-AE38-F66EB2F0EAB0}" srcOrd="3" destOrd="0" presId="urn:microsoft.com/office/officeart/2009/3/layout/HorizontalOrganizationChart"/>
    <dgm:cxn modelId="{20083971-AE5D-43D0-B1C9-B524772C54B3}" type="presParOf" srcId="{F746450C-2938-40FA-AE38-F66EB2F0EAB0}" destId="{147D09C8-1603-480D-A2B4-E7CF95B023AC}" srcOrd="0" destOrd="0" presId="urn:microsoft.com/office/officeart/2009/3/layout/HorizontalOrganizationChart"/>
    <dgm:cxn modelId="{0BCF6B70-6C44-41CE-8685-52AB9C364C80}" type="presParOf" srcId="{147D09C8-1603-480D-A2B4-E7CF95B023AC}" destId="{6C5FBBC9-DBBD-4002-A87B-94B1584DE950}" srcOrd="0" destOrd="0" presId="urn:microsoft.com/office/officeart/2009/3/layout/HorizontalOrganizationChart"/>
    <dgm:cxn modelId="{96EDE59F-CB7F-40C9-AACD-4CD42009206D}" type="presParOf" srcId="{147D09C8-1603-480D-A2B4-E7CF95B023AC}" destId="{15619F7D-246E-4CC9-AEB6-C3403E769754}" srcOrd="1" destOrd="0" presId="urn:microsoft.com/office/officeart/2009/3/layout/HorizontalOrganizationChart"/>
    <dgm:cxn modelId="{110FE76C-C4B6-4458-8A7B-6C52CCA10183}" type="presParOf" srcId="{F746450C-2938-40FA-AE38-F66EB2F0EAB0}" destId="{71D18BDB-CDBB-4A6A-AD0A-4C5C9EF03F63}" srcOrd="1" destOrd="0" presId="urn:microsoft.com/office/officeart/2009/3/layout/HorizontalOrganizationChart"/>
    <dgm:cxn modelId="{0B454DB9-8EB2-43DE-B806-CCFD28CD41E3}" type="presParOf" srcId="{F746450C-2938-40FA-AE38-F66EB2F0EAB0}" destId="{2DDE5E0D-0E75-4ADD-931F-5CC7F7356A53}" srcOrd="2" destOrd="0" presId="urn:microsoft.com/office/officeart/2009/3/layout/HorizontalOrganizationChart"/>
    <dgm:cxn modelId="{FEE1E342-80D5-4B69-B5D8-6B9204115729}" type="presParOf" srcId="{47F174A6-5CFB-4E19-9BCC-6A94F3CB9229}" destId="{5527BB64-811D-4A6E-B864-5B91B1288EF9}" srcOrd="4" destOrd="0" presId="urn:microsoft.com/office/officeart/2009/3/layout/HorizontalOrganizationChart"/>
    <dgm:cxn modelId="{A9B02CC5-DEAA-4126-8072-FC08ADB3C1EB}" type="presParOf" srcId="{47F174A6-5CFB-4E19-9BCC-6A94F3CB9229}" destId="{B3C16CBC-5B34-4089-81D3-EAA2E98A5706}" srcOrd="5" destOrd="0" presId="urn:microsoft.com/office/officeart/2009/3/layout/HorizontalOrganizationChart"/>
    <dgm:cxn modelId="{D3061316-CBCD-4648-BC02-9B4D750FF8AC}" type="presParOf" srcId="{B3C16CBC-5B34-4089-81D3-EAA2E98A5706}" destId="{EE70EEBC-4304-4563-9EA9-06F324DBD82B}" srcOrd="0" destOrd="0" presId="urn:microsoft.com/office/officeart/2009/3/layout/HorizontalOrganizationChart"/>
    <dgm:cxn modelId="{974E0F6B-9855-48BB-A160-30FD9D4E2008}" type="presParOf" srcId="{EE70EEBC-4304-4563-9EA9-06F324DBD82B}" destId="{B23DCC92-A4D9-4A36-946C-C8FAC8682AA5}" srcOrd="0" destOrd="0" presId="urn:microsoft.com/office/officeart/2009/3/layout/HorizontalOrganizationChart"/>
    <dgm:cxn modelId="{EA0B0078-F3AE-4D94-A22F-E9ED36A7A73D}" type="presParOf" srcId="{EE70EEBC-4304-4563-9EA9-06F324DBD82B}" destId="{653565B3-67FB-4313-B1BC-D5835267B47A}" srcOrd="1" destOrd="0" presId="urn:microsoft.com/office/officeart/2009/3/layout/HorizontalOrganizationChart"/>
    <dgm:cxn modelId="{87D018D5-1249-45FB-8B2C-E9B972D6D8A9}" type="presParOf" srcId="{B3C16CBC-5B34-4089-81D3-EAA2E98A5706}" destId="{2F42901D-413F-44CA-B066-FAC29DB8A6CB}" srcOrd="1" destOrd="0" presId="urn:microsoft.com/office/officeart/2009/3/layout/HorizontalOrganizationChart"/>
    <dgm:cxn modelId="{29F3600C-3612-4451-BD97-A7B77682B09C}" type="presParOf" srcId="{B3C16CBC-5B34-4089-81D3-EAA2E98A5706}" destId="{205259B1-2E7D-47F9-804B-9CE419342C1D}" srcOrd="2" destOrd="0" presId="urn:microsoft.com/office/officeart/2009/3/layout/HorizontalOrganizationChart"/>
    <dgm:cxn modelId="{EEDB2745-9392-4C1D-9346-EF629C01C55C}" type="presParOf" srcId="{C64B62BA-4283-4DAA-B840-14AD35EC8727}" destId="{E75B2E0D-3C91-43F8-95F4-C8523448D932}" srcOrd="2" destOrd="0" presId="urn:microsoft.com/office/officeart/2009/3/layout/HorizontalOrganizationChart"/>
    <dgm:cxn modelId="{9B4339AE-4D8B-4E2D-B549-CB5CD60B892B}" type="presParOf" srcId="{BA3993B1-4DC2-48AE-A775-0456197FA4BF}" destId="{F072E480-ECB0-40F7-81A2-CAA3944245A9}" srcOrd="2" destOrd="0" presId="urn:microsoft.com/office/officeart/2009/3/layout/HorizontalOrganizationChart"/>
    <dgm:cxn modelId="{7CADCA44-3318-4D13-A0A8-81F887932F23}" type="presParOf" srcId="{BA3993B1-4DC2-48AE-A775-0456197FA4BF}" destId="{B42203DA-9E3B-4B12-A58E-029691BC97A4}" srcOrd="3" destOrd="0" presId="urn:microsoft.com/office/officeart/2009/3/layout/HorizontalOrganizationChart"/>
    <dgm:cxn modelId="{503F52A7-BA58-49D4-8548-3DC838E51140}" type="presParOf" srcId="{B42203DA-9E3B-4B12-A58E-029691BC97A4}" destId="{2FC003F1-85A3-48AE-AF50-DA87345A9B5D}" srcOrd="0" destOrd="0" presId="urn:microsoft.com/office/officeart/2009/3/layout/HorizontalOrganizationChart"/>
    <dgm:cxn modelId="{32B58AA7-FC89-4513-85D1-F0D782AC9FFF}" type="presParOf" srcId="{2FC003F1-85A3-48AE-AF50-DA87345A9B5D}" destId="{BD001376-BE42-4556-9D2F-263B7D807653}" srcOrd="0" destOrd="0" presId="urn:microsoft.com/office/officeart/2009/3/layout/HorizontalOrganizationChart"/>
    <dgm:cxn modelId="{ED51229E-A459-46E7-8049-20CFE76923ED}" type="presParOf" srcId="{2FC003F1-85A3-48AE-AF50-DA87345A9B5D}" destId="{31912D1F-3237-435A-A6D1-42C471F0DEF2}" srcOrd="1" destOrd="0" presId="urn:microsoft.com/office/officeart/2009/3/layout/HorizontalOrganizationChart"/>
    <dgm:cxn modelId="{661E2E12-64B8-4487-8CB1-98319D7EFD30}" type="presParOf" srcId="{B42203DA-9E3B-4B12-A58E-029691BC97A4}" destId="{A418D3FD-95A6-47D0-AA2D-4884CC16C79C}" srcOrd="1" destOrd="0" presId="urn:microsoft.com/office/officeart/2009/3/layout/HorizontalOrganizationChart"/>
    <dgm:cxn modelId="{3F6C69B7-0304-4CDC-B994-B67419B64CB0}" type="presParOf" srcId="{A418D3FD-95A6-47D0-AA2D-4884CC16C79C}" destId="{12608F50-7007-488A-B17B-CDA42503023D}" srcOrd="0" destOrd="0" presId="urn:microsoft.com/office/officeart/2009/3/layout/HorizontalOrganizationChart"/>
    <dgm:cxn modelId="{0B9C0933-4011-4EC9-9916-970FE5A279C9}" type="presParOf" srcId="{A418D3FD-95A6-47D0-AA2D-4884CC16C79C}" destId="{F529ADA6-662A-4724-97FB-3F07522D5000}" srcOrd="1" destOrd="0" presId="urn:microsoft.com/office/officeart/2009/3/layout/HorizontalOrganizationChart"/>
    <dgm:cxn modelId="{5195ACF6-4F5F-4915-8746-49530F161DEB}" type="presParOf" srcId="{F529ADA6-662A-4724-97FB-3F07522D5000}" destId="{78D0894E-C8E3-4561-A4DC-72F4CC3D7587}" srcOrd="0" destOrd="0" presId="urn:microsoft.com/office/officeart/2009/3/layout/HorizontalOrganizationChart"/>
    <dgm:cxn modelId="{48033219-BF71-49E0-96C7-07E2A1381254}" type="presParOf" srcId="{78D0894E-C8E3-4561-A4DC-72F4CC3D7587}" destId="{79C2F54A-05ED-4144-AE4F-37F113ADBF6B}" srcOrd="0" destOrd="0" presId="urn:microsoft.com/office/officeart/2009/3/layout/HorizontalOrganizationChart"/>
    <dgm:cxn modelId="{73E51CDB-ACEA-4DEA-BB8C-752F6CBDBA3A}" type="presParOf" srcId="{78D0894E-C8E3-4561-A4DC-72F4CC3D7587}" destId="{1DFAAAB1-3A1B-4632-8B09-499660BE03ED}" srcOrd="1" destOrd="0" presId="urn:microsoft.com/office/officeart/2009/3/layout/HorizontalOrganizationChart"/>
    <dgm:cxn modelId="{BAE5D3B7-47CA-4EF5-9D79-A2D08C49244F}" type="presParOf" srcId="{F529ADA6-662A-4724-97FB-3F07522D5000}" destId="{FF3CF3B6-B191-48CE-8BF2-843D87AF3D6F}" srcOrd="1" destOrd="0" presId="urn:microsoft.com/office/officeart/2009/3/layout/HorizontalOrganizationChart"/>
    <dgm:cxn modelId="{2C0B763F-8FFE-4FF6-B676-5F4FAD0781DE}" type="presParOf" srcId="{FF3CF3B6-B191-48CE-8BF2-843D87AF3D6F}" destId="{F8BAC912-E159-4A27-BAAB-24936E079331}" srcOrd="0" destOrd="0" presId="urn:microsoft.com/office/officeart/2009/3/layout/HorizontalOrganizationChart"/>
    <dgm:cxn modelId="{7D3319C4-F710-48DD-826E-E71E760101FF}" type="presParOf" srcId="{FF3CF3B6-B191-48CE-8BF2-843D87AF3D6F}" destId="{93735B00-4CE4-4096-818C-6F148D752ADB}" srcOrd="1" destOrd="0" presId="urn:microsoft.com/office/officeart/2009/3/layout/HorizontalOrganizationChart"/>
    <dgm:cxn modelId="{64D9A8F6-495E-4B95-8C90-989737856CE8}" type="presParOf" srcId="{93735B00-4CE4-4096-818C-6F148D752ADB}" destId="{A9D83BBA-FDCF-46E1-B152-B5D987F9F034}" srcOrd="0" destOrd="0" presId="urn:microsoft.com/office/officeart/2009/3/layout/HorizontalOrganizationChart"/>
    <dgm:cxn modelId="{CB2CB0DA-161F-4229-8F52-738C0305487B}" type="presParOf" srcId="{A9D83BBA-FDCF-46E1-B152-B5D987F9F034}" destId="{BD3A971A-81F3-4197-88B5-C3708ECC74D5}" srcOrd="0" destOrd="0" presId="urn:microsoft.com/office/officeart/2009/3/layout/HorizontalOrganizationChart"/>
    <dgm:cxn modelId="{1EC8108F-C116-41BA-8959-D6414BB46F71}" type="presParOf" srcId="{A9D83BBA-FDCF-46E1-B152-B5D987F9F034}" destId="{6E2803A8-C5AD-427C-86BD-26BECE8AF19A}" srcOrd="1" destOrd="0" presId="urn:microsoft.com/office/officeart/2009/3/layout/HorizontalOrganizationChart"/>
    <dgm:cxn modelId="{9AADD183-865A-4573-96A6-2B9739A998BB}" type="presParOf" srcId="{93735B00-4CE4-4096-818C-6F148D752ADB}" destId="{69624593-4AAD-4F64-AC7B-5D0A46EC930C}" srcOrd="1" destOrd="0" presId="urn:microsoft.com/office/officeart/2009/3/layout/HorizontalOrganizationChart"/>
    <dgm:cxn modelId="{D5E5D0FE-EFBB-4B20-B16E-38CBCC95D48A}" type="presParOf" srcId="{93735B00-4CE4-4096-818C-6F148D752ADB}" destId="{941AF3DB-EE6F-4A0F-90CB-357015F65E56}" srcOrd="2" destOrd="0" presId="urn:microsoft.com/office/officeart/2009/3/layout/HorizontalOrganizationChart"/>
    <dgm:cxn modelId="{BB00CE7D-CDE5-424F-8C76-6252347FCEF2}" type="presParOf" srcId="{FF3CF3B6-B191-48CE-8BF2-843D87AF3D6F}" destId="{39C21BA3-285D-4CC0-947B-CAA44E194040}" srcOrd="2" destOrd="0" presId="urn:microsoft.com/office/officeart/2009/3/layout/HorizontalOrganizationChart"/>
    <dgm:cxn modelId="{E62AB797-4B2D-464C-8372-4846A82DA738}" type="presParOf" srcId="{FF3CF3B6-B191-48CE-8BF2-843D87AF3D6F}" destId="{E28BCBA7-64E8-4F0C-8B5C-EC50BA49FD51}" srcOrd="3" destOrd="0" presId="urn:microsoft.com/office/officeart/2009/3/layout/HorizontalOrganizationChart"/>
    <dgm:cxn modelId="{994D62CB-3A55-488F-B462-D5A559EC0E57}" type="presParOf" srcId="{E28BCBA7-64E8-4F0C-8B5C-EC50BA49FD51}" destId="{AC41B09A-9AE2-430E-9301-F2B05F375844}" srcOrd="0" destOrd="0" presId="urn:microsoft.com/office/officeart/2009/3/layout/HorizontalOrganizationChart"/>
    <dgm:cxn modelId="{271F787F-5E91-4D51-92F6-5831BFA431CF}" type="presParOf" srcId="{AC41B09A-9AE2-430E-9301-F2B05F375844}" destId="{8517B137-D69F-46BF-800C-655A56513992}" srcOrd="0" destOrd="0" presId="urn:microsoft.com/office/officeart/2009/3/layout/HorizontalOrganizationChart"/>
    <dgm:cxn modelId="{439B74D0-4325-4E79-9AD9-1586AC923DF2}" type="presParOf" srcId="{AC41B09A-9AE2-430E-9301-F2B05F375844}" destId="{326A6CB6-A173-44B1-877C-AFFABCBCF165}" srcOrd="1" destOrd="0" presId="urn:microsoft.com/office/officeart/2009/3/layout/HorizontalOrganizationChart"/>
    <dgm:cxn modelId="{3B4EBE3B-4A9D-4BC8-9B9C-E0975849A803}" type="presParOf" srcId="{E28BCBA7-64E8-4F0C-8B5C-EC50BA49FD51}" destId="{C32B5E49-74F6-4744-A88A-2F864D182363}" srcOrd="1" destOrd="0" presId="urn:microsoft.com/office/officeart/2009/3/layout/HorizontalOrganizationChart"/>
    <dgm:cxn modelId="{32D2DFC1-D6B0-461C-B18D-4DF9CE0EF9BA}" type="presParOf" srcId="{E28BCBA7-64E8-4F0C-8B5C-EC50BA49FD51}" destId="{96A021FE-471B-443C-BB4A-36CE7DDCFAC4}" srcOrd="2" destOrd="0" presId="urn:microsoft.com/office/officeart/2009/3/layout/HorizontalOrganizationChart"/>
    <dgm:cxn modelId="{F05888C8-D54B-4C8D-BB8D-F3FB6CB7C91F}" type="presParOf" srcId="{F529ADA6-662A-4724-97FB-3F07522D5000}" destId="{82495E1C-4034-4118-8792-2FAA2C818219}" srcOrd="2" destOrd="0" presId="urn:microsoft.com/office/officeart/2009/3/layout/HorizontalOrganizationChart"/>
    <dgm:cxn modelId="{4E890E3B-0012-4B99-B621-6F8D1AB8AD5D}" type="presParOf" srcId="{B42203DA-9E3B-4B12-A58E-029691BC97A4}" destId="{F643BFB1-E71A-45AA-A420-F9B25BFDBE0A}" srcOrd="2" destOrd="0" presId="urn:microsoft.com/office/officeart/2009/3/layout/HorizontalOrganizationChart"/>
    <dgm:cxn modelId="{4B77A502-1E70-4B41-B8D6-A4DDB2EE7E9A}" type="presParOf" srcId="{BA3993B1-4DC2-48AE-A775-0456197FA4BF}" destId="{788279AC-207A-4053-B434-D3CEAEC192F6}" srcOrd="4" destOrd="0" presId="urn:microsoft.com/office/officeart/2009/3/layout/HorizontalOrganizationChart"/>
    <dgm:cxn modelId="{7CD73437-6BF2-4356-92C7-DF8BA7843BC5}" type="presParOf" srcId="{BA3993B1-4DC2-48AE-A775-0456197FA4BF}" destId="{1E6396C6-4F8B-41D0-861D-50819640CF6D}" srcOrd="5" destOrd="0" presId="urn:microsoft.com/office/officeart/2009/3/layout/HorizontalOrganizationChart"/>
    <dgm:cxn modelId="{0B19C97C-B49A-4039-AC18-49E862164936}" type="presParOf" srcId="{1E6396C6-4F8B-41D0-861D-50819640CF6D}" destId="{50D95B8C-D2FE-4F47-A520-DA9CEC6F9485}" srcOrd="0" destOrd="0" presId="urn:microsoft.com/office/officeart/2009/3/layout/HorizontalOrganizationChart"/>
    <dgm:cxn modelId="{C9BEB959-D241-49A5-9DAE-8FD9C40A11E4}" type="presParOf" srcId="{50D95B8C-D2FE-4F47-A520-DA9CEC6F9485}" destId="{4020A5BD-B411-4479-89F4-FA4CCE388F0E}" srcOrd="0" destOrd="0" presId="urn:microsoft.com/office/officeart/2009/3/layout/HorizontalOrganizationChart"/>
    <dgm:cxn modelId="{A7471B17-7561-4251-B322-9518580F9F58}" type="presParOf" srcId="{50D95B8C-D2FE-4F47-A520-DA9CEC6F9485}" destId="{C7810D03-665D-4AD1-A4AB-1E0B39FF395D}" srcOrd="1" destOrd="0" presId="urn:microsoft.com/office/officeart/2009/3/layout/HorizontalOrganizationChart"/>
    <dgm:cxn modelId="{E28D7ABE-936F-4C30-B904-F4D5261DDAFA}" type="presParOf" srcId="{1E6396C6-4F8B-41D0-861D-50819640CF6D}" destId="{675FB638-2AA4-49F0-88BD-DBA949BB7D6C}" srcOrd="1" destOrd="0" presId="urn:microsoft.com/office/officeart/2009/3/layout/HorizontalOrganizationChart"/>
    <dgm:cxn modelId="{3D9166EF-B591-4639-A26C-19C36231B197}" type="presParOf" srcId="{1E6396C6-4F8B-41D0-861D-50819640CF6D}" destId="{C03E9814-D1C7-42C9-9063-8E82FD9BDE26}" srcOrd="2" destOrd="0" presId="urn:microsoft.com/office/officeart/2009/3/layout/HorizontalOrganizationChart"/>
    <dgm:cxn modelId="{629B8236-B4FB-46D1-82D3-74811ECC7112}" type="presParOf" srcId="{E069DE7A-E3DD-4973-B1A6-EE91E41221C2}" destId="{DE6A3FD9-F401-4242-B274-A4C261082B4F}" srcOrd="2" destOrd="0" presId="urn:microsoft.com/office/officeart/2009/3/layout/HorizontalOrganizationChart"/>
    <dgm:cxn modelId="{015AB945-2ACD-4F87-B36E-F11FBD81F00A}" type="presParOf" srcId="{0D74919F-F6D9-4FF5-B31B-413F2FEB9BAD}" destId="{87915BF0-B332-459D-AEAB-D5B90D7B7403}" srcOrd="2" destOrd="0" presId="urn:microsoft.com/office/officeart/2009/3/layout/HorizontalOrganizationChart"/>
    <dgm:cxn modelId="{6CF36196-3845-496C-8626-55E91BDE7F78}" type="presParOf" srcId="{87915BF0-B332-459D-AEAB-D5B90D7B7403}" destId="{275145FC-7AEE-4DFD-9D1D-827633F97131}" srcOrd="0" destOrd="0" presId="urn:microsoft.com/office/officeart/2009/3/layout/HorizontalOrganizationChart"/>
    <dgm:cxn modelId="{24AB1B87-CC61-47CB-A007-4F6A0D4D98D1}" type="presParOf" srcId="{275145FC-7AEE-4DFD-9D1D-827633F97131}" destId="{A693270D-12AC-47DD-9A4E-1A67923297FC}" srcOrd="0" destOrd="0" presId="urn:microsoft.com/office/officeart/2009/3/layout/HorizontalOrganizationChart"/>
    <dgm:cxn modelId="{72751551-7C55-47FB-9AF7-E76E9DA1534E}" type="presParOf" srcId="{275145FC-7AEE-4DFD-9D1D-827633F97131}" destId="{77B6C44A-674F-44D0-A177-82B0841DFC7B}" srcOrd="1" destOrd="0" presId="urn:microsoft.com/office/officeart/2009/3/layout/HorizontalOrganizationChart"/>
    <dgm:cxn modelId="{ED5D5A40-616B-4494-A383-B24D5D39E46F}" type="presParOf" srcId="{87915BF0-B332-459D-AEAB-D5B90D7B7403}" destId="{CBA61653-AD3C-4A54-9605-EDB126431002}" srcOrd="1" destOrd="0" presId="urn:microsoft.com/office/officeart/2009/3/layout/HorizontalOrganizationChart"/>
    <dgm:cxn modelId="{E6FF9AA3-CA81-4A5C-8B33-A272F0A7ADD0}" type="presParOf" srcId="{CBA61653-AD3C-4A54-9605-EDB126431002}" destId="{4F28D300-DFA2-470C-9412-E0638541095C}" srcOrd="0" destOrd="0" presId="urn:microsoft.com/office/officeart/2009/3/layout/HorizontalOrganizationChart"/>
    <dgm:cxn modelId="{569DE234-2BF3-4795-BEBE-96F581762A21}" type="presParOf" srcId="{CBA61653-AD3C-4A54-9605-EDB126431002}" destId="{B1F7AAE8-ADA5-41B7-9C9B-D7610C36DB4F}" srcOrd="1" destOrd="0" presId="urn:microsoft.com/office/officeart/2009/3/layout/HorizontalOrganizationChart"/>
    <dgm:cxn modelId="{4100E5C8-A957-4339-A562-5774640D8101}" type="presParOf" srcId="{B1F7AAE8-ADA5-41B7-9C9B-D7610C36DB4F}" destId="{2FCBFF5E-70A9-4C74-BB0B-43106CC093B2}" srcOrd="0" destOrd="0" presId="urn:microsoft.com/office/officeart/2009/3/layout/HorizontalOrganizationChart"/>
    <dgm:cxn modelId="{64967834-EBA7-4A42-88F7-235DE5A57694}" type="presParOf" srcId="{2FCBFF5E-70A9-4C74-BB0B-43106CC093B2}" destId="{AEEF375E-9C49-4780-8696-F92864B0D1A7}" srcOrd="0" destOrd="0" presId="urn:microsoft.com/office/officeart/2009/3/layout/HorizontalOrganizationChart"/>
    <dgm:cxn modelId="{B6E99E4A-6D8C-49E2-9269-99A7059F229F}" type="presParOf" srcId="{2FCBFF5E-70A9-4C74-BB0B-43106CC093B2}" destId="{CEB928DB-CD88-4D34-B5AD-61FBC42428F5}" srcOrd="1" destOrd="0" presId="urn:microsoft.com/office/officeart/2009/3/layout/HorizontalOrganizationChart"/>
    <dgm:cxn modelId="{960715E0-5E64-4D4F-9E6F-BFE84D9F8B2E}" type="presParOf" srcId="{B1F7AAE8-ADA5-41B7-9C9B-D7610C36DB4F}" destId="{5201CE87-1990-4DD2-8812-E3A7E69F831A}" srcOrd="1" destOrd="0" presId="urn:microsoft.com/office/officeart/2009/3/layout/HorizontalOrganizationChart"/>
    <dgm:cxn modelId="{E233659B-BEA4-4CC3-84DA-63F1063ABB40}" type="presParOf" srcId="{B1F7AAE8-ADA5-41B7-9C9B-D7610C36DB4F}" destId="{0CA970E8-0FD7-449C-A61F-BD37EA05FC2A}" srcOrd="2" destOrd="0" presId="urn:microsoft.com/office/officeart/2009/3/layout/HorizontalOrganizationChart"/>
    <dgm:cxn modelId="{097B1715-A993-4890-825E-C9278028B321}" type="presParOf" srcId="{CBA61653-AD3C-4A54-9605-EDB126431002}" destId="{D6BEC4B2-195E-42A2-A327-1507A840F854}" srcOrd="2" destOrd="0" presId="urn:microsoft.com/office/officeart/2009/3/layout/HorizontalOrganizationChart"/>
    <dgm:cxn modelId="{E948224B-8566-4302-85A5-CF87FDE41931}" type="presParOf" srcId="{CBA61653-AD3C-4A54-9605-EDB126431002}" destId="{4903F111-8A6F-4F60-9E38-832E674D0B21}" srcOrd="3" destOrd="0" presId="urn:microsoft.com/office/officeart/2009/3/layout/HorizontalOrganizationChart"/>
    <dgm:cxn modelId="{6245689F-F28E-420A-8B35-66FB670867B4}" type="presParOf" srcId="{4903F111-8A6F-4F60-9E38-832E674D0B21}" destId="{11F0A1D6-FFDF-44B8-A0EC-1C5ACF1BF761}" srcOrd="0" destOrd="0" presId="urn:microsoft.com/office/officeart/2009/3/layout/HorizontalOrganizationChart"/>
    <dgm:cxn modelId="{8DE3C2AD-B76E-4D28-B32D-6ADFB5DA347E}" type="presParOf" srcId="{11F0A1D6-FFDF-44B8-A0EC-1C5ACF1BF761}" destId="{5D5D5891-7985-4B0D-BF79-69637A06D0DF}" srcOrd="0" destOrd="0" presId="urn:microsoft.com/office/officeart/2009/3/layout/HorizontalOrganizationChart"/>
    <dgm:cxn modelId="{153D7FD8-0213-47F8-82C1-2795CF934AD1}" type="presParOf" srcId="{11F0A1D6-FFDF-44B8-A0EC-1C5ACF1BF761}" destId="{5172758C-2010-4509-BC89-A06F2292039D}" srcOrd="1" destOrd="0" presId="urn:microsoft.com/office/officeart/2009/3/layout/HorizontalOrganizationChart"/>
    <dgm:cxn modelId="{09A293C6-6406-41A0-8495-D18DB8B948BE}" type="presParOf" srcId="{4903F111-8A6F-4F60-9E38-832E674D0B21}" destId="{6286E66A-B244-476C-939F-2096D50EA020}" srcOrd="1" destOrd="0" presId="urn:microsoft.com/office/officeart/2009/3/layout/HorizontalOrganizationChart"/>
    <dgm:cxn modelId="{ADE9DD23-A816-4A03-B82A-9522218D87AB}" type="presParOf" srcId="{4903F111-8A6F-4F60-9E38-832E674D0B21}" destId="{AB5FEEA5-A6C2-4A73-BBAE-589B1E3A30CB}" srcOrd="2" destOrd="0" presId="urn:microsoft.com/office/officeart/2009/3/layout/HorizontalOrganizationChart"/>
    <dgm:cxn modelId="{A78545BE-C6CE-4953-BBCA-B91F0A1698F4}" type="presParOf" srcId="{CBA61653-AD3C-4A54-9605-EDB126431002}" destId="{DEAC25AC-A5C9-483F-8B80-AE7DEA445C69}" srcOrd="4" destOrd="0" presId="urn:microsoft.com/office/officeart/2009/3/layout/HorizontalOrganizationChart"/>
    <dgm:cxn modelId="{4E01CE2F-77C3-453D-9D02-4BF207DB1A0E}" type="presParOf" srcId="{CBA61653-AD3C-4A54-9605-EDB126431002}" destId="{801E0B90-190A-4E57-A0D3-0148E5E8BAB9}" srcOrd="5" destOrd="0" presId="urn:microsoft.com/office/officeart/2009/3/layout/HorizontalOrganizationChart"/>
    <dgm:cxn modelId="{EED2AE91-6C81-4E3A-BF73-29C3817BC41B}" type="presParOf" srcId="{801E0B90-190A-4E57-A0D3-0148E5E8BAB9}" destId="{EBF81B2D-2EAE-4333-8483-515F03FBF9D2}" srcOrd="0" destOrd="0" presId="urn:microsoft.com/office/officeart/2009/3/layout/HorizontalOrganizationChart"/>
    <dgm:cxn modelId="{000B989C-889B-4A43-BDFF-BAD5E0644C87}" type="presParOf" srcId="{EBF81B2D-2EAE-4333-8483-515F03FBF9D2}" destId="{21EC7BFB-B288-4BC5-BC65-EBB6F592FAB8}" srcOrd="0" destOrd="0" presId="urn:microsoft.com/office/officeart/2009/3/layout/HorizontalOrganizationChart"/>
    <dgm:cxn modelId="{07036EA1-B13F-493D-BFB6-65975A532971}" type="presParOf" srcId="{EBF81B2D-2EAE-4333-8483-515F03FBF9D2}" destId="{6BA42FA1-67B7-40FD-8D4E-D24C29DB757A}" srcOrd="1" destOrd="0" presId="urn:microsoft.com/office/officeart/2009/3/layout/HorizontalOrganizationChart"/>
    <dgm:cxn modelId="{F911F06B-FD98-4468-B206-2529BA3CA888}" type="presParOf" srcId="{801E0B90-190A-4E57-A0D3-0148E5E8BAB9}" destId="{51A3C440-BDBA-4EA1-B06D-E002C2D11A92}" srcOrd="1" destOrd="0" presId="urn:microsoft.com/office/officeart/2009/3/layout/HorizontalOrganizationChart"/>
    <dgm:cxn modelId="{80EB49AA-9BA7-4621-B60A-3E29C923AF75}" type="presParOf" srcId="{801E0B90-190A-4E57-A0D3-0148E5E8BAB9}" destId="{5CBF967A-01D0-4410-96E0-56D3BD8F9C22}" srcOrd="2" destOrd="0" presId="urn:microsoft.com/office/officeart/2009/3/layout/HorizontalOrganizationChart"/>
    <dgm:cxn modelId="{0CAF52FA-1727-4837-A901-E7907F6D0C31}" type="presParOf" srcId="{87915BF0-B332-459D-AEAB-D5B90D7B7403}" destId="{A2A6F1B3-74B9-4961-B7EC-9C68CF8A4D16}" srcOrd="2" destOrd="0" presId="urn:microsoft.com/office/officeart/2009/3/layout/HorizontalOrganizationChart"/>
    <dgm:cxn modelId="{8684BDEE-A4CE-41DF-BBD3-D1B255AF32F1}" type="presParOf" srcId="{0D74919F-F6D9-4FF5-B31B-413F2FEB9BAD}" destId="{F62A8F83-153D-49A2-8B23-1072AE66F415}" srcOrd="3" destOrd="0" presId="urn:microsoft.com/office/officeart/2009/3/layout/HorizontalOrganizationChart"/>
    <dgm:cxn modelId="{7416D0E9-D7A3-45C2-87D3-306D8DC02062}" type="presParOf" srcId="{F62A8F83-153D-49A2-8B23-1072AE66F415}" destId="{4F68EF70-BA52-4D58-82F1-FEF60A57216F}" srcOrd="0" destOrd="0" presId="urn:microsoft.com/office/officeart/2009/3/layout/HorizontalOrganizationChart"/>
    <dgm:cxn modelId="{E1F6B44E-82FC-4499-8755-36E1776902CF}" type="presParOf" srcId="{4F68EF70-BA52-4D58-82F1-FEF60A57216F}" destId="{EDCB1454-4D1A-484B-8DED-9BC224208FF4}" srcOrd="0" destOrd="0" presId="urn:microsoft.com/office/officeart/2009/3/layout/HorizontalOrganizationChart"/>
    <dgm:cxn modelId="{F1CBBD6C-4D82-45A5-8C35-1B6B6EA8C6A6}" type="presParOf" srcId="{4F68EF70-BA52-4D58-82F1-FEF60A57216F}" destId="{FA096B6A-6F50-4577-A724-5458C545A0ED}" srcOrd="1" destOrd="0" presId="urn:microsoft.com/office/officeart/2009/3/layout/HorizontalOrganizationChart"/>
    <dgm:cxn modelId="{B3EE2375-2B36-41F2-9FBA-2DB62DE3A708}" type="presParOf" srcId="{F62A8F83-153D-49A2-8B23-1072AE66F415}" destId="{24C430BB-258D-4F8A-9375-AE4DD348CA2C}" srcOrd="1" destOrd="0" presId="urn:microsoft.com/office/officeart/2009/3/layout/HorizontalOrganizationChart"/>
    <dgm:cxn modelId="{182E72AD-D991-4817-A3A4-A3A9C197CBE0}" type="presParOf" srcId="{24C430BB-258D-4F8A-9375-AE4DD348CA2C}" destId="{85263D04-162D-4AD0-A2F9-1DF130C59D5E}" srcOrd="0" destOrd="0" presId="urn:microsoft.com/office/officeart/2009/3/layout/HorizontalOrganizationChart"/>
    <dgm:cxn modelId="{75745952-7A07-4F3A-A63F-47218C477DE2}" type="presParOf" srcId="{24C430BB-258D-4F8A-9375-AE4DD348CA2C}" destId="{D43915B8-48C0-4387-852C-96BCD96DD06A}" srcOrd="1" destOrd="0" presId="urn:microsoft.com/office/officeart/2009/3/layout/HorizontalOrganizationChart"/>
    <dgm:cxn modelId="{67855C83-4FA1-454A-82E8-288F437AFDFA}" type="presParOf" srcId="{D43915B8-48C0-4387-852C-96BCD96DD06A}" destId="{1D539F1C-DB76-4ADE-8662-D8A0A0D4486D}" srcOrd="0" destOrd="0" presId="urn:microsoft.com/office/officeart/2009/3/layout/HorizontalOrganizationChart"/>
    <dgm:cxn modelId="{E31CE258-D0D9-4A23-97B7-FBCCF484972E}" type="presParOf" srcId="{1D539F1C-DB76-4ADE-8662-D8A0A0D4486D}" destId="{041993A8-4989-4439-B4A3-D14E2971DF83}" srcOrd="0" destOrd="0" presId="urn:microsoft.com/office/officeart/2009/3/layout/HorizontalOrganizationChart"/>
    <dgm:cxn modelId="{9DAAAE3B-8E37-45CB-9D9D-F1469B436904}" type="presParOf" srcId="{1D539F1C-DB76-4ADE-8662-D8A0A0D4486D}" destId="{45E6AFD7-7340-4368-8612-AD55FC78B1A1}" srcOrd="1" destOrd="0" presId="urn:microsoft.com/office/officeart/2009/3/layout/HorizontalOrganizationChart"/>
    <dgm:cxn modelId="{D147CAEA-D1A0-480A-8B6F-D67E50B14F96}" type="presParOf" srcId="{D43915B8-48C0-4387-852C-96BCD96DD06A}" destId="{92A36670-1C19-4E5C-87FC-68FE0E13D62A}" srcOrd="1" destOrd="0" presId="urn:microsoft.com/office/officeart/2009/3/layout/HorizontalOrganizationChart"/>
    <dgm:cxn modelId="{CCE7B39D-E7F3-49A0-B698-7F8E5EB7B333}" type="presParOf" srcId="{D43915B8-48C0-4387-852C-96BCD96DD06A}" destId="{1C042775-1F72-41AB-A7B3-CBB4F8A49CAB}" srcOrd="2" destOrd="0" presId="urn:microsoft.com/office/officeart/2009/3/layout/HorizontalOrganizationChart"/>
    <dgm:cxn modelId="{073E7D22-1CE9-48D7-9602-25E136ABA14B}" type="presParOf" srcId="{F62A8F83-153D-49A2-8B23-1072AE66F415}" destId="{971006D3-1BAD-4AEB-97FA-F9EEDF607F26}" srcOrd="2" destOrd="0" presId="urn:microsoft.com/office/officeart/2009/3/layout/HorizontalOrganizationChar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CAC31B2-3F56-4967-9AAF-A5F65F55A68C}" type="doc">
      <dgm:prSet loTypeId="urn:microsoft.com/office/officeart/2005/8/layout/hierarchy4" loCatId="list" qsTypeId="urn:microsoft.com/office/officeart/2005/8/quickstyle/3d3" qsCatId="3D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726380EB-810B-41F7-9C9C-8B26F989FC2A}">
      <dgm:prSet phldrT="[Текст]"/>
      <dgm:spPr/>
      <dgm:t>
        <a:bodyPr/>
        <a:lstStyle/>
        <a:p>
          <a:r>
            <a:rPr lang="uk-UA" dirty="0" smtClean="0"/>
            <a:t>відпочинок</a:t>
          </a:r>
          <a:endParaRPr lang="uk-UA" dirty="0"/>
        </a:p>
      </dgm:t>
    </dgm:pt>
    <dgm:pt modelId="{07268342-D093-431D-BDCB-ADA3AE236F1D}" type="parTrans" cxnId="{710B53A9-3DB5-4C19-B2B2-67B456978EDF}">
      <dgm:prSet/>
      <dgm:spPr/>
      <dgm:t>
        <a:bodyPr/>
        <a:lstStyle/>
        <a:p>
          <a:endParaRPr lang="uk-UA"/>
        </a:p>
      </dgm:t>
    </dgm:pt>
    <dgm:pt modelId="{BFBDA9A9-88DA-453D-A691-A8395C0A3FDA}" type="sibTrans" cxnId="{710B53A9-3DB5-4C19-B2B2-67B456978EDF}">
      <dgm:prSet/>
      <dgm:spPr/>
      <dgm:t>
        <a:bodyPr/>
        <a:lstStyle/>
        <a:p>
          <a:endParaRPr lang="uk-UA"/>
        </a:p>
      </dgm:t>
    </dgm:pt>
    <dgm:pt modelId="{68ACC9A3-136A-4D82-876E-AF7A63929F3D}">
      <dgm:prSet phldrT="[Текст]"/>
      <dgm:spPr/>
      <dgm:t>
        <a:bodyPr/>
        <a:lstStyle/>
        <a:p>
          <a:r>
            <a:rPr lang="uk-UA" dirty="0" smtClean="0"/>
            <a:t>розваги</a:t>
          </a:r>
          <a:endParaRPr lang="uk-UA" dirty="0"/>
        </a:p>
      </dgm:t>
    </dgm:pt>
    <dgm:pt modelId="{00AAE476-F0D2-4E9F-A85C-35955A2DAA56}" type="parTrans" cxnId="{212C01EA-9716-4A3E-9147-2BC60E29D485}">
      <dgm:prSet/>
      <dgm:spPr/>
      <dgm:t>
        <a:bodyPr/>
        <a:lstStyle/>
        <a:p>
          <a:endParaRPr lang="uk-UA"/>
        </a:p>
      </dgm:t>
    </dgm:pt>
    <dgm:pt modelId="{B1514B5D-3058-4881-8382-610DC0015D4D}" type="sibTrans" cxnId="{212C01EA-9716-4A3E-9147-2BC60E29D485}">
      <dgm:prSet/>
      <dgm:spPr/>
      <dgm:t>
        <a:bodyPr/>
        <a:lstStyle/>
        <a:p>
          <a:endParaRPr lang="uk-UA"/>
        </a:p>
      </dgm:t>
    </dgm:pt>
    <dgm:pt modelId="{ED04E294-AAD0-4EC3-A254-0E53AA42A548}">
      <dgm:prSet phldrT="[Текст]"/>
      <dgm:spPr/>
      <dgm:t>
        <a:bodyPr/>
        <a:lstStyle/>
        <a:p>
          <a:r>
            <a:rPr lang="uk-UA" dirty="0" smtClean="0"/>
            <a:t>свята</a:t>
          </a:r>
          <a:endParaRPr lang="uk-UA" dirty="0"/>
        </a:p>
      </dgm:t>
    </dgm:pt>
    <dgm:pt modelId="{E0FEE63E-5884-4E21-A0D6-8206B9EAB19B}" type="parTrans" cxnId="{EB08223D-A94E-46A6-BFE7-5F66B6EF4E56}">
      <dgm:prSet/>
      <dgm:spPr/>
      <dgm:t>
        <a:bodyPr/>
        <a:lstStyle/>
        <a:p>
          <a:endParaRPr lang="uk-UA"/>
        </a:p>
      </dgm:t>
    </dgm:pt>
    <dgm:pt modelId="{28CAE976-A68F-445D-9171-A82A1CEADA34}" type="sibTrans" cxnId="{EB08223D-A94E-46A6-BFE7-5F66B6EF4E56}">
      <dgm:prSet/>
      <dgm:spPr/>
      <dgm:t>
        <a:bodyPr/>
        <a:lstStyle/>
        <a:p>
          <a:endParaRPr lang="uk-UA"/>
        </a:p>
      </dgm:t>
    </dgm:pt>
    <dgm:pt modelId="{5DA6FBBF-94B8-42DE-BA99-AB8B00FAD33C}">
      <dgm:prSet phldrT="[Текст]"/>
      <dgm:spPr/>
      <dgm:t>
        <a:bodyPr/>
        <a:lstStyle/>
        <a:p>
          <a:r>
            <a:rPr lang="uk-UA" dirty="0" smtClean="0"/>
            <a:t>самоосвіта</a:t>
          </a:r>
          <a:endParaRPr lang="uk-UA" dirty="0"/>
        </a:p>
      </dgm:t>
    </dgm:pt>
    <dgm:pt modelId="{92CE166C-8089-4A6A-A1BC-BC7C758F49C6}" type="parTrans" cxnId="{BAF47603-26DF-4CA3-97E6-437DEF414DEE}">
      <dgm:prSet/>
      <dgm:spPr/>
      <dgm:t>
        <a:bodyPr/>
        <a:lstStyle/>
        <a:p>
          <a:endParaRPr lang="uk-UA"/>
        </a:p>
      </dgm:t>
    </dgm:pt>
    <dgm:pt modelId="{9F1346FD-7CCB-4250-83D3-D2EA633E268E}" type="sibTrans" cxnId="{BAF47603-26DF-4CA3-97E6-437DEF414DEE}">
      <dgm:prSet/>
      <dgm:spPr/>
      <dgm:t>
        <a:bodyPr/>
        <a:lstStyle/>
        <a:p>
          <a:endParaRPr lang="uk-UA"/>
        </a:p>
      </dgm:t>
    </dgm:pt>
    <dgm:pt modelId="{33254EAB-EADE-43CA-B519-6C36EC164D00}">
      <dgm:prSet phldrT="[Текст]"/>
      <dgm:spPr/>
      <dgm:t>
        <a:bodyPr/>
        <a:lstStyle/>
        <a:p>
          <a:r>
            <a:rPr lang="uk-UA" smtClean="0"/>
            <a:t>творчість</a:t>
          </a:r>
          <a:r>
            <a:rPr lang="uk-UA" dirty="0" smtClean="0"/>
            <a:t>. </a:t>
          </a:r>
          <a:endParaRPr lang="uk-UA" dirty="0"/>
        </a:p>
      </dgm:t>
    </dgm:pt>
    <dgm:pt modelId="{8F56925F-571F-43C0-8AFD-751FD2823F47}" type="parTrans" cxnId="{2E3C95B5-4DE7-4F2E-917A-BAE148E57DC0}">
      <dgm:prSet/>
      <dgm:spPr/>
      <dgm:t>
        <a:bodyPr/>
        <a:lstStyle/>
        <a:p>
          <a:endParaRPr lang="uk-UA"/>
        </a:p>
      </dgm:t>
    </dgm:pt>
    <dgm:pt modelId="{8A4C4284-30F0-4841-B5B6-4B7215A0E6BD}" type="sibTrans" cxnId="{2E3C95B5-4DE7-4F2E-917A-BAE148E57DC0}">
      <dgm:prSet/>
      <dgm:spPr/>
      <dgm:t>
        <a:bodyPr/>
        <a:lstStyle/>
        <a:p>
          <a:endParaRPr lang="uk-UA"/>
        </a:p>
      </dgm:t>
    </dgm:pt>
    <dgm:pt modelId="{F0DAF316-8DE8-499F-8C92-1E938E25F23B}" type="pres">
      <dgm:prSet presAssocID="{ACAC31B2-3F56-4967-9AAF-A5F65F55A68C}" presName="Name0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57EF7219-8B6F-4045-8A47-36FE70F21E81}" type="pres">
      <dgm:prSet presAssocID="{726380EB-810B-41F7-9C9C-8B26F989FC2A}" presName="vertOne" presStyleCnt="0"/>
      <dgm:spPr/>
    </dgm:pt>
    <dgm:pt modelId="{79D0BD03-0FEE-4613-9C33-3B5705734EAF}" type="pres">
      <dgm:prSet presAssocID="{726380EB-810B-41F7-9C9C-8B26F989FC2A}" presName="txOne" presStyleLbl="node0" presStyleIdx="0" presStyleCnt="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DBEF5EFE-A9E7-414A-8F36-CB561D241403}" type="pres">
      <dgm:prSet presAssocID="{726380EB-810B-41F7-9C9C-8B26F989FC2A}" presName="horzOne" presStyleCnt="0"/>
      <dgm:spPr/>
    </dgm:pt>
    <dgm:pt modelId="{2E3FB98B-E280-48E3-9C4B-9347056169E2}" type="pres">
      <dgm:prSet presAssocID="{BFBDA9A9-88DA-453D-A691-A8395C0A3FDA}" presName="sibSpaceOne" presStyleCnt="0"/>
      <dgm:spPr/>
    </dgm:pt>
    <dgm:pt modelId="{EB89D742-1148-475B-932B-812E19E48ABA}" type="pres">
      <dgm:prSet presAssocID="{68ACC9A3-136A-4D82-876E-AF7A63929F3D}" presName="vertOne" presStyleCnt="0"/>
      <dgm:spPr/>
    </dgm:pt>
    <dgm:pt modelId="{39B66D83-A852-4E82-A8E5-F19936D7DFFE}" type="pres">
      <dgm:prSet presAssocID="{68ACC9A3-136A-4D82-876E-AF7A63929F3D}" presName="txOne" presStyleLbl="node0" presStyleIdx="1" presStyleCnt="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4CBF7217-F8A2-4BF6-B310-DAC3A26D7DAC}" type="pres">
      <dgm:prSet presAssocID="{68ACC9A3-136A-4D82-876E-AF7A63929F3D}" presName="horzOne" presStyleCnt="0"/>
      <dgm:spPr/>
    </dgm:pt>
    <dgm:pt modelId="{F91A3900-1359-4872-87D1-2AD3572D3C2A}" type="pres">
      <dgm:prSet presAssocID="{B1514B5D-3058-4881-8382-610DC0015D4D}" presName="sibSpaceOne" presStyleCnt="0"/>
      <dgm:spPr/>
    </dgm:pt>
    <dgm:pt modelId="{57C0CA95-D4BF-4234-8410-FBA5F8FFFC50}" type="pres">
      <dgm:prSet presAssocID="{ED04E294-AAD0-4EC3-A254-0E53AA42A548}" presName="vertOne" presStyleCnt="0"/>
      <dgm:spPr/>
    </dgm:pt>
    <dgm:pt modelId="{2E46279C-B327-4ACA-A60A-45F914A02F20}" type="pres">
      <dgm:prSet presAssocID="{ED04E294-AAD0-4EC3-A254-0E53AA42A548}" presName="txOne" presStyleLbl="node0" presStyleIdx="2" presStyleCnt="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801F9D7D-66F2-4B9B-8925-A329D5CC859E}" type="pres">
      <dgm:prSet presAssocID="{ED04E294-AAD0-4EC3-A254-0E53AA42A548}" presName="horzOne" presStyleCnt="0"/>
      <dgm:spPr/>
    </dgm:pt>
    <dgm:pt modelId="{12FC541E-838B-48BD-A707-FDDFC3066E9E}" type="pres">
      <dgm:prSet presAssocID="{28CAE976-A68F-445D-9171-A82A1CEADA34}" presName="sibSpaceOne" presStyleCnt="0"/>
      <dgm:spPr/>
    </dgm:pt>
    <dgm:pt modelId="{04960508-E35F-4CFF-A1F8-25946CDCD870}" type="pres">
      <dgm:prSet presAssocID="{5DA6FBBF-94B8-42DE-BA99-AB8B00FAD33C}" presName="vertOne" presStyleCnt="0"/>
      <dgm:spPr/>
    </dgm:pt>
    <dgm:pt modelId="{97E73A18-E0BB-4B87-960E-B2BD42D9EDAA}" type="pres">
      <dgm:prSet presAssocID="{5DA6FBBF-94B8-42DE-BA99-AB8B00FAD33C}" presName="txOne" presStyleLbl="node0" presStyleIdx="3" presStyleCnt="5">
        <dgm:presLayoutVars>
          <dgm:chPref val="3"/>
        </dgm:presLayoutVars>
      </dgm:prSet>
      <dgm:spPr/>
      <dgm:t>
        <a:bodyPr/>
        <a:lstStyle/>
        <a:p>
          <a:endParaRPr lang="uk-UA"/>
        </a:p>
      </dgm:t>
    </dgm:pt>
    <dgm:pt modelId="{7FE18BCB-5FF0-413F-A42F-17D7C2101371}" type="pres">
      <dgm:prSet presAssocID="{5DA6FBBF-94B8-42DE-BA99-AB8B00FAD33C}" presName="horzOne" presStyleCnt="0"/>
      <dgm:spPr/>
    </dgm:pt>
    <dgm:pt modelId="{689D772D-EA9F-4235-A45C-674AD9DFC27C}" type="pres">
      <dgm:prSet presAssocID="{9F1346FD-7CCB-4250-83D3-D2EA633E268E}" presName="sibSpaceOne" presStyleCnt="0"/>
      <dgm:spPr/>
    </dgm:pt>
    <dgm:pt modelId="{345B68CA-4316-4B38-8A5F-1543F1C26B4E}" type="pres">
      <dgm:prSet presAssocID="{33254EAB-EADE-43CA-B519-6C36EC164D00}" presName="vertOne" presStyleCnt="0"/>
      <dgm:spPr/>
    </dgm:pt>
    <dgm:pt modelId="{132BF245-B66F-4026-B726-A3FAA88E1BFF}" type="pres">
      <dgm:prSet presAssocID="{33254EAB-EADE-43CA-B519-6C36EC164D00}" presName="txOne" presStyleLbl="node0" presStyleIdx="4" presStyleCnt="5">
        <dgm:presLayoutVars>
          <dgm:chPref val="3"/>
        </dgm:presLayoutVars>
      </dgm:prSet>
      <dgm:spPr/>
    </dgm:pt>
    <dgm:pt modelId="{1DD0FBA8-B9F8-41E1-9B17-5F319D0A0AAF}" type="pres">
      <dgm:prSet presAssocID="{33254EAB-EADE-43CA-B519-6C36EC164D00}" presName="horzOne" presStyleCnt="0"/>
      <dgm:spPr/>
    </dgm:pt>
  </dgm:ptLst>
  <dgm:cxnLst>
    <dgm:cxn modelId="{9DE0FE48-BD1C-45EB-B69B-A9D17199EFAB}" type="presOf" srcId="{68ACC9A3-136A-4D82-876E-AF7A63929F3D}" destId="{39B66D83-A852-4E82-A8E5-F19936D7DFFE}" srcOrd="0" destOrd="0" presId="urn:microsoft.com/office/officeart/2005/8/layout/hierarchy4"/>
    <dgm:cxn modelId="{272D3A54-BB3C-4DAE-A315-203C72A1C988}" type="presOf" srcId="{726380EB-810B-41F7-9C9C-8B26F989FC2A}" destId="{79D0BD03-0FEE-4613-9C33-3B5705734EAF}" srcOrd="0" destOrd="0" presId="urn:microsoft.com/office/officeart/2005/8/layout/hierarchy4"/>
    <dgm:cxn modelId="{2E3C95B5-4DE7-4F2E-917A-BAE148E57DC0}" srcId="{ACAC31B2-3F56-4967-9AAF-A5F65F55A68C}" destId="{33254EAB-EADE-43CA-B519-6C36EC164D00}" srcOrd="4" destOrd="0" parTransId="{8F56925F-571F-43C0-8AFD-751FD2823F47}" sibTransId="{8A4C4284-30F0-4841-B5B6-4B7215A0E6BD}"/>
    <dgm:cxn modelId="{EB08223D-A94E-46A6-BFE7-5F66B6EF4E56}" srcId="{ACAC31B2-3F56-4967-9AAF-A5F65F55A68C}" destId="{ED04E294-AAD0-4EC3-A254-0E53AA42A548}" srcOrd="2" destOrd="0" parTransId="{E0FEE63E-5884-4E21-A0D6-8206B9EAB19B}" sibTransId="{28CAE976-A68F-445D-9171-A82A1CEADA34}"/>
    <dgm:cxn modelId="{0BFF97F2-9CF1-470D-939B-7487619CF103}" type="presOf" srcId="{ACAC31B2-3F56-4967-9AAF-A5F65F55A68C}" destId="{F0DAF316-8DE8-499F-8C92-1E938E25F23B}" srcOrd="0" destOrd="0" presId="urn:microsoft.com/office/officeart/2005/8/layout/hierarchy4"/>
    <dgm:cxn modelId="{18B3F72D-CAD8-430F-B692-010D72B03830}" type="presOf" srcId="{5DA6FBBF-94B8-42DE-BA99-AB8B00FAD33C}" destId="{97E73A18-E0BB-4B87-960E-B2BD42D9EDAA}" srcOrd="0" destOrd="0" presId="urn:microsoft.com/office/officeart/2005/8/layout/hierarchy4"/>
    <dgm:cxn modelId="{BAF47603-26DF-4CA3-97E6-437DEF414DEE}" srcId="{ACAC31B2-3F56-4967-9AAF-A5F65F55A68C}" destId="{5DA6FBBF-94B8-42DE-BA99-AB8B00FAD33C}" srcOrd="3" destOrd="0" parTransId="{92CE166C-8089-4A6A-A1BC-BC7C758F49C6}" sibTransId="{9F1346FD-7CCB-4250-83D3-D2EA633E268E}"/>
    <dgm:cxn modelId="{212C01EA-9716-4A3E-9147-2BC60E29D485}" srcId="{ACAC31B2-3F56-4967-9AAF-A5F65F55A68C}" destId="{68ACC9A3-136A-4D82-876E-AF7A63929F3D}" srcOrd="1" destOrd="0" parTransId="{00AAE476-F0D2-4E9F-A85C-35955A2DAA56}" sibTransId="{B1514B5D-3058-4881-8382-610DC0015D4D}"/>
    <dgm:cxn modelId="{710B53A9-3DB5-4C19-B2B2-67B456978EDF}" srcId="{ACAC31B2-3F56-4967-9AAF-A5F65F55A68C}" destId="{726380EB-810B-41F7-9C9C-8B26F989FC2A}" srcOrd="0" destOrd="0" parTransId="{07268342-D093-431D-BDCB-ADA3AE236F1D}" sibTransId="{BFBDA9A9-88DA-453D-A691-A8395C0A3FDA}"/>
    <dgm:cxn modelId="{B932D183-1FEC-4E6A-8CE1-FF5B6E32180C}" type="presOf" srcId="{ED04E294-AAD0-4EC3-A254-0E53AA42A548}" destId="{2E46279C-B327-4ACA-A60A-45F914A02F20}" srcOrd="0" destOrd="0" presId="urn:microsoft.com/office/officeart/2005/8/layout/hierarchy4"/>
    <dgm:cxn modelId="{464A1EC7-AB48-4394-B308-FD13963A2037}" type="presOf" srcId="{33254EAB-EADE-43CA-B519-6C36EC164D00}" destId="{132BF245-B66F-4026-B726-A3FAA88E1BFF}" srcOrd="0" destOrd="0" presId="urn:microsoft.com/office/officeart/2005/8/layout/hierarchy4"/>
    <dgm:cxn modelId="{AE06DA3D-F326-4F59-BB3C-5E4868D34A1C}" type="presParOf" srcId="{F0DAF316-8DE8-499F-8C92-1E938E25F23B}" destId="{57EF7219-8B6F-4045-8A47-36FE70F21E81}" srcOrd="0" destOrd="0" presId="urn:microsoft.com/office/officeart/2005/8/layout/hierarchy4"/>
    <dgm:cxn modelId="{3BC35545-28F5-4BD3-923E-0EDF23E95291}" type="presParOf" srcId="{57EF7219-8B6F-4045-8A47-36FE70F21E81}" destId="{79D0BD03-0FEE-4613-9C33-3B5705734EAF}" srcOrd="0" destOrd="0" presId="urn:microsoft.com/office/officeart/2005/8/layout/hierarchy4"/>
    <dgm:cxn modelId="{3FD9B85B-29BB-4478-A129-04285993F546}" type="presParOf" srcId="{57EF7219-8B6F-4045-8A47-36FE70F21E81}" destId="{DBEF5EFE-A9E7-414A-8F36-CB561D241403}" srcOrd="1" destOrd="0" presId="urn:microsoft.com/office/officeart/2005/8/layout/hierarchy4"/>
    <dgm:cxn modelId="{88780B8C-F679-4881-859C-92260D0B8978}" type="presParOf" srcId="{F0DAF316-8DE8-499F-8C92-1E938E25F23B}" destId="{2E3FB98B-E280-48E3-9C4B-9347056169E2}" srcOrd="1" destOrd="0" presId="urn:microsoft.com/office/officeart/2005/8/layout/hierarchy4"/>
    <dgm:cxn modelId="{835C1B53-0C51-4312-B4AE-34DEB30FCCEB}" type="presParOf" srcId="{F0DAF316-8DE8-499F-8C92-1E938E25F23B}" destId="{EB89D742-1148-475B-932B-812E19E48ABA}" srcOrd="2" destOrd="0" presId="urn:microsoft.com/office/officeart/2005/8/layout/hierarchy4"/>
    <dgm:cxn modelId="{3989517B-5008-45B5-80CF-B86E65493CEB}" type="presParOf" srcId="{EB89D742-1148-475B-932B-812E19E48ABA}" destId="{39B66D83-A852-4E82-A8E5-F19936D7DFFE}" srcOrd="0" destOrd="0" presId="urn:microsoft.com/office/officeart/2005/8/layout/hierarchy4"/>
    <dgm:cxn modelId="{430DD004-5519-4580-B059-C5BA40565167}" type="presParOf" srcId="{EB89D742-1148-475B-932B-812E19E48ABA}" destId="{4CBF7217-F8A2-4BF6-B310-DAC3A26D7DAC}" srcOrd="1" destOrd="0" presId="urn:microsoft.com/office/officeart/2005/8/layout/hierarchy4"/>
    <dgm:cxn modelId="{C1628E64-37DF-4430-BDC1-4ADDCC624CD0}" type="presParOf" srcId="{F0DAF316-8DE8-499F-8C92-1E938E25F23B}" destId="{F91A3900-1359-4872-87D1-2AD3572D3C2A}" srcOrd="3" destOrd="0" presId="urn:microsoft.com/office/officeart/2005/8/layout/hierarchy4"/>
    <dgm:cxn modelId="{D9788501-A50A-4197-B43A-74999CED596F}" type="presParOf" srcId="{F0DAF316-8DE8-499F-8C92-1E938E25F23B}" destId="{57C0CA95-D4BF-4234-8410-FBA5F8FFFC50}" srcOrd="4" destOrd="0" presId="urn:microsoft.com/office/officeart/2005/8/layout/hierarchy4"/>
    <dgm:cxn modelId="{14D45CC7-6CD7-4F5B-A956-70E2FBEE83D6}" type="presParOf" srcId="{57C0CA95-D4BF-4234-8410-FBA5F8FFFC50}" destId="{2E46279C-B327-4ACA-A60A-45F914A02F20}" srcOrd="0" destOrd="0" presId="urn:microsoft.com/office/officeart/2005/8/layout/hierarchy4"/>
    <dgm:cxn modelId="{0CB1C75F-7607-4FA7-85C2-3729498D8457}" type="presParOf" srcId="{57C0CA95-D4BF-4234-8410-FBA5F8FFFC50}" destId="{801F9D7D-66F2-4B9B-8925-A329D5CC859E}" srcOrd="1" destOrd="0" presId="urn:microsoft.com/office/officeart/2005/8/layout/hierarchy4"/>
    <dgm:cxn modelId="{C380ABD6-C04B-43C7-88AE-5DFB430B6048}" type="presParOf" srcId="{F0DAF316-8DE8-499F-8C92-1E938E25F23B}" destId="{12FC541E-838B-48BD-A707-FDDFC3066E9E}" srcOrd="5" destOrd="0" presId="urn:microsoft.com/office/officeart/2005/8/layout/hierarchy4"/>
    <dgm:cxn modelId="{9F48E9BA-E2C6-461D-945C-E7D213EB84C6}" type="presParOf" srcId="{F0DAF316-8DE8-499F-8C92-1E938E25F23B}" destId="{04960508-E35F-4CFF-A1F8-25946CDCD870}" srcOrd="6" destOrd="0" presId="urn:microsoft.com/office/officeart/2005/8/layout/hierarchy4"/>
    <dgm:cxn modelId="{0429303B-E5B7-48DD-8222-0EFCDE13286F}" type="presParOf" srcId="{04960508-E35F-4CFF-A1F8-25946CDCD870}" destId="{97E73A18-E0BB-4B87-960E-B2BD42D9EDAA}" srcOrd="0" destOrd="0" presId="urn:microsoft.com/office/officeart/2005/8/layout/hierarchy4"/>
    <dgm:cxn modelId="{3EE0D268-A244-45FC-BE74-EDBEA6269494}" type="presParOf" srcId="{04960508-E35F-4CFF-A1F8-25946CDCD870}" destId="{7FE18BCB-5FF0-413F-A42F-17D7C2101371}" srcOrd="1" destOrd="0" presId="urn:microsoft.com/office/officeart/2005/8/layout/hierarchy4"/>
    <dgm:cxn modelId="{D2A71D7D-3FC3-44AE-9BBD-6655585483EE}" type="presParOf" srcId="{F0DAF316-8DE8-499F-8C92-1E938E25F23B}" destId="{689D772D-EA9F-4235-A45C-674AD9DFC27C}" srcOrd="7" destOrd="0" presId="urn:microsoft.com/office/officeart/2005/8/layout/hierarchy4"/>
    <dgm:cxn modelId="{94BEBEB8-BDDD-4CA3-86C7-BAB1B8E727A6}" type="presParOf" srcId="{F0DAF316-8DE8-499F-8C92-1E938E25F23B}" destId="{345B68CA-4316-4B38-8A5F-1543F1C26B4E}" srcOrd="8" destOrd="0" presId="urn:microsoft.com/office/officeart/2005/8/layout/hierarchy4"/>
    <dgm:cxn modelId="{B6EBA475-F5AD-4222-89B8-3E852DF81BD4}" type="presParOf" srcId="{345B68CA-4316-4B38-8A5F-1543F1C26B4E}" destId="{132BF245-B66F-4026-B726-A3FAA88E1BFF}" srcOrd="0" destOrd="0" presId="urn:microsoft.com/office/officeart/2005/8/layout/hierarchy4"/>
    <dgm:cxn modelId="{992441DC-1A2B-470F-8402-2D87896AF9D1}" type="presParOf" srcId="{345B68CA-4316-4B38-8A5F-1543F1C26B4E}" destId="{1DD0FBA8-B9F8-41E1-9B17-5F319D0A0AAF}" srcOrd="1" destOrd="0" presId="urn:microsoft.com/office/officeart/2005/8/layout/hierarchy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077E040-B558-479A-82A9-5C5B382618F6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10200E05-C403-4E0D-89E8-4F60BBFC7A35}">
      <dgm:prSet phldrT="[Текст]"/>
      <dgm:spPr/>
      <dgm:t>
        <a:bodyPr/>
        <a:lstStyle/>
        <a:p>
          <a:r>
            <a:rPr lang="ru-RU" dirty="0" smtClean="0"/>
            <a:t>сюжетно-</a:t>
          </a:r>
          <a:r>
            <a:rPr lang="ru-RU" dirty="0" err="1" smtClean="0"/>
            <a:t>рольові</a:t>
          </a:r>
          <a:r>
            <a:rPr lang="ru-RU" dirty="0" smtClean="0"/>
            <a:t> </a:t>
          </a:r>
          <a:r>
            <a:rPr lang="ru-RU" dirty="0" err="1" smtClean="0"/>
            <a:t>ігри</a:t>
          </a:r>
          <a:r>
            <a:rPr lang="ru-RU" dirty="0" smtClean="0"/>
            <a:t>,</a:t>
          </a:r>
          <a:endParaRPr lang="uk-UA" dirty="0"/>
        </a:p>
      </dgm:t>
    </dgm:pt>
    <dgm:pt modelId="{A0761559-E579-4E50-B402-EF39D9F198AC}" type="parTrans" cxnId="{0C99D378-E27F-4B68-BB97-BDB38F3770CA}">
      <dgm:prSet/>
      <dgm:spPr/>
      <dgm:t>
        <a:bodyPr/>
        <a:lstStyle/>
        <a:p>
          <a:endParaRPr lang="uk-UA"/>
        </a:p>
      </dgm:t>
    </dgm:pt>
    <dgm:pt modelId="{44C0A1A2-A364-403E-A7BD-753B6142C69D}" type="sibTrans" cxnId="{0C99D378-E27F-4B68-BB97-BDB38F3770CA}">
      <dgm:prSet/>
      <dgm:spPr/>
      <dgm:t>
        <a:bodyPr/>
        <a:lstStyle/>
        <a:p>
          <a:endParaRPr lang="uk-UA"/>
        </a:p>
      </dgm:t>
    </dgm:pt>
    <dgm:pt modelId="{55B3891B-84D3-411E-8840-292D1F7039B2}">
      <dgm:prSet/>
      <dgm:spPr/>
      <dgm:t>
        <a:bodyPr/>
        <a:lstStyle/>
        <a:p>
          <a:r>
            <a:rPr lang="uk-UA" dirty="0" smtClean="0"/>
            <a:t>демонстраційні, театралізовані ігри,</a:t>
          </a:r>
          <a:endParaRPr lang="uk-UA" dirty="0"/>
        </a:p>
      </dgm:t>
    </dgm:pt>
    <dgm:pt modelId="{39B31166-835D-4AED-BCA6-39F73DA62E45}" type="parTrans" cxnId="{C2391413-6255-471D-ADA3-0AD6055F8558}">
      <dgm:prSet/>
      <dgm:spPr/>
      <dgm:t>
        <a:bodyPr/>
        <a:lstStyle/>
        <a:p>
          <a:endParaRPr lang="uk-UA"/>
        </a:p>
      </dgm:t>
    </dgm:pt>
    <dgm:pt modelId="{70003A1F-B5AA-46BC-9A38-F04F1FD4ED78}" type="sibTrans" cxnId="{C2391413-6255-471D-ADA3-0AD6055F8558}">
      <dgm:prSet/>
      <dgm:spPr/>
      <dgm:t>
        <a:bodyPr/>
        <a:lstStyle/>
        <a:p>
          <a:endParaRPr lang="uk-UA"/>
        </a:p>
      </dgm:t>
    </dgm:pt>
    <dgm:pt modelId="{32B8D4E6-D585-47FC-AA4B-8590BD8FAAEC}">
      <dgm:prSet phldrT="[Текст]"/>
      <dgm:spPr/>
      <dgm:t>
        <a:bodyPr/>
        <a:lstStyle/>
        <a:p>
          <a:r>
            <a:rPr lang="ru-RU" smtClean="0"/>
            <a:t>ігрове </a:t>
          </a:r>
          <a:r>
            <a:rPr lang="ru-RU" dirty="0" err="1" smtClean="0"/>
            <a:t>імітаційне</a:t>
          </a:r>
          <a:r>
            <a:rPr lang="ru-RU" dirty="0" smtClean="0"/>
            <a:t> </a:t>
          </a:r>
          <a:r>
            <a:rPr lang="ru-RU" dirty="0" err="1" smtClean="0"/>
            <a:t>моделювання</a:t>
          </a:r>
          <a:r>
            <a:rPr lang="ru-RU" dirty="0" smtClean="0"/>
            <a:t>,</a:t>
          </a:r>
          <a:endParaRPr lang="uk-UA" dirty="0"/>
        </a:p>
      </dgm:t>
    </dgm:pt>
    <dgm:pt modelId="{55A89EB2-E6FB-4387-8C7F-C25CFED5A6EE}" type="parTrans" cxnId="{E2B26FA5-F283-49FA-BB5B-0B9009350470}">
      <dgm:prSet/>
      <dgm:spPr/>
      <dgm:t>
        <a:bodyPr/>
        <a:lstStyle/>
        <a:p>
          <a:endParaRPr lang="uk-UA"/>
        </a:p>
      </dgm:t>
    </dgm:pt>
    <dgm:pt modelId="{2708E4D6-246D-4024-95A4-50BBF304368B}" type="sibTrans" cxnId="{E2B26FA5-F283-49FA-BB5B-0B9009350470}">
      <dgm:prSet/>
      <dgm:spPr/>
      <dgm:t>
        <a:bodyPr/>
        <a:lstStyle/>
        <a:p>
          <a:endParaRPr lang="uk-UA"/>
        </a:p>
      </dgm:t>
    </dgm:pt>
    <dgm:pt modelId="{360D61A9-C6EC-4D54-BF7E-BAF6AEB9ABBA}">
      <dgm:prSet/>
      <dgm:spPr/>
      <dgm:t>
        <a:bodyPr/>
        <a:lstStyle/>
        <a:p>
          <a:r>
            <a:rPr lang="uk-UA" dirty="0" smtClean="0"/>
            <a:t>ігри-конкурси.</a:t>
          </a:r>
          <a:endParaRPr lang="uk-UA" dirty="0"/>
        </a:p>
      </dgm:t>
    </dgm:pt>
    <dgm:pt modelId="{32F2BA4B-E644-4258-8F0D-C555BBE162FD}" type="parTrans" cxnId="{CE934CAA-9969-4196-91F0-D27BE8E16010}">
      <dgm:prSet/>
      <dgm:spPr/>
      <dgm:t>
        <a:bodyPr/>
        <a:lstStyle/>
        <a:p>
          <a:endParaRPr lang="uk-UA"/>
        </a:p>
      </dgm:t>
    </dgm:pt>
    <dgm:pt modelId="{9A080C75-0725-4249-96FD-6A9ABE8B2122}" type="sibTrans" cxnId="{CE934CAA-9969-4196-91F0-D27BE8E16010}">
      <dgm:prSet/>
      <dgm:spPr/>
      <dgm:t>
        <a:bodyPr/>
        <a:lstStyle/>
        <a:p>
          <a:endParaRPr lang="uk-UA"/>
        </a:p>
      </dgm:t>
    </dgm:pt>
    <dgm:pt modelId="{31AA4B17-F6AD-4C00-8D31-88048B2342B6}" type="pres">
      <dgm:prSet presAssocID="{7077E040-B558-479A-82A9-5C5B382618F6}" presName="vert0" presStyleCnt="0">
        <dgm:presLayoutVars>
          <dgm:dir/>
          <dgm:animOne val="branch"/>
          <dgm:animLvl val="lvl"/>
        </dgm:presLayoutVars>
      </dgm:prSet>
      <dgm:spPr/>
    </dgm:pt>
    <dgm:pt modelId="{3D0E66E1-B158-4616-BEA5-16DAE9C9DA2C}" type="pres">
      <dgm:prSet presAssocID="{10200E05-C403-4E0D-89E8-4F60BBFC7A35}" presName="thickLine" presStyleLbl="alignNode1" presStyleIdx="0" presStyleCnt="4"/>
      <dgm:spPr/>
    </dgm:pt>
    <dgm:pt modelId="{5DF27126-9FF9-41EE-8AB3-F0365B7A73BD}" type="pres">
      <dgm:prSet presAssocID="{10200E05-C403-4E0D-89E8-4F60BBFC7A35}" presName="horz1" presStyleCnt="0"/>
      <dgm:spPr/>
    </dgm:pt>
    <dgm:pt modelId="{0B907D21-1C29-4137-8C5E-BBA77C876052}" type="pres">
      <dgm:prSet presAssocID="{10200E05-C403-4E0D-89E8-4F60BBFC7A35}" presName="tx1" presStyleLbl="revTx" presStyleIdx="0" presStyleCnt="4"/>
      <dgm:spPr/>
    </dgm:pt>
    <dgm:pt modelId="{22BA2FE6-B2D4-4356-8745-F05073FCF245}" type="pres">
      <dgm:prSet presAssocID="{10200E05-C403-4E0D-89E8-4F60BBFC7A35}" presName="vert1" presStyleCnt="0"/>
      <dgm:spPr/>
    </dgm:pt>
    <dgm:pt modelId="{8D9B003A-B630-4E96-853A-8B3CF8450A8B}" type="pres">
      <dgm:prSet presAssocID="{32B8D4E6-D585-47FC-AA4B-8590BD8FAAEC}" presName="thickLine" presStyleLbl="alignNode1" presStyleIdx="1" presStyleCnt="4"/>
      <dgm:spPr/>
    </dgm:pt>
    <dgm:pt modelId="{8D88487F-9B7B-4AE2-A4FB-972D3B945A2B}" type="pres">
      <dgm:prSet presAssocID="{32B8D4E6-D585-47FC-AA4B-8590BD8FAAEC}" presName="horz1" presStyleCnt="0"/>
      <dgm:spPr/>
    </dgm:pt>
    <dgm:pt modelId="{315EC9FA-4DA2-42CD-9A96-3DB2843510AF}" type="pres">
      <dgm:prSet presAssocID="{32B8D4E6-D585-47FC-AA4B-8590BD8FAAEC}" presName="tx1" presStyleLbl="revTx" presStyleIdx="1" presStyleCnt="4"/>
      <dgm:spPr/>
    </dgm:pt>
    <dgm:pt modelId="{E102A315-029C-405B-AD8C-45DE35D1D01E}" type="pres">
      <dgm:prSet presAssocID="{32B8D4E6-D585-47FC-AA4B-8590BD8FAAEC}" presName="vert1" presStyleCnt="0"/>
      <dgm:spPr/>
    </dgm:pt>
    <dgm:pt modelId="{E90C3D74-23F9-4910-857F-F823B775895A}" type="pres">
      <dgm:prSet presAssocID="{55B3891B-84D3-411E-8840-292D1F7039B2}" presName="thickLine" presStyleLbl="alignNode1" presStyleIdx="2" presStyleCnt="4"/>
      <dgm:spPr/>
    </dgm:pt>
    <dgm:pt modelId="{F1172A71-0EB0-4F14-A1E3-18FF27B9AAC0}" type="pres">
      <dgm:prSet presAssocID="{55B3891B-84D3-411E-8840-292D1F7039B2}" presName="horz1" presStyleCnt="0"/>
      <dgm:spPr/>
    </dgm:pt>
    <dgm:pt modelId="{FD765226-665D-460E-92A1-762F957D65CD}" type="pres">
      <dgm:prSet presAssocID="{55B3891B-84D3-411E-8840-292D1F7039B2}" presName="tx1" presStyleLbl="revTx" presStyleIdx="2" presStyleCnt="4"/>
      <dgm:spPr/>
    </dgm:pt>
    <dgm:pt modelId="{5218852D-A08B-4BA1-A4C7-1DC719728436}" type="pres">
      <dgm:prSet presAssocID="{55B3891B-84D3-411E-8840-292D1F7039B2}" presName="vert1" presStyleCnt="0"/>
      <dgm:spPr/>
    </dgm:pt>
    <dgm:pt modelId="{5D98CFC9-B22C-4E02-AE82-FD61541A4B30}" type="pres">
      <dgm:prSet presAssocID="{360D61A9-C6EC-4D54-BF7E-BAF6AEB9ABBA}" presName="thickLine" presStyleLbl="alignNode1" presStyleIdx="3" presStyleCnt="4"/>
      <dgm:spPr/>
    </dgm:pt>
    <dgm:pt modelId="{03109D2D-D862-4F59-B03E-C1F63C55826B}" type="pres">
      <dgm:prSet presAssocID="{360D61A9-C6EC-4D54-BF7E-BAF6AEB9ABBA}" presName="horz1" presStyleCnt="0"/>
      <dgm:spPr/>
    </dgm:pt>
    <dgm:pt modelId="{CB713A81-BF08-483C-8317-1783AC0B8DF9}" type="pres">
      <dgm:prSet presAssocID="{360D61A9-C6EC-4D54-BF7E-BAF6AEB9ABBA}" presName="tx1" presStyleLbl="revTx" presStyleIdx="3" presStyleCnt="4"/>
      <dgm:spPr/>
      <dgm:t>
        <a:bodyPr/>
        <a:lstStyle/>
        <a:p>
          <a:endParaRPr lang="uk-UA"/>
        </a:p>
      </dgm:t>
    </dgm:pt>
    <dgm:pt modelId="{D1A059ED-D674-43EF-8339-4FF1FBC1AF14}" type="pres">
      <dgm:prSet presAssocID="{360D61A9-C6EC-4D54-BF7E-BAF6AEB9ABBA}" presName="vert1" presStyleCnt="0"/>
      <dgm:spPr/>
    </dgm:pt>
  </dgm:ptLst>
  <dgm:cxnLst>
    <dgm:cxn modelId="{E2B26FA5-F283-49FA-BB5B-0B9009350470}" srcId="{7077E040-B558-479A-82A9-5C5B382618F6}" destId="{32B8D4E6-D585-47FC-AA4B-8590BD8FAAEC}" srcOrd="1" destOrd="0" parTransId="{55A89EB2-E6FB-4387-8C7F-C25CFED5A6EE}" sibTransId="{2708E4D6-246D-4024-95A4-50BBF304368B}"/>
    <dgm:cxn modelId="{0C99D378-E27F-4B68-BB97-BDB38F3770CA}" srcId="{7077E040-B558-479A-82A9-5C5B382618F6}" destId="{10200E05-C403-4E0D-89E8-4F60BBFC7A35}" srcOrd="0" destOrd="0" parTransId="{A0761559-E579-4E50-B402-EF39D9F198AC}" sibTransId="{44C0A1A2-A364-403E-A7BD-753B6142C69D}"/>
    <dgm:cxn modelId="{F855B167-30F0-427E-A77F-E9D6B832F60E}" type="presOf" srcId="{55B3891B-84D3-411E-8840-292D1F7039B2}" destId="{FD765226-665D-460E-92A1-762F957D65CD}" srcOrd="0" destOrd="0" presId="urn:microsoft.com/office/officeart/2008/layout/LinedList"/>
    <dgm:cxn modelId="{6E3329F3-CCCB-4F8B-BD85-D08693D9BEAE}" type="presOf" srcId="{7077E040-B558-479A-82A9-5C5B382618F6}" destId="{31AA4B17-F6AD-4C00-8D31-88048B2342B6}" srcOrd="0" destOrd="0" presId="urn:microsoft.com/office/officeart/2008/layout/LinedList"/>
    <dgm:cxn modelId="{602E8534-393C-4CD9-8D6A-7D887283B15D}" type="presOf" srcId="{32B8D4E6-D585-47FC-AA4B-8590BD8FAAEC}" destId="{315EC9FA-4DA2-42CD-9A96-3DB2843510AF}" srcOrd="0" destOrd="0" presId="urn:microsoft.com/office/officeart/2008/layout/LinedList"/>
    <dgm:cxn modelId="{C2391413-6255-471D-ADA3-0AD6055F8558}" srcId="{7077E040-B558-479A-82A9-5C5B382618F6}" destId="{55B3891B-84D3-411E-8840-292D1F7039B2}" srcOrd="2" destOrd="0" parTransId="{39B31166-835D-4AED-BCA6-39F73DA62E45}" sibTransId="{70003A1F-B5AA-46BC-9A38-F04F1FD4ED78}"/>
    <dgm:cxn modelId="{94E80657-640A-4C68-AF64-1B44B8393FF7}" type="presOf" srcId="{360D61A9-C6EC-4D54-BF7E-BAF6AEB9ABBA}" destId="{CB713A81-BF08-483C-8317-1783AC0B8DF9}" srcOrd="0" destOrd="0" presId="urn:microsoft.com/office/officeart/2008/layout/LinedList"/>
    <dgm:cxn modelId="{064F3788-E59D-4B18-9BDC-E9179A06E469}" type="presOf" srcId="{10200E05-C403-4E0D-89E8-4F60BBFC7A35}" destId="{0B907D21-1C29-4137-8C5E-BBA77C876052}" srcOrd="0" destOrd="0" presId="urn:microsoft.com/office/officeart/2008/layout/LinedList"/>
    <dgm:cxn modelId="{CE934CAA-9969-4196-91F0-D27BE8E16010}" srcId="{7077E040-B558-479A-82A9-5C5B382618F6}" destId="{360D61A9-C6EC-4D54-BF7E-BAF6AEB9ABBA}" srcOrd="3" destOrd="0" parTransId="{32F2BA4B-E644-4258-8F0D-C555BBE162FD}" sibTransId="{9A080C75-0725-4249-96FD-6A9ABE8B2122}"/>
    <dgm:cxn modelId="{F2D081C8-B0CB-4551-BFCB-D7706A26367E}" type="presParOf" srcId="{31AA4B17-F6AD-4C00-8D31-88048B2342B6}" destId="{3D0E66E1-B158-4616-BEA5-16DAE9C9DA2C}" srcOrd="0" destOrd="0" presId="urn:microsoft.com/office/officeart/2008/layout/LinedList"/>
    <dgm:cxn modelId="{A24E0555-BA24-4DC9-9437-D1F9197F97EA}" type="presParOf" srcId="{31AA4B17-F6AD-4C00-8D31-88048B2342B6}" destId="{5DF27126-9FF9-41EE-8AB3-F0365B7A73BD}" srcOrd="1" destOrd="0" presId="urn:microsoft.com/office/officeart/2008/layout/LinedList"/>
    <dgm:cxn modelId="{614EE3B3-5CB6-4191-8C5A-D58D930B7EBD}" type="presParOf" srcId="{5DF27126-9FF9-41EE-8AB3-F0365B7A73BD}" destId="{0B907D21-1C29-4137-8C5E-BBA77C876052}" srcOrd="0" destOrd="0" presId="urn:microsoft.com/office/officeart/2008/layout/LinedList"/>
    <dgm:cxn modelId="{2C20C9BB-8B68-4360-80C0-0A0652ABCDED}" type="presParOf" srcId="{5DF27126-9FF9-41EE-8AB3-F0365B7A73BD}" destId="{22BA2FE6-B2D4-4356-8745-F05073FCF245}" srcOrd="1" destOrd="0" presId="urn:microsoft.com/office/officeart/2008/layout/LinedList"/>
    <dgm:cxn modelId="{8DC19C68-4BAB-402E-9E2C-9D9AA74F7CFD}" type="presParOf" srcId="{31AA4B17-F6AD-4C00-8D31-88048B2342B6}" destId="{8D9B003A-B630-4E96-853A-8B3CF8450A8B}" srcOrd="2" destOrd="0" presId="urn:microsoft.com/office/officeart/2008/layout/LinedList"/>
    <dgm:cxn modelId="{5B737ABD-22FF-4C59-A62C-7C7C76A21FA5}" type="presParOf" srcId="{31AA4B17-F6AD-4C00-8D31-88048B2342B6}" destId="{8D88487F-9B7B-4AE2-A4FB-972D3B945A2B}" srcOrd="3" destOrd="0" presId="urn:microsoft.com/office/officeart/2008/layout/LinedList"/>
    <dgm:cxn modelId="{E2043F2B-8710-44A9-994E-7F4D2D24CC23}" type="presParOf" srcId="{8D88487F-9B7B-4AE2-A4FB-972D3B945A2B}" destId="{315EC9FA-4DA2-42CD-9A96-3DB2843510AF}" srcOrd="0" destOrd="0" presId="urn:microsoft.com/office/officeart/2008/layout/LinedList"/>
    <dgm:cxn modelId="{9CBEE70B-E292-48BA-A592-6C7A6DDF4421}" type="presParOf" srcId="{8D88487F-9B7B-4AE2-A4FB-972D3B945A2B}" destId="{E102A315-029C-405B-AD8C-45DE35D1D01E}" srcOrd="1" destOrd="0" presId="urn:microsoft.com/office/officeart/2008/layout/LinedList"/>
    <dgm:cxn modelId="{E82E5BAD-11DC-4C3E-8CCF-EFEFD459363F}" type="presParOf" srcId="{31AA4B17-F6AD-4C00-8D31-88048B2342B6}" destId="{E90C3D74-23F9-4910-857F-F823B775895A}" srcOrd="4" destOrd="0" presId="urn:microsoft.com/office/officeart/2008/layout/LinedList"/>
    <dgm:cxn modelId="{23814A66-1B01-4797-B3C0-84A6AD704D42}" type="presParOf" srcId="{31AA4B17-F6AD-4C00-8D31-88048B2342B6}" destId="{F1172A71-0EB0-4F14-A1E3-18FF27B9AAC0}" srcOrd="5" destOrd="0" presId="urn:microsoft.com/office/officeart/2008/layout/LinedList"/>
    <dgm:cxn modelId="{05B46559-A5AB-4548-8D41-41312B629A00}" type="presParOf" srcId="{F1172A71-0EB0-4F14-A1E3-18FF27B9AAC0}" destId="{FD765226-665D-460E-92A1-762F957D65CD}" srcOrd="0" destOrd="0" presId="urn:microsoft.com/office/officeart/2008/layout/LinedList"/>
    <dgm:cxn modelId="{1C420818-1F0E-4E02-93B0-E1CB32FE0FF2}" type="presParOf" srcId="{F1172A71-0EB0-4F14-A1E3-18FF27B9AAC0}" destId="{5218852D-A08B-4BA1-A4C7-1DC719728436}" srcOrd="1" destOrd="0" presId="urn:microsoft.com/office/officeart/2008/layout/LinedList"/>
    <dgm:cxn modelId="{F26A42E8-5C8D-49DC-BF01-491B5399E5AB}" type="presParOf" srcId="{31AA4B17-F6AD-4C00-8D31-88048B2342B6}" destId="{5D98CFC9-B22C-4E02-AE82-FD61541A4B30}" srcOrd="6" destOrd="0" presId="urn:microsoft.com/office/officeart/2008/layout/LinedList"/>
    <dgm:cxn modelId="{6AE55DBF-F775-472B-955F-84C42052545A}" type="presParOf" srcId="{31AA4B17-F6AD-4C00-8D31-88048B2342B6}" destId="{03109D2D-D862-4F59-B03E-C1F63C55826B}" srcOrd="7" destOrd="0" presId="urn:microsoft.com/office/officeart/2008/layout/LinedList"/>
    <dgm:cxn modelId="{2A6314BE-C4E0-4C0C-B0D4-75A9BF09A50F}" type="presParOf" srcId="{03109D2D-D862-4F59-B03E-C1F63C55826B}" destId="{CB713A81-BF08-483C-8317-1783AC0B8DF9}" srcOrd="0" destOrd="0" presId="urn:microsoft.com/office/officeart/2008/layout/LinedList"/>
    <dgm:cxn modelId="{8EBF2429-3DE1-451F-BA42-AD7B0950BFAD}" type="presParOf" srcId="{03109D2D-D862-4F59-B03E-C1F63C55826B}" destId="{D1A059ED-D674-43EF-8339-4FF1FBC1AF14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DEAB0A19-3DF5-4DCB-A598-8707DD7C875A}" type="doc">
      <dgm:prSet loTypeId="urn:microsoft.com/office/officeart/2008/layout/Lined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uk-UA"/>
        </a:p>
      </dgm:t>
    </dgm:pt>
    <dgm:pt modelId="{E4F120B1-72DD-4E21-9782-927DE40BA1EF}">
      <dgm:prSet phldrT="[Текст]" custT="1"/>
      <dgm:spPr/>
      <dgm:t>
        <a:bodyPr/>
        <a:lstStyle/>
        <a:p>
          <a:r>
            <a:rPr lang="uk-UA" sz="1800" dirty="0" smtClean="0"/>
            <a:t>Кому адресована програма; які потреби задовольняє.</a:t>
          </a:r>
          <a:endParaRPr lang="uk-UA" sz="1800" dirty="0"/>
        </a:p>
      </dgm:t>
    </dgm:pt>
    <dgm:pt modelId="{7F85539B-409E-4FFE-90B3-A1D552D5A336}" type="parTrans" cxnId="{B2A0EEDF-2B6B-438A-B4BD-09D2E39DCD81}">
      <dgm:prSet/>
      <dgm:spPr/>
      <dgm:t>
        <a:bodyPr/>
        <a:lstStyle/>
        <a:p>
          <a:endParaRPr lang="uk-UA"/>
        </a:p>
      </dgm:t>
    </dgm:pt>
    <dgm:pt modelId="{D85BE15E-4279-498F-AE53-A60BC0C365CA}" type="sibTrans" cxnId="{B2A0EEDF-2B6B-438A-B4BD-09D2E39DCD81}">
      <dgm:prSet/>
      <dgm:spPr/>
      <dgm:t>
        <a:bodyPr/>
        <a:lstStyle/>
        <a:p>
          <a:endParaRPr lang="uk-UA"/>
        </a:p>
      </dgm:t>
    </dgm:pt>
    <dgm:pt modelId="{BD138690-B63A-4436-9086-643C409C4076}">
      <dgm:prSet custT="1"/>
      <dgm:spPr/>
      <dgm:t>
        <a:bodyPr/>
        <a:lstStyle/>
        <a:p>
          <a:r>
            <a:rPr lang="uk-UA" sz="1800" dirty="0" smtClean="0"/>
            <a:t>Цільове призначення програми, її завдання. </a:t>
          </a:r>
          <a:endParaRPr lang="uk-UA" sz="1800" dirty="0" smtClean="0"/>
        </a:p>
      </dgm:t>
    </dgm:pt>
    <dgm:pt modelId="{24B43469-9671-4726-9256-348B5BDECEFD}" type="parTrans" cxnId="{A5467D60-248F-4A63-A71F-BC72B94795DD}">
      <dgm:prSet/>
      <dgm:spPr/>
      <dgm:t>
        <a:bodyPr/>
        <a:lstStyle/>
        <a:p>
          <a:endParaRPr lang="uk-UA"/>
        </a:p>
      </dgm:t>
    </dgm:pt>
    <dgm:pt modelId="{FDB7F9F5-B084-4697-9ED3-58D727876B64}" type="sibTrans" cxnId="{A5467D60-248F-4A63-A71F-BC72B94795DD}">
      <dgm:prSet/>
      <dgm:spPr/>
      <dgm:t>
        <a:bodyPr/>
        <a:lstStyle/>
        <a:p>
          <a:endParaRPr lang="uk-UA"/>
        </a:p>
      </dgm:t>
    </dgm:pt>
    <dgm:pt modelId="{036CE25E-F7CE-4D35-A22D-01C118742824}">
      <dgm:prSet custT="1"/>
      <dgm:spPr/>
      <dgm:t>
        <a:bodyPr/>
        <a:lstStyle/>
        <a:p>
          <a:r>
            <a:rPr lang="uk-UA" sz="1800" smtClean="0"/>
            <a:t>Які види дозвіллєвої діяльності включає. </a:t>
          </a:r>
          <a:endParaRPr lang="uk-UA" sz="1800" dirty="0" smtClean="0"/>
        </a:p>
      </dgm:t>
    </dgm:pt>
    <dgm:pt modelId="{59B59556-E1EB-45B0-942B-0DF0F781AC62}" type="parTrans" cxnId="{2E7D6FC9-D2D0-4F4E-A43D-B19350C571AF}">
      <dgm:prSet/>
      <dgm:spPr/>
      <dgm:t>
        <a:bodyPr/>
        <a:lstStyle/>
        <a:p>
          <a:endParaRPr lang="uk-UA"/>
        </a:p>
      </dgm:t>
    </dgm:pt>
    <dgm:pt modelId="{C7463E0E-6E4A-4174-A105-C019B87B1608}" type="sibTrans" cxnId="{2E7D6FC9-D2D0-4F4E-A43D-B19350C571AF}">
      <dgm:prSet/>
      <dgm:spPr/>
      <dgm:t>
        <a:bodyPr/>
        <a:lstStyle/>
        <a:p>
          <a:endParaRPr lang="uk-UA"/>
        </a:p>
      </dgm:t>
    </dgm:pt>
    <dgm:pt modelId="{3BF5B47D-B3DF-4439-9555-B6011C0DC57A}">
      <dgm:prSet custT="1"/>
      <dgm:spPr/>
      <dgm:t>
        <a:bodyPr/>
        <a:lstStyle/>
        <a:p>
          <a:r>
            <a:rPr lang="uk-UA" sz="1800" smtClean="0"/>
            <a:t>(Короткий) зміст пропонованої дозвіллєвої діяльності.</a:t>
          </a:r>
          <a:endParaRPr lang="uk-UA" sz="1800" dirty="0" smtClean="0"/>
        </a:p>
      </dgm:t>
    </dgm:pt>
    <dgm:pt modelId="{2397874A-0068-45AB-A5AB-0C143FE69B09}" type="parTrans" cxnId="{DC9E96DA-DFE3-4F81-8904-60166DF5DD76}">
      <dgm:prSet/>
      <dgm:spPr/>
      <dgm:t>
        <a:bodyPr/>
        <a:lstStyle/>
        <a:p>
          <a:endParaRPr lang="uk-UA"/>
        </a:p>
      </dgm:t>
    </dgm:pt>
    <dgm:pt modelId="{D065EE78-6429-4F9B-BFC3-451E9891614C}" type="sibTrans" cxnId="{DC9E96DA-DFE3-4F81-8904-60166DF5DD76}">
      <dgm:prSet/>
      <dgm:spPr/>
      <dgm:t>
        <a:bodyPr/>
        <a:lstStyle/>
        <a:p>
          <a:endParaRPr lang="uk-UA"/>
        </a:p>
      </dgm:t>
    </dgm:pt>
    <dgm:pt modelId="{03512EAA-1A34-43A8-A411-D31CABD8C0B5}">
      <dgm:prSet custT="1"/>
      <dgm:spPr/>
      <dgm:t>
        <a:bodyPr/>
        <a:lstStyle/>
        <a:p>
          <a:r>
            <a:rPr lang="uk-UA" sz="1800" smtClean="0"/>
            <a:t>Передбачувані форми діяльності. </a:t>
          </a:r>
          <a:endParaRPr lang="uk-UA" sz="1800" dirty="0" smtClean="0"/>
        </a:p>
      </dgm:t>
    </dgm:pt>
    <dgm:pt modelId="{94A47E2E-977B-44EF-9EF2-FB6149A01D5A}" type="parTrans" cxnId="{FC848B47-DA9C-4997-838E-25372B7651D2}">
      <dgm:prSet/>
      <dgm:spPr/>
      <dgm:t>
        <a:bodyPr/>
        <a:lstStyle/>
        <a:p>
          <a:endParaRPr lang="uk-UA"/>
        </a:p>
      </dgm:t>
    </dgm:pt>
    <dgm:pt modelId="{63C8894D-32EA-4346-B00C-D8BD47499D9D}" type="sibTrans" cxnId="{FC848B47-DA9C-4997-838E-25372B7651D2}">
      <dgm:prSet/>
      <dgm:spPr/>
      <dgm:t>
        <a:bodyPr/>
        <a:lstStyle/>
        <a:p>
          <a:endParaRPr lang="uk-UA"/>
        </a:p>
      </dgm:t>
    </dgm:pt>
    <dgm:pt modelId="{55639894-23C2-4C38-83B3-39897ED9BCF1}">
      <dgm:prSet custT="1"/>
      <dgm:spPr/>
      <dgm:t>
        <a:bodyPr/>
        <a:lstStyle/>
        <a:p>
          <a:r>
            <a:rPr lang="uk-UA" sz="1800" smtClean="0"/>
            <a:t>Можливі варіанти участі дітей у програмі. </a:t>
          </a:r>
          <a:endParaRPr lang="uk-UA" sz="1800" dirty="0" smtClean="0"/>
        </a:p>
      </dgm:t>
    </dgm:pt>
    <dgm:pt modelId="{D0B76AC9-F755-4B46-831B-A9A4C198EF06}" type="parTrans" cxnId="{4C01BBA8-B18E-47F0-9F85-404CE57789F5}">
      <dgm:prSet/>
      <dgm:spPr/>
      <dgm:t>
        <a:bodyPr/>
        <a:lstStyle/>
        <a:p>
          <a:endParaRPr lang="uk-UA"/>
        </a:p>
      </dgm:t>
    </dgm:pt>
    <dgm:pt modelId="{AAE40B0F-07ED-415B-A796-41AB6C7EBE0F}" type="sibTrans" cxnId="{4C01BBA8-B18E-47F0-9F85-404CE57789F5}">
      <dgm:prSet/>
      <dgm:spPr/>
      <dgm:t>
        <a:bodyPr/>
        <a:lstStyle/>
        <a:p>
          <a:endParaRPr lang="uk-UA"/>
        </a:p>
      </dgm:t>
    </dgm:pt>
    <dgm:pt modelId="{62231ADD-5E2B-4499-AABC-92038BDBABD3}">
      <dgm:prSet custT="1"/>
      <dgm:spPr/>
      <dgm:t>
        <a:bodyPr/>
        <a:lstStyle/>
        <a:p>
          <a:r>
            <a:rPr lang="uk-UA" sz="1800" smtClean="0"/>
            <a:t>Тривалість програми. </a:t>
          </a:r>
          <a:endParaRPr lang="uk-UA" sz="1800" dirty="0" smtClean="0"/>
        </a:p>
      </dgm:t>
    </dgm:pt>
    <dgm:pt modelId="{D633F7D7-218A-4457-A9B5-8791F6FCB2F7}" type="parTrans" cxnId="{EBF34F91-1E5C-4D7F-BCD8-188E41CA69CE}">
      <dgm:prSet/>
      <dgm:spPr/>
      <dgm:t>
        <a:bodyPr/>
        <a:lstStyle/>
        <a:p>
          <a:endParaRPr lang="uk-UA"/>
        </a:p>
      </dgm:t>
    </dgm:pt>
    <dgm:pt modelId="{41B1E051-1E24-46E0-ADF0-43EF66E95FEF}" type="sibTrans" cxnId="{EBF34F91-1E5C-4D7F-BCD8-188E41CA69CE}">
      <dgm:prSet/>
      <dgm:spPr/>
      <dgm:t>
        <a:bodyPr/>
        <a:lstStyle/>
        <a:p>
          <a:endParaRPr lang="uk-UA"/>
        </a:p>
      </dgm:t>
    </dgm:pt>
    <dgm:pt modelId="{AA5C1528-08ED-4203-88ED-3633F207A32D}">
      <dgm:prSet custT="1"/>
      <dgm:spPr/>
      <dgm:t>
        <a:bodyPr/>
        <a:lstStyle/>
        <a:p>
          <a:r>
            <a:rPr lang="uk-UA" sz="1800" smtClean="0"/>
            <a:t>Умови, необхідні для реалізації програми.</a:t>
          </a:r>
          <a:endParaRPr lang="uk-UA" sz="1800" dirty="0" smtClean="0"/>
        </a:p>
      </dgm:t>
    </dgm:pt>
    <dgm:pt modelId="{176A0E75-E44E-4893-A0BE-E30FB4BDF8CC}" type="parTrans" cxnId="{4E3E36A0-1447-49CA-AFCE-DE1B038533DC}">
      <dgm:prSet/>
      <dgm:spPr/>
      <dgm:t>
        <a:bodyPr/>
        <a:lstStyle/>
        <a:p>
          <a:endParaRPr lang="uk-UA"/>
        </a:p>
      </dgm:t>
    </dgm:pt>
    <dgm:pt modelId="{0B3685A5-50F0-48CC-87EC-35894FB76B46}" type="sibTrans" cxnId="{4E3E36A0-1447-49CA-AFCE-DE1B038533DC}">
      <dgm:prSet/>
      <dgm:spPr/>
      <dgm:t>
        <a:bodyPr/>
        <a:lstStyle/>
        <a:p>
          <a:endParaRPr lang="uk-UA"/>
        </a:p>
      </dgm:t>
    </dgm:pt>
    <dgm:pt modelId="{FF7BE98A-F713-4995-A6A6-D02F934F15C4}">
      <dgm:prSet custT="1"/>
      <dgm:spPr/>
      <dgm:t>
        <a:bodyPr/>
        <a:lstStyle/>
        <a:p>
          <a:r>
            <a:rPr lang="uk-UA" sz="1800" smtClean="0"/>
            <a:t>Учасники-організатори дозвіллєвої діяльності (педагоги й школярі).</a:t>
          </a:r>
          <a:endParaRPr lang="uk-UA" sz="1800" dirty="0" smtClean="0"/>
        </a:p>
      </dgm:t>
    </dgm:pt>
    <dgm:pt modelId="{4BBA48C1-8A93-4B9F-9707-85093555B646}" type="parTrans" cxnId="{AFFA611B-1415-4562-8F70-847F26EE7C52}">
      <dgm:prSet/>
      <dgm:spPr/>
      <dgm:t>
        <a:bodyPr/>
        <a:lstStyle/>
        <a:p>
          <a:endParaRPr lang="uk-UA"/>
        </a:p>
      </dgm:t>
    </dgm:pt>
    <dgm:pt modelId="{BF7FFF0A-F0D8-467B-9514-CE2D3311068E}" type="sibTrans" cxnId="{AFFA611B-1415-4562-8F70-847F26EE7C52}">
      <dgm:prSet/>
      <dgm:spPr/>
      <dgm:t>
        <a:bodyPr/>
        <a:lstStyle/>
        <a:p>
          <a:endParaRPr lang="uk-UA"/>
        </a:p>
      </dgm:t>
    </dgm:pt>
    <dgm:pt modelId="{94095C46-053C-472E-977D-C708E14CA910}">
      <dgm:prSet custT="1"/>
      <dgm:spPr/>
      <dgm:t>
        <a:bodyPr/>
        <a:lstStyle/>
        <a:p>
          <a:r>
            <a:rPr lang="uk-UA" sz="1800" smtClean="0"/>
            <a:t>Література, необхідна для освоєння програми (обов'язкова й додаткова, для організаторів, для учасників).</a:t>
          </a:r>
          <a:endParaRPr lang="uk-UA" sz="1800" dirty="0" smtClean="0"/>
        </a:p>
      </dgm:t>
    </dgm:pt>
    <dgm:pt modelId="{9BADE784-2A23-4476-9C4D-5548DF1CE9C3}" type="parTrans" cxnId="{843DF096-99D3-431D-AFE8-7F337B1DC128}">
      <dgm:prSet/>
      <dgm:spPr/>
      <dgm:t>
        <a:bodyPr/>
        <a:lstStyle/>
        <a:p>
          <a:endParaRPr lang="uk-UA"/>
        </a:p>
      </dgm:t>
    </dgm:pt>
    <dgm:pt modelId="{12F1BD5C-B785-40FA-9D3F-BA9EA9F518F8}" type="sibTrans" cxnId="{843DF096-99D3-431D-AFE8-7F337B1DC128}">
      <dgm:prSet/>
      <dgm:spPr/>
      <dgm:t>
        <a:bodyPr/>
        <a:lstStyle/>
        <a:p>
          <a:endParaRPr lang="uk-UA"/>
        </a:p>
      </dgm:t>
    </dgm:pt>
    <dgm:pt modelId="{1652699B-B53B-4311-9176-02685784CAF1}">
      <dgm:prSet custT="1"/>
      <dgm:spPr/>
      <dgm:t>
        <a:bodyPr/>
        <a:lstStyle/>
        <a:p>
          <a:r>
            <a:rPr lang="uk-UA" sz="1800" dirty="0" smtClean="0"/>
            <a:t>Очікувані результати реалізації програми.</a:t>
          </a:r>
          <a:endParaRPr lang="uk-UA" sz="1800" dirty="0"/>
        </a:p>
      </dgm:t>
    </dgm:pt>
    <dgm:pt modelId="{7BB383DF-B9E6-453A-BFF9-C7FF1395189E}" type="parTrans" cxnId="{FBC6C957-6264-40F5-930D-4BEEB24D6272}">
      <dgm:prSet/>
      <dgm:spPr/>
      <dgm:t>
        <a:bodyPr/>
        <a:lstStyle/>
        <a:p>
          <a:endParaRPr lang="uk-UA"/>
        </a:p>
      </dgm:t>
    </dgm:pt>
    <dgm:pt modelId="{04553940-033C-4403-89A7-6019A45537F3}" type="sibTrans" cxnId="{FBC6C957-6264-40F5-930D-4BEEB24D6272}">
      <dgm:prSet/>
      <dgm:spPr/>
      <dgm:t>
        <a:bodyPr/>
        <a:lstStyle/>
        <a:p>
          <a:endParaRPr lang="uk-UA"/>
        </a:p>
      </dgm:t>
    </dgm:pt>
    <dgm:pt modelId="{46C6FC8C-B6C7-4F77-87A4-12895CBB4B38}" type="pres">
      <dgm:prSet presAssocID="{DEAB0A19-3DF5-4DCB-A598-8707DD7C875A}" presName="vert0" presStyleCnt="0">
        <dgm:presLayoutVars>
          <dgm:dir/>
          <dgm:animOne val="branch"/>
          <dgm:animLvl val="lvl"/>
        </dgm:presLayoutVars>
      </dgm:prSet>
      <dgm:spPr/>
    </dgm:pt>
    <dgm:pt modelId="{5E052666-05CA-4775-8A74-FCEA9AC1D3DC}" type="pres">
      <dgm:prSet presAssocID="{E4F120B1-72DD-4E21-9782-927DE40BA1EF}" presName="thickLine" presStyleLbl="alignNode1" presStyleIdx="0" presStyleCnt="11"/>
      <dgm:spPr/>
    </dgm:pt>
    <dgm:pt modelId="{0D2B1A7B-2C3F-448A-BBC9-7A3F94E0EAF2}" type="pres">
      <dgm:prSet presAssocID="{E4F120B1-72DD-4E21-9782-927DE40BA1EF}" presName="horz1" presStyleCnt="0"/>
      <dgm:spPr/>
    </dgm:pt>
    <dgm:pt modelId="{F6C65976-F339-421C-9DF2-34C3A1EA2A7A}" type="pres">
      <dgm:prSet presAssocID="{E4F120B1-72DD-4E21-9782-927DE40BA1EF}" presName="tx1" presStyleLbl="revTx" presStyleIdx="0" presStyleCnt="11"/>
      <dgm:spPr/>
      <dgm:t>
        <a:bodyPr/>
        <a:lstStyle/>
        <a:p>
          <a:endParaRPr lang="uk-UA"/>
        </a:p>
      </dgm:t>
    </dgm:pt>
    <dgm:pt modelId="{D2F98D9A-EF50-45BC-9630-E459F837461E}" type="pres">
      <dgm:prSet presAssocID="{E4F120B1-72DD-4E21-9782-927DE40BA1EF}" presName="vert1" presStyleCnt="0"/>
      <dgm:spPr/>
    </dgm:pt>
    <dgm:pt modelId="{9719C716-531A-4C11-927D-24B6DC944A82}" type="pres">
      <dgm:prSet presAssocID="{BD138690-B63A-4436-9086-643C409C4076}" presName="thickLine" presStyleLbl="alignNode1" presStyleIdx="1" presStyleCnt="11"/>
      <dgm:spPr/>
    </dgm:pt>
    <dgm:pt modelId="{E125BB2A-7B21-4C63-87F7-88093E5EF227}" type="pres">
      <dgm:prSet presAssocID="{BD138690-B63A-4436-9086-643C409C4076}" presName="horz1" presStyleCnt="0"/>
      <dgm:spPr/>
    </dgm:pt>
    <dgm:pt modelId="{1AF20B1F-913D-4AD7-834A-167B6008BCFE}" type="pres">
      <dgm:prSet presAssocID="{BD138690-B63A-4436-9086-643C409C4076}" presName="tx1" presStyleLbl="revTx" presStyleIdx="1" presStyleCnt="11"/>
      <dgm:spPr/>
    </dgm:pt>
    <dgm:pt modelId="{30ADE57F-06F8-4D71-9E48-4D467219279E}" type="pres">
      <dgm:prSet presAssocID="{BD138690-B63A-4436-9086-643C409C4076}" presName="vert1" presStyleCnt="0"/>
      <dgm:spPr/>
    </dgm:pt>
    <dgm:pt modelId="{78704776-8E3A-45F6-AF21-4E27D174F4D3}" type="pres">
      <dgm:prSet presAssocID="{036CE25E-F7CE-4D35-A22D-01C118742824}" presName="thickLine" presStyleLbl="alignNode1" presStyleIdx="2" presStyleCnt="11"/>
      <dgm:spPr/>
    </dgm:pt>
    <dgm:pt modelId="{504D43E1-635E-45E8-ACE7-21E34BC00AA8}" type="pres">
      <dgm:prSet presAssocID="{036CE25E-F7CE-4D35-A22D-01C118742824}" presName="horz1" presStyleCnt="0"/>
      <dgm:spPr/>
    </dgm:pt>
    <dgm:pt modelId="{2E434B66-88B0-4465-936D-9180273D74CB}" type="pres">
      <dgm:prSet presAssocID="{036CE25E-F7CE-4D35-A22D-01C118742824}" presName="tx1" presStyleLbl="revTx" presStyleIdx="2" presStyleCnt="11"/>
      <dgm:spPr/>
    </dgm:pt>
    <dgm:pt modelId="{156ADDB1-DE80-4033-BB41-E5412D08EA34}" type="pres">
      <dgm:prSet presAssocID="{036CE25E-F7CE-4D35-A22D-01C118742824}" presName="vert1" presStyleCnt="0"/>
      <dgm:spPr/>
    </dgm:pt>
    <dgm:pt modelId="{1F7D2F7D-313C-4D8E-93C9-26BF37F05735}" type="pres">
      <dgm:prSet presAssocID="{3BF5B47D-B3DF-4439-9555-B6011C0DC57A}" presName="thickLine" presStyleLbl="alignNode1" presStyleIdx="3" presStyleCnt="11"/>
      <dgm:spPr/>
    </dgm:pt>
    <dgm:pt modelId="{5500C71C-6E81-4042-A4E9-4DFF6C90F1DE}" type="pres">
      <dgm:prSet presAssocID="{3BF5B47D-B3DF-4439-9555-B6011C0DC57A}" presName="horz1" presStyleCnt="0"/>
      <dgm:spPr/>
    </dgm:pt>
    <dgm:pt modelId="{E097F350-CD71-47A9-89D5-DF42922F8EC7}" type="pres">
      <dgm:prSet presAssocID="{3BF5B47D-B3DF-4439-9555-B6011C0DC57A}" presName="tx1" presStyleLbl="revTx" presStyleIdx="3" presStyleCnt="11"/>
      <dgm:spPr/>
    </dgm:pt>
    <dgm:pt modelId="{0D84B749-99C0-448E-8701-824307ADF3DF}" type="pres">
      <dgm:prSet presAssocID="{3BF5B47D-B3DF-4439-9555-B6011C0DC57A}" presName="vert1" presStyleCnt="0"/>
      <dgm:spPr/>
    </dgm:pt>
    <dgm:pt modelId="{F63E0755-5178-402E-B9F9-E42FFEB40F0E}" type="pres">
      <dgm:prSet presAssocID="{03512EAA-1A34-43A8-A411-D31CABD8C0B5}" presName="thickLine" presStyleLbl="alignNode1" presStyleIdx="4" presStyleCnt="11"/>
      <dgm:spPr/>
    </dgm:pt>
    <dgm:pt modelId="{1A99FB2D-79BE-4616-BEFD-3A026FB40776}" type="pres">
      <dgm:prSet presAssocID="{03512EAA-1A34-43A8-A411-D31CABD8C0B5}" presName="horz1" presStyleCnt="0"/>
      <dgm:spPr/>
    </dgm:pt>
    <dgm:pt modelId="{EF488C0D-5FD3-4B68-9C23-CD1D6FE4B6A8}" type="pres">
      <dgm:prSet presAssocID="{03512EAA-1A34-43A8-A411-D31CABD8C0B5}" presName="tx1" presStyleLbl="revTx" presStyleIdx="4" presStyleCnt="11"/>
      <dgm:spPr/>
    </dgm:pt>
    <dgm:pt modelId="{5F92AA3D-F491-46E0-B26D-EF3204177159}" type="pres">
      <dgm:prSet presAssocID="{03512EAA-1A34-43A8-A411-D31CABD8C0B5}" presName="vert1" presStyleCnt="0"/>
      <dgm:spPr/>
    </dgm:pt>
    <dgm:pt modelId="{C1D7DE2E-B9F1-418D-BC04-C48BDBFF197E}" type="pres">
      <dgm:prSet presAssocID="{55639894-23C2-4C38-83B3-39897ED9BCF1}" presName="thickLine" presStyleLbl="alignNode1" presStyleIdx="5" presStyleCnt="11"/>
      <dgm:spPr/>
    </dgm:pt>
    <dgm:pt modelId="{216C996C-891B-4291-8159-26194A3976DF}" type="pres">
      <dgm:prSet presAssocID="{55639894-23C2-4C38-83B3-39897ED9BCF1}" presName="horz1" presStyleCnt="0"/>
      <dgm:spPr/>
    </dgm:pt>
    <dgm:pt modelId="{299EABE0-248C-481F-8896-C1AEFD90144D}" type="pres">
      <dgm:prSet presAssocID="{55639894-23C2-4C38-83B3-39897ED9BCF1}" presName="tx1" presStyleLbl="revTx" presStyleIdx="5" presStyleCnt="11"/>
      <dgm:spPr/>
    </dgm:pt>
    <dgm:pt modelId="{E9B81F3E-57D9-477A-A0E3-2664C46722D5}" type="pres">
      <dgm:prSet presAssocID="{55639894-23C2-4C38-83B3-39897ED9BCF1}" presName="vert1" presStyleCnt="0"/>
      <dgm:spPr/>
    </dgm:pt>
    <dgm:pt modelId="{4CB45ED2-6234-499C-812A-703FB36F23C8}" type="pres">
      <dgm:prSet presAssocID="{62231ADD-5E2B-4499-AABC-92038BDBABD3}" presName="thickLine" presStyleLbl="alignNode1" presStyleIdx="6" presStyleCnt="11"/>
      <dgm:spPr/>
    </dgm:pt>
    <dgm:pt modelId="{958672F7-8E9A-45A0-AF04-A0551C02AAD9}" type="pres">
      <dgm:prSet presAssocID="{62231ADD-5E2B-4499-AABC-92038BDBABD3}" presName="horz1" presStyleCnt="0"/>
      <dgm:spPr/>
    </dgm:pt>
    <dgm:pt modelId="{7534C199-CB1D-46CE-A7BC-17704F9E853C}" type="pres">
      <dgm:prSet presAssocID="{62231ADD-5E2B-4499-AABC-92038BDBABD3}" presName="tx1" presStyleLbl="revTx" presStyleIdx="6" presStyleCnt="11"/>
      <dgm:spPr/>
    </dgm:pt>
    <dgm:pt modelId="{21893F08-905B-4BE5-B220-5289CEA703D4}" type="pres">
      <dgm:prSet presAssocID="{62231ADD-5E2B-4499-AABC-92038BDBABD3}" presName="vert1" presStyleCnt="0"/>
      <dgm:spPr/>
    </dgm:pt>
    <dgm:pt modelId="{C6F3FCF3-1DCD-4577-86E3-82E2B5EBCB87}" type="pres">
      <dgm:prSet presAssocID="{AA5C1528-08ED-4203-88ED-3633F207A32D}" presName="thickLine" presStyleLbl="alignNode1" presStyleIdx="7" presStyleCnt="11"/>
      <dgm:spPr/>
    </dgm:pt>
    <dgm:pt modelId="{D5F8A049-85AA-4B85-8ED4-83BD9A0C0992}" type="pres">
      <dgm:prSet presAssocID="{AA5C1528-08ED-4203-88ED-3633F207A32D}" presName="horz1" presStyleCnt="0"/>
      <dgm:spPr/>
    </dgm:pt>
    <dgm:pt modelId="{85B60EB2-347A-47C8-9B37-77BC9C090ACC}" type="pres">
      <dgm:prSet presAssocID="{AA5C1528-08ED-4203-88ED-3633F207A32D}" presName="tx1" presStyleLbl="revTx" presStyleIdx="7" presStyleCnt="11"/>
      <dgm:spPr/>
    </dgm:pt>
    <dgm:pt modelId="{07DC8AB8-BA95-4E2D-83B2-64F02B881CAC}" type="pres">
      <dgm:prSet presAssocID="{AA5C1528-08ED-4203-88ED-3633F207A32D}" presName="vert1" presStyleCnt="0"/>
      <dgm:spPr/>
    </dgm:pt>
    <dgm:pt modelId="{9B7560E4-EB38-4761-B03D-BBBCB610490C}" type="pres">
      <dgm:prSet presAssocID="{FF7BE98A-F713-4995-A6A6-D02F934F15C4}" presName="thickLine" presStyleLbl="alignNode1" presStyleIdx="8" presStyleCnt="11"/>
      <dgm:spPr/>
    </dgm:pt>
    <dgm:pt modelId="{41E504EB-8A2A-4DCA-AE91-1A5C285FD653}" type="pres">
      <dgm:prSet presAssocID="{FF7BE98A-F713-4995-A6A6-D02F934F15C4}" presName="horz1" presStyleCnt="0"/>
      <dgm:spPr/>
    </dgm:pt>
    <dgm:pt modelId="{008BFCD2-F7AC-4194-A0FB-0C24678F77C4}" type="pres">
      <dgm:prSet presAssocID="{FF7BE98A-F713-4995-A6A6-D02F934F15C4}" presName="tx1" presStyleLbl="revTx" presStyleIdx="8" presStyleCnt="11"/>
      <dgm:spPr/>
    </dgm:pt>
    <dgm:pt modelId="{8F5C1501-408F-4D5B-AE81-43E6D6399FD6}" type="pres">
      <dgm:prSet presAssocID="{FF7BE98A-F713-4995-A6A6-D02F934F15C4}" presName="vert1" presStyleCnt="0"/>
      <dgm:spPr/>
    </dgm:pt>
    <dgm:pt modelId="{CDC31CE7-DB13-4FB7-ACA7-4E196DED8DF7}" type="pres">
      <dgm:prSet presAssocID="{94095C46-053C-472E-977D-C708E14CA910}" presName="thickLine" presStyleLbl="alignNode1" presStyleIdx="9" presStyleCnt="11"/>
      <dgm:spPr/>
    </dgm:pt>
    <dgm:pt modelId="{BFCA1F63-6404-4920-8190-B400BE93F44E}" type="pres">
      <dgm:prSet presAssocID="{94095C46-053C-472E-977D-C708E14CA910}" presName="horz1" presStyleCnt="0"/>
      <dgm:spPr/>
    </dgm:pt>
    <dgm:pt modelId="{653FE2EC-E151-44CE-BE71-1765BEA5801F}" type="pres">
      <dgm:prSet presAssocID="{94095C46-053C-472E-977D-C708E14CA910}" presName="tx1" presStyleLbl="revTx" presStyleIdx="9" presStyleCnt="11"/>
      <dgm:spPr/>
    </dgm:pt>
    <dgm:pt modelId="{BAAA567A-4C94-4907-933C-E4C6ABD40FE0}" type="pres">
      <dgm:prSet presAssocID="{94095C46-053C-472E-977D-C708E14CA910}" presName="vert1" presStyleCnt="0"/>
      <dgm:spPr/>
    </dgm:pt>
    <dgm:pt modelId="{85993388-C8BD-42EB-AF7D-E40C009A77AC}" type="pres">
      <dgm:prSet presAssocID="{1652699B-B53B-4311-9176-02685784CAF1}" presName="thickLine" presStyleLbl="alignNode1" presStyleIdx="10" presStyleCnt="11"/>
      <dgm:spPr/>
    </dgm:pt>
    <dgm:pt modelId="{8D548CE3-7535-4759-9A6E-34F34AB70088}" type="pres">
      <dgm:prSet presAssocID="{1652699B-B53B-4311-9176-02685784CAF1}" presName="horz1" presStyleCnt="0"/>
      <dgm:spPr/>
    </dgm:pt>
    <dgm:pt modelId="{7EF681FB-59A8-4A51-9E5D-4A0BCD2F4DF1}" type="pres">
      <dgm:prSet presAssocID="{1652699B-B53B-4311-9176-02685784CAF1}" presName="tx1" presStyleLbl="revTx" presStyleIdx="10" presStyleCnt="11"/>
      <dgm:spPr/>
    </dgm:pt>
    <dgm:pt modelId="{7CAC7C7D-E6DD-481B-8612-D739B4ACF827}" type="pres">
      <dgm:prSet presAssocID="{1652699B-B53B-4311-9176-02685784CAF1}" presName="vert1" presStyleCnt="0"/>
      <dgm:spPr/>
    </dgm:pt>
  </dgm:ptLst>
  <dgm:cxnLst>
    <dgm:cxn modelId="{FC848B47-DA9C-4997-838E-25372B7651D2}" srcId="{DEAB0A19-3DF5-4DCB-A598-8707DD7C875A}" destId="{03512EAA-1A34-43A8-A411-D31CABD8C0B5}" srcOrd="4" destOrd="0" parTransId="{94A47E2E-977B-44EF-9EF2-FB6149A01D5A}" sibTransId="{63C8894D-32EA-4346-B00C-D8BD47499D9D}"/>
    <dgm:cxn modelId="{D848871E-FF65-4416-9D6A-C2686DB6A299}" type="presOf" srcId="{DEAB0A19-3DF5-4DCB-A598-8707DD7C875A}" destId="{46C6FC8C-B6C7-4F77-87A4-12895CBB4B38}" srcOrd="0" destOrd="0" presId="urn:microsoft.com/office/officeart/2008/layout/LinedList"/>
    <dgm:cxn modelId="{EBF34F91-1E5C-4D7F-BCD8-188E41CA69CE}" srcId="{DEAB0A19-3DF5-4DCB-A598-8707DD7C875A}" destId="{62231ADD-5E2B-4499-AABC-92038BDBABD3}" srcOrd="6" destOrd="0" parTransId="{D633F7D7-218A-4457-A9B5-8791F6FCB2F7}" sibTransId="{41B1E051-1E24-46E0-ADF0-43EF66E95FEF}"/>
    <dgm:cxn modelId="{2E7D6FC9-D2D0-4F4E-A43D-B19350C571AF}" srcId="{DEAB0A19-3DF5-4DCB-A598-8707DD7C875A}" destId="{036CE25E-F7CE-4D35-A22D-01C118742824}" srcOrd="2" destOrd="0" parTransId="{59B59556-E1EB-45B0-942B-0DF0F781AC62}" sibTransId="{C7463E0E-6E4A-4174-A105-C019B87B1608}"/>
    <dgm:cxn modelId="{50F019C1-CA91-4CC7-9014-BE84269DBFF9}" type="presOf" srcId="{BD138690-B63A-4436-9086-643C409C4076}" destId="{1AF20B1F-913D-4AD7-834A-167B6008BCFE}" srcOrd="0" destOrd="0" presId="urn:microsoft.com/office/officeart/2008/layout/LinedList"/>
    <dgm:cxn modelId="{FBC6C957-6264-40F5-930D-4BEEB24D6272}" srcId="{DEAB0A19-3DF5-4DCB-A598-8707DD7C875A}" destId="{1652699B-B53B-4311-9176-02685784CAF1}" srcOrd="10" destOrd="0" parTransId="{7BB383DF-B9E6-453A-BFF9-C7FF1395189E}" sibTransId="{04553940-033C-4403-89A7-6019A45537F3}"/>
    <dgm:cxn modelId="{DC9E96DA-DFE3-4F81-8904-60166DF5DD76}" srcId="{DEAB0A19-3DF5-4DCB-A598-8707DD7C875A}" destId="{3BF5B47D-B3DF-4439-9555-B6011C0DC57A}" srcOrd="3" destOrd="0" parTransId="{2397874A-0068-45AB-A5AB-0C143FE69B09}" sibTransId="{D065EE78-6429-4F9B-BFC3-451E9891614C}"/>
    <dgm:cxn modelId="{938C4470-0129-4753-BC4A-8BF112C8E5B7}" type="presOf" srcId="{E4F120B1-72DD-4E21-9782-927DE40BA1EF}" destId="{F6C65976-F339-421C-9DF2-34C3A1EA2A7A}" srcOrd="0" destOrd="0" presId="urn:microsoft.com/office/officeart/2008/layout/LinedList"/>
    <dgm:cxn modelId="{2675294C-C135-41F8-8AEB-E24363CB8B4A}" type="presOf" srcId="{AA5C1528-08ED-4203-88ED-3633F207A32D}" destId="{85B60EB2-347A-47C8-9B37-77BC9C090ACC}" srcOrd="0" destOrd="0" presId="urn:microsoft.com/office/officeart/2008/layout/LinedList"/>
    <dgm:cxn modelId="{878DAFA8-8346-4B5E-A54D-1641D069620D}" type="presOf" srcId="{62231ADD-5E2B-4499-AABC-92038BDBABD3}" destId="{7534C199-CB1D-46CE-A7BC-17704F9E853C}" srcOrd="0" destOrd="0" presId="urn:microsoft.com/office/officeart/2008/layout/LinedList"/>
    <dgm:cxn modelId="{A065D70D-9491-4260-9F77-F69A9647D401}" type="presOf" srcId="{94095C46-053C-472E-977D-C708E14CA910}" destId="{653FE2EC-E151-44CE-BE71-1765BEA5801F}" srcOrd="0" destOrd="0" presId="urn:microsoft.com/office/officeart/2008/layout/LinedList"/>
    <dgm:cxn modelId="{B2A0EEDF-2B6B-438A-B4BD-09D2E39DCD81}" srcId="{DEAB0A19-3DF5-4DCB-A598-8707DD7C875A}" destId="{E4F120B1-72DD-4E21-9782-927DE40BA1EF}" srcOrd="0" destOrd="0" parTransId="{7F85539B-409E-4FFE-90B3-A1D552D5A336}" sibTransId="{D85BE15E-4279-498F-AE53-A60BC0C365CA}"/>
    <dgm:cxn modelId="{843DF096-99D3-431D-AFE8-7F337B1DC128}" srcId="{DEAB0A19-3DF5-4DCB-A598-8707DD7C875A}" destId="{94095C46-053C-472E-977D-C708E14CA910}" srcOrd="9" destOrd="0" parTransId="{9BADE784-2A23-4476-9C4D-5548DF1CE9C3}" sibTransId="{12F1BD5C-B785-40FA-9D3F-BA9EA9F518F8}"/>
    <dgm:cxn modelId="{2E13E88E-C8DC-4D00-A1CC-1F864623106C}" type="presOf" srcId="{036CE25E-F7CE-4D35-A22D-01C118742824}" destId="{2E434B66-88B0-4465-936D-9180273D74CB}" srcOrd="0" destOrd="0" presId="urn:microsoft.com/office/officeart/2008/layout/LinedList"/>
    <dgm:cxn modelId="{3E2C8AA5-97EC-4856-AFE1-A4525E7D6DF0}" type="presOf" srcId="{FF7BE98A-F713-4995-A6A6-D02F934F15C4}" destId="{008BFCD2-F7AC-4194-A0FB-0C24678F77C4}" srcOrd="0" destOrd="0" presId="urn:microsoft.com/office/officeart/2008/layout/LinedList"/>
    <dgm:cxn modelId="{4C01BBA8-B18E-47F0-9F85-404CE57789F5}" srcId="{DEAB0A19-3DF5-4DCB-A598-8707DD7C875A}" destId="{55639894-23C2-4C38-83B3-39897ED9BCF1}" srcOrd="5" destOrd="0" parTransId="{D0B76AC9-F755-4B46-831B-A9A4C198EF06}" sibTransId="{AAE40B0F-07ED-415B-A796-41AB6C7EBE0F}"/>
    <dgm:cxn modelId="{AFFA611B-1415-4562-8F70-847F26EE7C52}" srcId="{DEAB0A19-3DF5-4DCB-A598-8707DD7C875A}" destId="{FF7BE98A-F713-4995-A6A6-D02F934F15C4}" srcOrd="8" destOrd="0" parTransId="{4BBA48C1-8A93-4B9F-9707-85093555B646}" sibTransId="{BF7FFF0A-F0D8-467B-9514-CE2D3311068E}"/>
    <dgm:cxn modelId="{A5467D60-248F-4A63-A71F-BC72B94795DD}" srcId="{DEAB0A19-3DF5-4DCB-A598-8707DD7C875A}" destId="{BD138690-B63A-4436-9086-643C409C4076}" srcOrd="1" destOrd="0" parTransId="{24B43469-9671-4726-9256-348B5BDECEFD}" sibTransId="{FDB7F9F5-B084-4697-9ED3-58D727876B64}"/>
    <dgm:cxn modelId="{4E3E36A0-1447-49CA-AFCE-DE1B038533DC}" srcId="{DEAB0A19-3DF5-4DCB-A598-8707DD7C875A}" destId="{AA5C1528-08ED-4203-88ED-3633F207A32D}" srcOrd="7" destOrd="0" parTransId="{176A0E75-E44E-4893-A0BE-E30FB4BDF8CC}" sibTransId="{0B3685A5-50F0-48CC-87EC-35894FB76B46}"/>
    <dgm:cxn modelId="{8A015522-7E31-4A3F-B1A6-49CAECFC173C}" type="presOf" srcId="{03512EAA-1A34-43A8-A411-D31CABD8C0B5}" destId="{EF488C0D-5FD3-4B68-9C23-CD1D6FE4B6A8}" srcOrd="0" destOrd="0" presId="urn:microsoft.com/office/officeart/2008/layout/LinedList"/>
    <dgm:cxn modelId="{3BE3E6E0-E391-480F-B502-AF818AB97F4B}" type="presOf" srcId="{3BF5B47D-B3DF-4439-9555-B6011C0DC57A}" destId="{E097F350-CD71-47A9-89D5-DF42922F8EC7}" srcOrd="0" destOrd="0" presId="urn:microsoft.com/office/officeart/2008/layout/LinedList"/>
    <dgm:cxn modelId="{FF37D47D-D955-4C0E-AFD5-084F7B9DCA3B}" type="presOf" srcId="{1652699B-B53B-4311-9176-02685784CAF1}" destId="{7EF681FB-59A8-4A51-9E5D-4A0BCD2F4DF1}" srcOrd="0" destOrd="0" presId="urn:microsoft.com/office/officeart/2008/layout/LinedList"/>
    <dgm:cxn modelId="{ACDE4448-EA37-44BB-8244-85CBCC5D5A35}" type="presOf" srcId="{55639894-23C2-4C38-83B3-39897ED9BCF1}" destId="{299EABE0-248C-481F-8896-C1AEFD90144D}" srcOrd="0" destOrd="0" presId="urn:microsoft.com/office/officeart/2008/layout/LinedList"/>
    <dgm:cxn modelId="{8A7825E2-B9FC-4048-93BF-E636C4703ED1}" type="presParOf" srcId="{46C6FC8C-B6C7-4F77-87A4-12895CBB4B38}" destId="{5E052666-05CA-4775-8A74-FCEA9AC1D3DC}" srcOrd="0" destOrd="0" presId="urn:microsoft.com/office/officeart/2008/layout/LinedList"/>
    <dgm:cxn modelId="{4127BA6D-001C-483A-818A-EB15EDE766DF}" type="presParOf" srcId="{46C6FC8C-B6C7-4F77-87A4-12895CBB4B38}" destId="{0D2B1A7B-2C3F-448A-BBC9-7A3F94E0EAF2}" srcOrd="1" destOrd="0" presId="urn:microsoft.com/office/officeart/2008/layout/LinedList"/>
    <dgm:cxn modelId="{C0B3DFCA-4EC2-469A-AE29-848232861904}" type="presParOf" srcId="{0D2B1A7B-2C3F-448A-BBC9-7A3F94E0EAF2}" destId="{F6C65976-F339-421C-9DF2-34C3A1EA2A7A}" srcOrd="0" destOrd="0" presId="urn:microsoft.com/office/officeart/2008/layout/LinedList"/>
    <dgm:cxn modelId="{A1B8CA99-AABC-4F87-A088-8C27D8AD3F50}" type="presParOf" srcId="{0D2B1A7B-2C3F-448A-BBC9-7A3F94E0EAF2}" destId="{D2F98D9A-EF50-45BC-9630-E459F837461E}" srcOrd="1" destOrd="0" presId="urn:microsoft.com/office/officeart/2008/layout/LinedList"/>
    <dgm:cxn modelId="{D47D26AF-436B-4BCB-9800-2C0C6FE78803}" type="presParOf" srcId="{46C6FC8C-B6C7-4F77-87A4-12895CBB4B38}" destId="{9719C716-531A-4C11-927D-24B6DC944A82}" srcOrd="2" destOrd="0" presId="urn:microsoft.com/office/officeart/2008/layout/LinedList"/>
    <dgm:cxn modelId="{870911CA-EBAF-4643-96E8-3D95AA1C2CD1}" type="presParOf" srcId="{46C6FC8C-B6C7-4F77-87A4-12895CBB4B38}" destId="{E125BB2A-7B21-4C63-87F7-88093E5EF227}" srcOrd="3" destOrd="0" presId="urn:microsoft.com/office/officeart/2008/layout/LinedList"/>
    <dgm:cxn modelId="{B2D439B1-C929-463B-98EF-BC1A4CAA1846}" type="presParOf" srcId="{E125BB2A-7B21-4C63-87F7-88093E5EF227}" destId="{1AF20B1F-913D-4AD7-834A-167B6008BCFE}" srcOrd="0" destOrd="0" presId="urn:microsoft.com/office/officeart/2008/layout/LinedList"/>
    <dgm:cxn modelId="{7F0CC6C7-CC56-41FA-A932-E9941CF8541B}" type="presParOf" srcId="{E125BB2A-7B21-4C63-87F7-88093E5EF227}" destId="{30ADE57F-06F8-4D71-9E48-4D467219279E}" srcOrd="1" destOrd="0" presId="urn:microsoft.com/office/officeart/2008/layout/LinedList"/>
    <dgm:cxn modelId="{62039C58-8C65-4CCE-83F5-5C1458AA31B8}" type="presParOf" srcId="{46C6FC8C-B6C7-4F77-87A4-12895CBB4B38}" destId="{78704776-8E3A-45F6-AF21-4E27D174F4D3}" srcOrd="4" destOrd="0" presId="urn:microsoft.com/office/officeart/2008/layout/LinedList"/>
    <dgm:cxn modelId="{765C6CCB-2DD9-49DC-9B36-56E839155581}" type="presParOf" srcId="{46C6FC8C-B6C7-4F77-87A4-12895CBB4B38}" destId="{504D43E1-635E-45E8-ACE7-21E34BC00AA8}" srcOrd="5" destOrd="0" presId="urn:microsoft.com/office/officeart/2008/layout/LinedList"/>
    <dgm:cxn modelId="{82EDDFEE-4685-4BA5-B6BA-56989C8F1F60}" type="presParOf" srcId="{504D43E1-635E-45E8-ACE7-21E34BC00AA8}" destId="{2E434B66-88B0-4465-936D-9180273D74CB}" srcOrd="0" destOrd="0" presId="urn:microsoft.com/office/officeart/2008/layout/LinedList"/>
    <dgm:cxn modelId="{F31326E7-02B7-4B5E-94B5-C04769F6BAFE}" type="presParOf" srcId="{504D43E1-635E-45E8-ACE7-21E34BC00AA8}" destId="{156ADDB1-DE80-4033-BB41-E5412D08EA34}" srcOrd="1" destOrd="0" presId="urn:microsoft.com/office/officeart/2008/layout/LinedList"/>
    <dgm:cxn modelId="{418CDEEF-16F6-4BEC-B765-26F2BE594F06}" type="presParOf" srcId="{46C6FC8C-B6C7-4F77-87A4-12895CBB4B38}" destId="{1F7D2F7D-313C-4D8E-93C9-26BF37F05735}" srcOrd="6" destOrd="0" presId="urn:microsoft.com/office/officeart/2008/layout/LinedList"/>
    <dgm:cxn modelId="{8877D38F-9FF1-4710-AB94-3610CC8261CA}" type="presParOf" srcId="{46C6FC8C-B6C7-4F77-87A4-12895CBB4B38}" destId="{5500C71C-6E81-4042-A4E9-4DFF6C90F1DE}" srcOrd="7" destOrd="0" presId="urn:microsoft.com/office/officeart/2008/layout/LinedList"/>
    <dgm:cxn modelId="{C56A17E4-7A0C-4866-998C-617157A14EB1}" type="presParOf" srcId="{5500C71C-6E81-4042-A4E9-4DFF6C90F1DE}" destId="{E097F350-CD71-47A9-89D5-DF42922F8EC7}" srcOrd="0" destOrd="0" presId="urn:microsoft.com/office/officeart/2008/layout/LinedList"/>
    <dgm:cxn modelId="{5224D4A3-A000-49E7-B7B9-1A831A3B4D97}" type="presParOf" srcId="{5500C71C-6E81-4042-A4E9-4DFF6C90F1DE}" destId="{0D84B749-99C0-448E-8701-824307ADF3DF}" srcOrd="1" destOrd="0" presId="urn:microsoft.com/office/officeart/2008/layout/LinedList"/>
    <dgm:cxn modelId="{5C2790AE-3F98-4096-A5D4-EE05759AA01A}" type="presParOf" srcId="{46C6FC8C-B6C7-4F77-87A4-12895CBB4B38}" destId="{F63E0755-5178-402E-B9F9-E42FFEB40F0E}" srcOrd="8" destOrd="0" presId="urn:microsoft.com/office/officeart/2008/layout/LinedList"/>
    <dgm:cxn modelId="{0EE7CB5D-5237-4327-AC57-04D22AE5E4DC}" type="presParOf" srcId="{46C6FC8C-B6C7-4F77-87A4-12895CBB4B38}" destId="{1A99FB2D-79BE-4616-BEFD-3A026FB40776}" srcOrd="9" destOrd="0" presId="urn:microsoft.com/office/officeart/2008/layout/LinedList"/>
    <dgm:cxn modelId="{00162C4C-FA91-4E10-B341-A9C2008922FF}" type="presParOf" srcId="{1A99FB2D-79BE-4616-BEFD-3A026FB40776}" destId="{EF488C0D-5FD3-4B68-9C23-CD1D6FE4B6A8}" srcOrd="0" destOrd="0" presId="urn:microsoft.com/office/officeart/2008/layout/LinedList"/>
    <dgm:cxn modelId="{5EDFFCF6-02EF-4ABD-8BB3-8445C3B56332}" type="presParOf" srcId="{1A99FB2D-79BE-4616-BEFD-3A026FB40776}" destId="{5F92AA3D-F491-46E0-B26D-EF3204177159}" srcOrd="1" destOrd="0" presId="urn:microsoft.com/office/officeart/2008/layout/LinedList"/>
    <dgm:cxn modelId="{D2EB5898-F9AE-4B54-BC2C-A6BB1092CE50}" type="presParOf" srcId="{46C6FC8C-B6C7-4F77-87A4-12895CBB4B38}" destId="{C1D7DE2E-B9F1-418D-BC04-C48BDBFF197E}" srcOrd="10" destOrd="0" presId="urn:microsoft.com/office/officeart/2008/layout/LinedList"/>
    <dgm:cxn modelId="{58581569-FC42-43A0-A6B2-BAAE9A59FF0A}" type="presParOf" srcId="{46C6FC8C-B6C7-4F77-87A4-12895CBB4B38}" destId="{216C996C-891B-4291-8159-26194A3976DF}" srcOrd="11" destOrd="0" presId="urn:microsoft.com/office/officeart/2008/layout/LinedList"/>
    <dgm:cxn modelId="{1FF0E34D-8026-4ADD-A3C4-D73926D26006}" type="presParOf" srcId="{216C996C-891B-4291-8159-26194A3976DF}" destId="{299EABE0-248C-481F-8896-C1AEFD90144D}" srcOrd="0" destOrd="0" presId="urn:microsoft.com/office/officeart/2008/layout/LinedList"/>
    <dgm:cxn modelId="{DFAD58E7-EAA4-45CE-A7CE-4D22967EA7BB}" type="presParOf" srcId="{216C996C-891B-4291-8159-26194A3976DF}" destId="{E9B81F3E-57D9-477A-A0E3-2664C46722D5}" srcOrd="1" destOrd="0" presId="urn:microsoft.com/office/officeart/2008/layout/LinedList"/>
    <dgm:cxn modelId="{45AB743F-6602-4598-9104-FC4BF247BDEA}" type="presParOf" srcId="{46C6FC8C-B6C7-4F77-87A4-12895CBB4B38}" destId="{4CB45ED2-6234-499C-812A-703FB36F23C8}" srcOrd="12" destOrd="0" presId="urn:microsoft.com/office/officeart/2008/layout/LinedList"/>
    <dgm:cxn modelId="{DDEEEDCD-1435-43AB-A0B9-204C78698B7E}" type="presParOf" srcId="{46C6FC8C-B6C7-4F77-87A4-12895CBB4B38}" destId="{958672F7-8E9A-45A0-AF04-A0551C02AAD9}" srcOrd="13" destOrd="0" presId="urn:microsoft.com/office/officeart/2008/layout/LinedList"/>
    <dgm:cxn modelId="{A3C8E3B3-F759-4C61-BA0A-C8AFFAC258DC}" type="presParOf" srcId="{958672F7-8E9A-45A0-AF04-A0551C02AAD9}" destId="{7534C199-CB1D-46CE-A7BC-17704F9E853C}" srcOrd="0" destOrd="0" presId="urn:microsoft.com/office/officeart/2008/layout/LinedList"/>
    <dgm:cxn modelId="{D3D79770-0BBE-47F3-B756-4F0515825A1C}" type="presParOf" srcId="{958672F7-8E9A-45A0-AF04-A0551C02AAD9}" destId="{21893F08-905B-4BE5-B220-5289CEA703D4}" srcOrd="1" destOrd="0" presId="urn:microsoft.com/office/officeart/2008/layout/LinedList"/>
    <dgm:cxn modelId="{FE7882A7-C583-4D6E-AB3F-E13B115C26BC}" type="presParOf" srcId="{46C6FC8C-B6C7-4F77-87A4-12895CBB4B38}" destId="{C6F3FCF3-1DCD-4577-86E3-82E2B5EBCB87}" srcOrd="14" destOrd="0" presId="urn:microsoft.com/office/officeart/2008/layout/LinedList"/>
    <dgm:cxn modelId="{4839C2F5-98F2-44DE-A585-6E9E79BF4012}" type="presParOf" srcId="{46C6FC8C-B6C7-4F77-87A4-12895CBB4B38}" destId="{D5F8A049-85AA-4B85-8ED4-83BD9A0C0992}" srcOrd="15" destOrd="0" presId="urn:microsoft.com/office/officeart/2008/layout/LinedList"/>
    <dgm:cxn modelId="{91DC7063-C560-4C82-9175-2A31E8E20E24}" type="presParOf" srcId="{D5F8A049-85AA-4B85-8ED4-83BD9A0C0992}" destId="{85B60EB2-347A-47C8-9B37-77BC9C090ACC}" srcOrd="0" destOrd="0" presId="urn:microsoft.com/office/officeart/2008/layout/LinedList"/>
    <dgm:cxn modelId="{E903EE2A-CE40-44EC-B83F-C38C80DA705D}" type="presParOf" srcId="{D5F8A049-85AA-4B85-8ED4-83BD9A0C0992}" destId="{07DC8AB8-BA95-4E2D-83B2-64F02B881CAC}" srcOrd="1" destOrd="0" presId="urn:microsoft.com/office/officeart/2008/layout/LinedList"/>
    <dgm:cxn modelId="{3E58E23A-104B-44DC-8DE2-9D52A022CEB7}" type="presParOf" srcId="{46C6FC8C-B6C7-4F77-87A4-12895CBB4B38}" destId="{9B7560E4-EB38-4761-B03D-BBBCB610490C}" srcOrd="16" destOrd="0" presId="urn:microsoft.com/office/officeart/2008/layout/LinedList"/>
    <dgm:cxn modelId="{1254C555-489F-4AE7-8697-616330D4636E}" type="presParOf" srcId="{46C6FC8C-B6C7-4F77-87A4-12895CBB4B38}" destId="{41E504EB-8A2A-4DCA-AE91-1A5C285FD653}" srcOrd="17" destOrd="0" presId="urn:microsoft.com/office/officeart/2008/layout/LinedList"/>
    <dgm:cxn modelId="{0817455F-A90C-4AF7-8611-C377E97A13CD}" type="presParOf" srcId="{41E504EB-8A2A-4DCA-AE91-1A5C285FD653}" destId="{008BFCD2-F7AC-4194-A0FB-0C24678F77C4}" srcOrd="0" destOrd="0" presId="urn:microsoft.com/office/officeart/2008/layout/LinedList"/>
    <dgm:cxn modelId="{6E829284-C153-450B-BC99-0FA6927F064B}" type="presParOf" srcId="{41E504EB-8A2A-4DCA-AE91-1A5C285FD653}" destId="{8F5C1501-408F-4D5B-AE81-43E6D6399FD6}" srcOrd="1" destOrd="0" presId="urn:microsoft.com/office/officeart/2008/layout/LinedList"/>
    <dgm:cxn modelId="{BBF5D447-8133-4FAB-84BD-A0329A3B2477}" type="presParOf" srcId="{46C6FC8C-B6C7-4F77-87A4-12895CBB4B38}" destId="{CDC31CE7-DB13-4FB7-ACA7-4E196DED8DF7}" srcOrd="18" destOrd="0" presId="urn:microsoft.com/office/officeart/2008/layout/LinedList"/>
    <dgm:cxn modelId="{7DFB28AF-6254-49A6-98D4-3C67E7725FC5}" type="presParOf" srcId="{46C6FC8C-B6C7-4F77-87A4-12895CBB4B38}" destId="{BFCA1F63-6404-4920-8190-B400BE93F44E}" srcOrd="19" destOrd="0" presId="urn:microsoft.com/office/officeart/2008/layout/LinedList"/>
    <dgm:cxn modelId="{469C3B36-9D5D-4EE6-B794-E77559FBD820}" type="presParOf" srcId="{BFCA1F63-6404-4920-8190-B400BE93F44E}" destId="{653FE2EC-E151-44CE-BE71-1765BEA5801F}" srcOrd="0" destOrd="0" presId="urn:microsoft.com/office/officeart/2008/layout/LinedList"/>
    <dgm:cxn modelId="{544DB0AC-5529-4F84-B3D7-1504D6D940E6}" type="presParOf" srcId="{BFCA1F63-6404-4920-8190-B400BE93F44E}" destId="{BAAA567A-4C94-4907-933C-E4C6ABD40FE0}" srcOrd="1" destOrd="0" presId="urn:microsoft.com/office/officeart/2008/layout/LinedList"/>
    <dgm:cxn modelId="{A721E95A-B160-448D-B108-71AEB45D623D}" type="presParOf" srcId="{46C6FC8C-B6C7-4F77-87A4-12895CBB4B38}" destId="{85993388-C8BD-42EB-AF7D-E40C009A77AC}" srcOrd="20" destOrd="0" presId="urn:microsoft.com/office/officeart/2008/layout/LinedList"/>
    <dgm:cxn modelId="{EC82521E-6288-4446-8078-139647CD45F0}" type="presParOf" srcId="{46C6FC8C-B6C7-4F77-87A4-12895CBB4B38}" destId="{8D548CE3-7535-4759-9A6E-34F34AB70088}" srcOrd="21" destOrd="0" presId="urn:microsoft.com/office/officeart/2008/layout/LinedList"/>
    <dgm:cxn modelId="{6E3AAA7D-98F4-4A0F-BAFC-004B4904A57D}" type="presParOf" srcId="{8D548CE3-7535-4759-9A6E-34F34AB70088}" destId="{7EF681FB-59A8-4A51-9E5D-4A0BCD2F4DF1}" srcOrd="0" destOrd="0" presId="urn:microsoft.com/office/officeart/2008/layout/LinedList"/>
    <dgm:cxn modelId="{596F3812-DDBB-441F-8B68-1C508614CDF3}" type="presParOf" srcId="{8D548CE3-7535-4759-9A6E-34F34AB70088}" destId="{7CAC7C7D-E6DD-481B-8612-D739B4ACF827}" srcOrd="1" destOrd="0" presId="urn:microsoft.com/office/officeart/2008/layout/Lined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263D04-162D-4AD0-A2F9-1DF130C59D5E}">
      <dsp:nvSpPr>
        <dsp:cNvPr id="0" name=""/>
        <dsp:cNvSpPr/>
      </dsp:nvSpPr>
      <dsp:spPr>
        <a:xfrm>
          <a:off x="1994916" y="4739306"/>
          <a:ext cx="1770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7062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EAC25AC-A5C9-483F-8B80-AE7DEA445C69}">
      <dsp:nvSpPr>
        <dsp:cNvPr id="0" name=""/>
        <dsp:cNvSpPr/>
      </dsp:nvSpPr>
      <dsp:spPr>
        <a:xfrm>
          <a:off x="1994916" y="3836875"/>
          <a:ext cx="177062" cy="474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8531" y="0"/>
              </a:lnTo>
              <a:lnTo>
                <a:pt x="88531" y="474075"/>
              </a:lnTo>
              <a:lnTo>
                <a:pt x="177062" y="474075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D6BEC4B2-195E-42A2-A327-1507A840F854}">
      <dsp:nvSpPr>
        <dsp:cNvPr id="0" name=""/>
        <dsp:cNvSpPr/>
      </dsp:nvSpPr>
      <dsp:spPr>
        <a:xfrm>
          <a:off x="1994916" y="3791155"/>
          <a:ext cx="1770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7062" y="4572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4F28D300-DFA2-470C-9412-E0638541095C}">
      <dsp:nvSpPr>
        <dsp:cNvPr id="0" name=""/>
        <dsp:cNvSpPr/>
      </dsp:nvSpPr>
      <dsp:spPr>
        <a:xfrm>
          <a:off x="1994916" y="3362800"/>
          <a:ext cx="177062" cy="474075"/>
        </a:xfrm>
        <a:custGeom>
          <a:avLst/>
          <a:gdLst/>
          <a:ahLst/>
          <a:cxnLst/>
          <a:rect l="0" t="0" r="0" b="0"/>
          <a:pathLst>
            <a:path>
              <a:moveTo>
                <a:pt x="0" y="474075"/>
              </a:moveTo>
              <a:lnTo>
                <a:pt x="88531" y="474075"/>
              </a:lnTo>
              <a:lnTo>
                <a:pt x="88531" y="0"/>
              </a:lnTo>
              <a:lnTo>
                <a:pt x="17706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788279AC-207A-4053-B434-D3CEAEC192F6}">
      <dsp:nvSpPr>
        <dsp:cNvPr id="0" name=""/>
        <dsp:cNvSpPr/>
      </dsp:nvSpPr>
      <dsp:spPr>
        <a:xfrm>
          <a:off x="1994916" y="2177612"/>
          <a:ext cx="177062" cy="71111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8531" y="0"/>
              </a:lnTo>
              <a:lnTo>
                <a:pt x="88531" y="711112"/>
              </a:lnTo>
              <a:lnTo>
                <a:pt x="177062" y="711112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9C21BA3-285D-4CC0-947B-CAA44E194040}">
      <dsp:nvSpPr>
        <dsp:cNvPr id="0" name=""/>
        <dsp:cNvSpPr/>
      </dsp:nvSpPr>
      <dsp:spPr>
        <a:xfrm>
          <a:off x="6335309" y="2414650"/>
          <a:ext cx="177062" cy="2370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8531" y="0"/>
              </a:lnTo>
              <a:lnTo>
                <a:pt x="88531" y="237037"/>
              </a:lnTo>
              <a:lnTo>
                <a:pt x="177062" y="237037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8BAC912-E159-4A27-BAAB-24936E079331}">
      <dsp:nvSpPr>
        <dsp:cNvPr id="0" name=""/>
        <dsp:cNvSpPr/>
      </dsp:nvSpPr>
      <dsp:spPr>
        <a:xfrm>
          <a:off x="6335309" y="2177612"/>
          <a:ext cx="177062" cy="237037"/>
        </a:xfrm>
        <a:custGeom>
          <a:avLst/>
          <a:gdLst/>
          <a:ahLst/>
          <a:cxnLst/>
          <a:rect l="0" t="0" r="0" b="0"/>
          <a:pathLst>
            <a:path>
              <a:moveTo>
                <a:pt x="0" y="237037"/>
              </a:moveTo>
              <a:lnTo>
                <a:pt x="88531" y="237037"/>
              </a:lnTo>
              <a:lnTo>
                <a:pt x="88531" y="0"/>
              </a:lnTo>
              <a:lnTo>
                <a:pt x="177062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12608F50-7007-488A-B17B-CDA42503023D}">
      <dsp:nvSpPr>
        <dsp:cNvPr id="0" name=""/>
        <dsp:cNvSpPr/>
      </dsp:nvSpPr>
      <dsp:spPr>
        <a:xfrm>
          <a:off x="4165112" y="2368930"/>
          <a:ext cx="1770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7062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F072E480-ECB0-40F7-81A2-CAA3944245A9}">
      <dsp:nvSpPr>
        <dsp:cNvPr id="0" name=""/>
        <dsp:cNvSpPr/>
      </dsp:nvSpPr>
      <dsp:spPr>
        <a:xfrm>
          <a:off x="1994916" y="2177612"/>
          <a:ext cx="177062" cy="2370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8531" y="0"/>
              </a:lnTo>
              <a:lnTo>
                <a:pt x="88531" y="237037"/>
              </a:lnTo>
              <a:lnTo>
                <a:pt x="177062" y="2370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527BB64-811D-4A6E-B864-5B91B1288EF9}">
      <dsp:nvSpPr>
        <dsp:cNvPr id="0" name=""/>
        <dsp:cNvSpPr/>
      </dsp:nvSpPr>
      <dsp:spPr>
        <a:xfrm>
          <a:off x="4165112" y="1466499"/>
          <a:ext cx="177062" cy="474075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8531" y="0"/>
              </a:lnTo>
              <a:lnTo>
                <a:pt x="88531" y="474075"/>
              </a:lnTo>
              <a:lnTo>
                <a:pt x="177062" y="474075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EA6BC349-89C2-4A69-A47B-73A5226315F1}">
      <dsp:nvSpPr>
        <dsp:cNvPr id="0" name=""/>
        <dsp:cNvSpPr/>
      </dsp:nvSpPr>
      <dsp:spPr>
        <a:xfrm>
          <a:off x="4165112" y="1420779"/>
          <a:ext cx="177062" cy="91440"/>
        </a:xfrm>
        <a:custGeom>
          <a:avLst/>
          <a:gdLst/>
          <a:ahLst/>
          <a:cxnLst/>
          <a:rect l="0" t="0" r="0" b="0"/>
          <a:pathLst>
            <a:path>
              <a:moveTo>
                <a:pt x="0" y="45720"/>
              </a:moveTo>
              <a:lnTo>
                <a:pt x="177062" y="4572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B1668E5-1AE0-45CA-90F2-094181B50E77}">
      <dsp:nvSpPr>
        <dsp:cNvPr id="0" name=""/>
        <dsp:cNvSpPr/>
      </dsp:nvSpPr>
      <dsp:spPr>
        <a:xfrm>
          <a:off x="4165112" y="992424"/>
          <a:ext cx="177062" cy="474075"/>
        </a:xfrm>
        <a:custGeom>
          <a:avLst/>
          <a:gdLst/>
          <a:ahLst/>
          <a:cxnLst/>
          <a:rect l="0" t="0" r="0" b="0"/>
          <a:pathLst>
            <a:path>
              <a:moveTo>
                <a:pt x="0" y="474075"/>
              </a:moveTo>
              <a:lnTo>
                <a:pt x="88531" y="474075"/>
              </a:lnTo>
              <a:lnTo>
                <a:pt x="88531" y="0"/>
              </a:lnTo>
              <a:lnTo>
                <a:pt x="177062" y="0"/>
              </a:lnTo>
            </a:path>
          </a:pathLst>
        </a:custGeom>
        <a:noFill/>
        <a:ln w="25400" cap="flat" cmpd="sng" algn="ctr">
          <a:solidFill>
            <a:schemeClr val="accent1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897993D-B607-49E1-AA43-24D070E3776A}">
      <dsp:nvSpPr>
        <dsp:cNvPr id="0" name=""/>
        <dsp:cNvSpPr/>
      </dsp:nvSpPr>
      <dsp:spPr>
        <a:xfrm>
          <a:off x="1994916" y="1466499"/>
          <a:ext cx="177062" cy="711112"/>
        </a:xfrm>
        <a:custGeom>
          <a:avLst/>
          <a:gdLst/>
          <a:ahLst/>
          <a:cxnLst/>
          <a:rect l="0" t="0" r="0" b="0"/>
          <a:pathLst>
            <a:path>
              <a:moveTo>
                <a:pt x="0" y="711112"/>
              </a:moveTo>
              <a:lnTo>
                <a:pt x="88531" y="711112"/>
              </a:lnTo>
              <a:lnTo>
                <a:pt x="88531" y="0"/>
              </a:lnTo>
              <a:lnTo>
                <a:pt x="17706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285421AA-D822-4765-B18A-C6A42F608DC0}">
      <dsp:nvSpPr>
        <dsp:cNvPr id="0" name=""/>
        <dsp:cNvSpPr/>
      </dsp:nvSpPr>
      <dsp:spPr>
        <a:xfrm>
          <a:off x="1994916" y="755386"/>
          <a:ext cx="177062" cy="237037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88531" y="0"/>
              </a:lnTo>
              <a:lnTo>
                <a:pt x="88531" y="237037"/>
              </a:lnTo>
              <a:lnTo>
                <a:pt x="177062" y="237037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565A8932-8E11-4802-947B-B6BD3EF62E8E}">
      <dsp:nvSpPr>
        <dsp:cNvPr id="0" name=""/>
        <dsp:cNvSpPr/>
      </dsp:nvSpPr>
      <dsp:spPr>
        <a:xfrm>
          <a:off x="1994916" y="518349"/>
          <a:ext cx="177062" cy="237037"/>
        </a:xfrm>
        <a:custGeom>
          <a:avLst/>
          <a:gdLst/>
          <a:ahLst/>
          <a:cxnLst/>
          <a:rect l="0" t="0" r="0" b="0"/>
          <a:pathLst>
            <a:path>
              <a:moveTo>
                <a:pt x="0" y="237037"/>
              </a:moveTo>
              <a:lnTo>
                <a:pt x="88531" y="237037"/>
              </a:lnTo>
              <a:lnTo>
                <a:pt x="88531" y="0"/>
              </a:lnTo>
              <a:lnTo>
                <a:pt x="177062" y="0"/>
              </a:lnTo>
            </a:path>
          </a:pathLst>
        </a:custGeom>
        <a:noFill/>
        <a:ln w="254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68F25FCC-73CD-4AAA-A850-209A1FA5B3F8}">
      <dsp:nvSpPr>
        <dsp:cNvPr id="0" name=""/>
        <dsp:cNvSpPr/>
      </dsp:nvSpPr>
      <dsp:spPr>
        <a:xfrm>
          <a:off x="1781" y="573681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за формою</a:t>
          </a:r>
          <a:endParaRPr lang="uk-UA" sz="1600" kern="1200" dirty="0"/>
        </a:p>
      </dsp:txBody>
      <dsp:txXfrm>
        <a:off x="1781" y="573681"/>
        <a:ext cx="1993134" cy="363411"/>
      </dsp:txXfrm>
    </dsp:sp>
    <dsp:sp modelId="{7A20F9D0-C018-45C0-8CBD-24482BC289D1}">
      <dsp:nvSpPr>
        <dsp:cNvPr id="0" name=""/>
        <dsp:cNvSpPr/>
      </dsp:nvSpPr>
      <dsp:spPr>
        <a:xfrm>
          <a:off x="2171978" y="336643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колективна</a:t>
          </a:r>
          <a:endParaRPr lang="uk-UA" sz="1600" kern="1200" dirty="0"/>
        </a:p>
      </dsp:txBody>
      <dsp:txXfrm>
        <a:off x="2171978" y="336643"/>
        <a:ext cx="1993134" cy="363411"/>
      </dsp:txXfrm>
    </dsp:sp>
    <dsp:sp modelId="{3EB0FD11-8CDF-4354-BEF4-D7A4F3F99309}">
      <dsp:nvSpPr>
        <dsp:cNvPr id="0" name=""/>
        <dsp:cNvSpPr/>
      </dsp:nvSpPr>
      <dsp:spPr>
        <a:xfrm>
          <a:off x="2171978" y="810718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індивідуальна</a:t>
          </a:r>
          <a:endParaRPr lang="uk-UA" sz="1600" kern="1200" dirty="0"/>
        </a:p>
      </dsp:txBody>
      <dsp:txXfrm>
        <a:off x="2171978" y="810718"/>
        <a:ext cx="1993134" cy="363411"/>
      </dsp:txXfrm>
    </dsp:sp>
    <dsp:sp modelId="{603224E1-C779-4543-8EF0-4C11E8DC03C9}">
      <dsp:nvSpPr>
        <dsp:cNvPr id="0" name=""/>
        <dsp:cNvSpPr/>
      </dsp:nvSpPr>
      <dsp:spPr>
        <a:xfrm>
          <a:off x="1781" y="1995906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за способами здійснення</a:t>
          </a:r>
          <a:endParaRPr lang="en-US" sz="1600" kern="1200" dirty="0" smtClean="0"/>
        </a:p>
      </dsp:txBody>
      <dsp:txXfrm>
        <a:off x="1781" y="1995906"/>
        <a:ext cx="1993134" cy="363411"/>
      </dsp:txXfrm>
    </dsp:sp>
    <dsp:sp modelId="{DDF66836-2081-4772-B57C-085F26587632}">
      <dsp:nvSpPr>
        <dsp:cNvPr id="0" name=""/>
        <dsp:cNvSpPr/>
      </dsp:nvSpPr>
      <dsp:spPr>
        <a:xfrm>
          <a:off x="2171978" y="1284794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 художня</a:t>
          </a:r>
          <a:endParaRPr lang="en-US" sz="1600" kern="1200" dirty="0" smtClean="0"/>
        </a:p>
      </dsp:txBody>
      <dsp:txXfrm>
        <a:off x="2171978" y="1284794"/>
        <a:ext cx="1993134" cy="363411"/>
      </dsp:txXfrm>
    </dsp:sp>
    <dsp:sp modelId="{D2C93417-374C-45E9-A106-41D2B0C4E181}">
      <dsp:nvSpPr>
        <dsp:cNvPr id="0" name=""/>
        <dsp:cNvSpPr/>
      </dsp:nvSpPr>
      <dsp:spPr>
        <a:xfrm>
          <a:off x="4342175" y="810718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музика</a:t>
          </a:r>
          <a:endParaRPr lang="en-US" sz="1600" kern="1200" dirty="0" smtClean="0"/>
        </a:p>
      </dsp:txBody>
      <dsp:txXfrm>
        <a:off x="4342175" y="810718"/>
        <a:ext cx="1993134" cy="363411"/>
      </dsp:txXfrm>
    </dsp:sp>
    <dsp:sp modelId="{6C5FBBC9-DBBD-4002-A87B-94B1584DE950}">
      <dsp:nvSpPr>
        <dsp:cNvPr id="0" name=""/>
        <dsp:cNvSpPr/>
      </dsp:nvSpPr>
      <dsp:spPr>
        <a:xfrm>
          <a:off x="4342175" y="1284794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малювання</a:t>
          </a:r>
          <a:endParaRPr lang="en-US" sz="1600" kern="1200" dirty="0" smtClean="0"/>
        </a:p>
      </dsp:txBody>
      <dsp:txXfrm>
        <a:off x="4342175" y="1284794"/>
        <a:ext cx="1993134" cy="363411"/>
      </dsp:txXfrm>
    </dsp:sp>
    <dsp:sp modelId="{B23DCC92-A4D9-4A36-946C-C8FAC8682AA5}">
      <dsp:nvSpPr>
        <dsp:cNvPr id="0" name=""/>
        <dsp:cNvSpPr/>
      </dsp:nvSpPr>
      <dsp:spPr>
        <a:xfrm>
          <a:off x="4342175" y="1758869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танці</a:t>
          </a:r>
          <a:endParaRPr lang="en-US" sz="1600" kern="1200" dirty="0" smtClean="0"/>
        </a:p>
      </dsp:txBody>
      <dsp:txXfrm>
        <a:off x="4342175" y="1758869"/>
        <a:ext cx="1993134" cy="363411"/>
      </dsp:txXfrm>
    </dsp:sp>
    <dsp:sp modelId="{BD001376-BE42-4556-9D2F-263B7D807653}">
      <dsp:nvSpPr>
        <dsp:cNvPr id="0" name=""/>
        <dsp:cNvSpPr/>
      </dsp:nvSpPr>
      <dsp:spPr>
        <a:xfrm>
          <a:off x="2171978" y="2232944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творча</a:t>
          </a:r>
          <a:endParaRPr lang="en-US" sz="1600" kern="1200" dirty="0" smtClean="0"/>
        </a:p>
      </dsp:txBody>
      <dsp:txXfrm>
        <a:off x="2171978" y="2232944"/>
        <a:ext cx="1993134" cy="363411"/>
      </dsp:txXfrm>
    </dsp:sp>
    <dsp:sp modelId="{79C2F54A-05ED-4144-AE4F-37F113ADBF6B}">
      <dsp:nvSpPr>
        <dsp:cNvPr id="0" name=""/>
        <dsp:cNvSpPr/>
      </dsp:nvSpPr>
      <dsp:spPr>
        <a:xfrm>
          <a:off x="4342175" y="2232944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smtClean="0"/>
            <a:t>технічна творчість</a:t>
          </a:r>
          <a:endParaRPr lang="en-US" sz="1600" kern="1200" dirty="0" smtClean="0"/>
        </a:p>
      </dsp:txBody>
      <dsp:txXfrm>
        <a:off x="4342175" y="2232944"/>
        <a:ext cx="1993134" cy="363411"/>
      </dsp:txXfrm>
    </dsp:sp>
    <dsp:sp modelId="{BD3A971A-81F3-4197-88B5-C3708ECC74D5}">
      <dsp:nvSpPr>
        <dsp:cNvPr id="0" name=""/>
        <dsp:cNvSpPr/>
      </dsp:nvSpPr>
      <dsp:spPr>
        <a:xfrm>
          <a:off x="6512371" y="1995906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моделювання</a:t>
          </a:r>
          <a:endParaRPr lang="en-US" sz="1600" kern="1200" dirty="0" smtClean="0"/>
        </a:p>
      </dsp:txBody>
      <dsp:txXfrm>
        <a:off x="6512371" y="1995906"/>
        <a:ext cx="1993134" cy="363411"/>
      </dsp:txXfrm>
    </dsp:sp>
    <dsp:sp modelId="{8517B137-D69F-46BF-800C-655A56513992}">
      <dsp:nvSpPr>
        <dsp:cNvPr id="0" name=""/>
        <dsp:cNvSpPr/>
      </dsp:nvSpPr>
      <dsp:spPr>
        <a:xfrm>
          <a:off x="6512371" y="2469981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600" kern="1200" dirty="0" err="1" smtClean="0"/>
            <a:t>конструювання</a:t>
          </a:r>
          <a:endParaRPr lang="en-US" sz="1600" kern="1200" dirty="0" smtClean="0"/>
        </a:p>
      </dsp:txBody>
      <dsp:txXfrm>
        <a:off x="6512371" y="2469981"/>
        <a:ext cx="1993134" cy="363411"/>
      </dsp:txXfrm>
    </dsp:sp>
    <dsp:sp modelId="{4020A5BD-B411-4479-89F4-FA4CCE388F0E}">
      <dsp:nvSpPr>
        <dsp:cNvPr id="0" name=""/>
        <dsp:cNvSpPr/>
      </dsp:nvSpPr>
      <dsp:spPr>
        <a:xfrm>
          <a:off x="2171978" y="2707019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 колекціонування</a:t>
          </a:r>
          <a:endParaRPr lang="en-US" sz="1600" kern="1200" dirty="0" smtClean="0"/>
        </a:p>
      </dsp:txBody>
      <dsp:txXfrm>
        <a:off x="2171978" y="2707019"/>
        <a:ext cx="1993134" cy="363411"/>
      </dsp:txXfrm>
    </dsp:sp>
    <dsp:sp modelId="{A693270D-12AC-47DD-9A4E-1A67923297FC}">
      <dsp:nvSpPr>
        <dsp:cNvPr id="0" name=""/>
        <dsp:cNvSpPr/>
      </dsp:nvSpPr>
      <dsp:spPr>
        <a:xfrm>
          <a:off x="1781" y="3655169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за емоційною напруженістю</a:t>
          </a:r>
          <a:endParaRPr lang="uk-UA" sz="1600" kern="1200" dirty="0" smtClean="0"/>
        </a:p>
      </dsp:txBody>
      <dsp:txXfrm>
        <a:off x="1781" y="3655169"/>
        <a:ext cx="1993134" cy="363411"/>
      </dsp:txXfrm>
    </dsp:sp>
    <dsp:sp modelId="{AEEF375E-9C49-4780-8696-F92864B0D1A7}">
      <dsp:nvSpPr>
        <dsp:cNvPr id="0" name=""/>
        <dsp:cNvSpPr/>
      </dsp:nvSpPr>
      <dsp:spPr>
        <a:xfrm>
          <a:off x="2171978" y="3181094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захопленість, відчуття радості й задоволення потреби;</a:t>
          </a:r>
          <a:endParaRPr lang="uk-UA" sz="1600" kern="1200" dirty="0" smtClean="0"/>
        </a:p>
      </dsp:txBody>
      <dsp:txXfrm>
        <a:off x="2171978" y="3181094"/>
        <a:ext cx="1993134" cy="363411"/>
      </dsp:txXfrm>
    </dsp:sp>
    <dsp:sp modelId="{5D5D5891-7985-4B0D-BF79-69637A06D0DF}">
      <dsp:nvSpPr>
        <dsp:cNvPr id="0" name=""/>
        <dsp:cNvSpPr/>
      </dsp:nvSpPr>
      <dsp:spPr>
        <a:xfrm>
          <a:off x="2171978" y="3655169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вільний час</a:t>
          </a:r>
          <a:r>
            <a:rPr lang="ru-RU" sz="1600" kern="1200" dirty="0" smtClean="0"/>
            <a:t>, </a:t>
          </a:r>
          <a:r>
            <a:rPr lang="uk-UA" sz="1600" kern="1200" dirty="0" smtClean="0"/>
            <a:t>період після високого рівня втоми</a:t>
          </a:r>
          <a:endParaRPr lang="uk-UA" sz="1600" kern="1200" dirty="0" smtClean="0"/>
        </a:p>
      </dsp:txBody>
      <dsp:txXfrm>
        <a:off x="2171978" y="3655169"/>
        <a:ext cx="1993134" cy="363411"/>
      </dsp:txXfrm>
    </dsp:sp>
    <dsp:sp modelId="{21EC7BFB-B288-4BC5-BC65-EBB6F592FAB8}">
      <dsp:nvSpPr>
        <dsp:cNvPr id="0" name=""/>
        <dsp:cNvSpPr/>
      </dsp:nvSpPr>
      <dsp:spPr>
        <a:xfrm>
          <a:off x="2171978" y="4129245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змушений відпочинок у період інтенсивної роботи</a:t>
          </a:r>
          <a:endParaRPr lang="uk-UA" sz="1600" kern="1200" dirty="0" smtClean="0"/>
        </a:p>
      </dsp:txBody>
      <dsp:txXfrm>
        <a:off x="2171978" y="4129245"/>
        <a:ext cx="1993134" cy="363411"/>
      </dsp:txXfrm>
    </dsp:sp>
    <dsp:sp modelId="{EDCB1454-4D1A-484B-8DED-9BC224208FF4}">
      <dsp:nvSpPr>
        <dsp:cNvPr id="0" name=""/>
        <dsp:cNvSpPr/>
      </dsp:nvSpPr>
      <dsp:spPr>
        <a:xfrm>
          <a:off x="1781" y="4506095"/>
          <a:ext cx="1993134" cy="557860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за фізіологічною спрямованістю</a:t>
          </a:r>
          <a:endParaRPr lang="uk-UA" sz="1600" kern="1200" dirty="0"/>
        </a:p>
      </dsp:txBody>
      <dsp:txXfrm>
        <a:off x="1781" y="4506095"/>
        <a:ext cx="1993134" cy="557860"/>
      </dsp:txXfrm>
    </dsp:sp>
    <dsp:sp modelId="{041993A8-4989-4439-B4A3-D14E2971DF83}">
      <dsp:nvSpPr>
        <dsp:cNvPr id="0" name=""/>
        <dsp:cNvSpPr/>
      </dsp:nvSpPr>
      <dsp:spPr>
        <a:xfrm>
          <a:off x="2171978" y="4603320"/>
          <a:ext cx="1993134" cy="363411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160" tIns="10160" rIns="10160" bIns="101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сприяє відновленню фізичних сил</a:t>
          </a:r>
          <a:endParaRPr lang="uk-UA" sz="1600" kern="1200" dirty="0"/>
        </a:p>
      </dsp:txBody>
      <dsp:txXfrm>
        <a:off x="2171978" y="4603320"/>
        <a:ext cx="1993134" cy="363411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D0BD03-0FEE-4613-9C33-3B5705734EAF}">
      <dsp:nvSpPr>
        <dsp:cNvPr id="0" name=""/>
        <dsp:cNvSpPr/>
      </dsp:nvSpPr>
      <dsp:spPr>
        <a:xfrm>
          <a:off x="819" y="0"/>
          <a:ext cx="1450627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відпочинок</a:t>
          </a:r>
          <a:endParaRPr lang="uk-UA" sz="1900" kern="1200" dirty="0"/>
        </a:p>
      </dsp:txBody>
      <dsp:txXfrm>
        <a:off x="43306" y="42487"/>
        <a:ext cx="1365653" cy="4440989"/>
      </dsp:txXfrm>
    </dsp:sp>
    <dsp:sp modelId="{39B66D83-A852-4E82-A8E5-F19936D7DFFE}">
      <dsp:nvSpPr>
        <dsp:cNvPr id="0" name=""/>
        <dsp:cNvSpPr/>
      </dsp:nvSpPr>
      <dsp:spPr>
        <a:xfrm>
          <a:off x="1695152" y="0"/>
          <a:ext cx="1450627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розваги</a:t>
          </a:r>
          <a:endParaRPr lang="uk-UA" sz="1900" kern="1200" dirty="0"/>
        </a:p>
      </dsp:txBody>
      <dsp:txXfrm>
        <a:off x="1737639" y="42487"/>
        <a:ext cx="1365653" cy="4440989"/>
      </dsp:txXfrm>
    </dsp:sp>
    <dsp:sp modelId="{2E46279C-B327-4ACA-A60A-45F914A02F20}">
      <dsp:nvSpPr>
        <dsp:cNvPr id="0" name=""/>
        <dsp:cNvSpPr/>
      </dsp:nvSpPr>
      <dsp:spPr>
        <a:xfrm>
          <a:off x="3389486" y="0"/>
          <a:ext cx="1450627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свята</a:t>
          </a:r>
          <a:endParaRPr lang="uk-UA" sz="1900" kern="1200" dirty="0"/>
        </a:p>
      </dsp:txBody>
      <dsp:txXfrm>
        <a:off x="3431973" y="42487"/>
        <a:ext cx="1365653" cy="4440989"/>
      </dsp:txXfrm>
    </dsp:sp>
    <dsp:sp modelId="{97E73A18-E0BB-4B87-960E-B2BD42D9EDAA}">
      <dsp:nvSpPr>
        <dsp:cNvPr id="0" name=""/>
        <dsp:cNvSpPr/>
      </dsp:nvSpPr>
      <dsp:spPr>
        <a:xfrm>
          <a:off x="5083819" y="0"/>
          <a:ext cx="1450627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dirty="0" smtClean="0"/>
            <a:t>самоосвіта</a:t>
          </a:r>
          <a:endParaRPr lang="uk-UA" sz="1900" kern="1200" dirty="0"/>
        </a:p>
      </dsp:txBody>
      <dsp:txXfrm>
        <a:off x="5126306" y="42487"/>
        <a:ext cx="1365653" cy="4440989"/>
      </dsp:txXfrm>
    </dsp:sp>
    <dsp:sp modelId="{132BF245-B66F-4026-B726-A3FAA88E1BFF}">
      <dsp:nvSpPr>
        <dsp:cNvPr id="0" name=""/>
        <dsp:cNvSpPr/>
      </dsp:nvSpPr>
      <dsp:spPr>
        <a:xfrm>
          <a:off x="6778152" y="0"/>
          <a:ext cx="1450627" cy="452596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0000" dir="5400000" rotWithShape="0">
            <a:srgbClr val="000000">
              <a:alpha val="38000"/>
            </a:srgbClr>
          </a:outerShdw>
        </a:effectLst>
        <a:scene3d>
          <a:camera prst="orthographicFront">
            <a:rot lat="0" lon="0" rev="0"/>
          </a:camera>
          <a:lightRig rig="contrasting" dir="t">
            <a:rot lat="0" lon="0" rev="1200000"/>
          </a:lightRig>
        </a:scene3d>
        <a:sp3d contourW="19050" prstMaterial="metal">
          <a:bevelT w="88900" h="203200"/>
          <a:bevelB w="165100" h="254000"/>
        </a:sp3d>
      </dsp:spPr>
      <dsp:style>
        <a:lnRef idx="0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2390" tIns="72390" rIns="72390" bIns="72390" numCol="1" spcCol="1270" anchor="ctr" anchorCtr="0">
          <a:noAutofit/>
        </a:bodyPr>
        <a:lstStyle/>
        <a:p>
          <a:pPr lvl="0" algn="ctr" defTabSz="8445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900" kern="1200" smtClean="0"/>
            <a:t>творчість</a:t>
          </a:r>
          <a:r>
            <a:rPr lang="uk-UA" sz="1900" kern="1200" dirty="0" smtClean="0"/>
            <a:t>. </a:t>
          </a:r>
          <a:endParaRPr lang="uk-UA" sz="1900" kern="1200" dirty="0"/>
        </a:p>
      </dsp:txBody>
      <dsp:txXfrm>
        <a:off x="6820639" y="42487"/>
        <a:ext cx="1365653" cy="4440989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0E66E1-B158-4616-BEA5-16DAE9C9DA2C}">
      <dsp:nvSpPr>
        <dsp:cNvPr id="0" name=""/>
        <dsp:cNvSpPr/>
      </dsp:nvSpPr>
      <dsp:spPr>
        <a:xfrm>
          <a:off x="0" y="0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B907D21-1C29-4137-8C5E-BBA77C876052}">
      <dsp:nvSpPr>
        <dsp:cNvPr id="0" name=""/>
        <dsp:cNvSpPr/>
      </dsp:nvSpPr>
      <dsp:spPr>
        <a:xfrm>
          <a:off x="0" y="0"/>
          <a:ext cx="8229600" cy="457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dirty="0" smtClean="0"/>
            <a:t>сюжетно-</a:t>
          </a:r>
          <a:r>
            <a:rPr lang="ru-RU" sz="2100" kern="1200" dirty="0" err="1" smtClean="0"/>
            <a:t>рольові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ігри</a:t>
          </a:r>
          <a:r>
            <a:rPr lang="ru-RU" sz="2100" kern="1200" dirty="0" smtClean="0"/>
            <a:t>,</a:t>
          </a:r>
          <a:endParaRPr lang="uk-UA" sz="2100" kern="1200" dirty="0"/>
        </a:p>
      </dsp:txBody>
      <dsp:txXfrm>
        <a:off x="0" y="0"/>
        <a:ext cx="8229600" cy="457199"/>
      </dsp:txXfrm>
    </dsp:sp>
    <dsp:sp modelId="{8D9B003A-B630-4E96-853A-8B3CF8450A8B}">
      <dsp:nvSpPr>
        <dsp:cNvPr id="0" name=""/>
        <dsp:cNvSpPr/>
      </dsp:nvSpPr>
      <dsp:spPr>
        <a:xfrm>
          <a:off x="0" y="457199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15EC9FA-4DA2-42CD-9A96-3DB2843510AF}">
      <dsp:nvSpPr>
        <dsp:cNvPr id="0" name=""/>
        <dsp:cNvSpPr/>
      </dsp:nvSpPr>
      <dsp:spPr>
        <a:xfrm>
          <a:off x="0" y="457199"/>
          <a:ext cx="8229600" cy="457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100" kern="1200" smtClean="0"/>
            <a:t>ігрове </a:t>
          </a:r>
          <a:r>
            <a:rPr lang="ru-RU" sz="2100" kern="1200" dirty="0" err="1" smtClean="0"/>
            <a:t>імітаційне</a:t>
          </a:r>
          <a:r>
            <a:rPr lang="ru-RU" sz="2100" kern="1200" dirty="0" smtClean="0"/>
            <a:t> </a:t>
          </a:r>
          <a:r>
            <a:rPr lang="ru-RU" sz="2100" kern="1200" dirty="0" err="1" smtClean="0"/>
            <a:t>моделювання</a:t>
          </a:r>
          <a:r>
            <a:rPr lang="ru-RU" sz="2100" kern="1200" dirty="0" smtClean="0"/>
            <a:t>,</a:t>
          </a:r>
          <a:endParaRPr lang="uk-UA" sz="2100" kern="1200" dirty="0"/>
        </a:p>
      </dsp:txBody>
      <dsp:txXfrm>
        <a:off x="0" y="457199"/>
        <a:ext cx="8229600" cy="457199"/>
      </dsp:txXfrm>
    </dsp:sp>
    <dsp:sp modelId="{E90C3D74-23F9-4910-857F-F823B775895A}">
      <dsp:nvSpPr>
        <dsp:cNvPr id="0" name=""/>
        <dsp:cNvSpPr/>
      </dsp:nvSpPr>
      <dsp:spPr>
        <a:xfrm>
          <a:off x="0" y="914399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D765226-665D-460E-92A1-762F957D65CD}">
      <dsp:nvSpPr>
        <dsp:cNvPr id="0" name=""/>
        <dsp:cNvSpPr/>
      </dsp:nvSpPr>
      <dsp:spPr>
        <a:xfrm>
          <a:off x="0" y="914399"/>
          <a:ext cx="8229600" cy="457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демонстраційні, театралізовані ігри,</a:t>
          </a:r>
          <a:endParaRPr lang="uk-UA" sz="2100" kern="1200" dirty="0"/>
        </a:p>
      </dsp:txBody>
      <dsp:txXfrm>
        <a:off x="0" y="914399"/>
        <a:ext cx="8229600" cy="457199"/>
      </dsp:txXfrm>
    </dsp:sp>
    <dsp:sp modelId="{5D98CFC9-B22C-4E02-AE82-FD61541A4B30}">
      <dsp:nvSpPr>
        <dsp:cNvPr id="0" name=""/>
        <dsp:cNvSpPr/>
      </dsp:nvSpPr>
      <dsp:spPr>
        <a:xfrm>
          <a:off x="0" y="1371599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713A81-BF08-483C-8317-1783AC0B8DF9}">
      <dsp:nvSpPr>
        <dsp:cNvPr id="0" name=""/>
        <dsp:cNvSpPr/>
      </dsp:nvSpPr>
      <dsp:spPr>
        <a:xfrm>
          <a:off x="0" y="1371599"/>
          <a:ext cx="8229600" cy="457199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t" anchorCtr="0">
          <a:noAutofit/>
        </a:bodyPr>
        <a:lstStyle/>
        <a:p>
          <a:pPr lvl="0" algn="l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2100" kern="1200" dirty="0" smtClean="0"/>
            <a:t>ігри-конкурси.</a:t>
          </a:r>
          <a:endParaRPr lang="uk-UA" sz="2100" kern="1200" dirty="0"/>
        </a:p>
      </dsp:txBody>
      <dsp:txXfrm>
        <a:off x="0" y="1371599"/>
        <a:ext cx="8229600" cy="457199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E052666-05CA-4775-8A74-FCEA9AC1D3DC}">
      <dsp:nvSpPr>
        <dsp:cNvPr id="0" name=""/>
        <dsp:cNvSpPr/>
      </dsp:nvSpPr>
      <dsp:spPr>
        <a:xfrm>
          <a:off x="0" y="2707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6C65976-F339-421C-9DF2-34C3A1EA2A7A}">
      <dsp:nvSpPr>
        <dsp:cNvPr id="0" name=""/>
        <dsp:cNvSpPr/>
      </dsp:nvSpPr>
      <dsp:spPr>
        <a:xfrm>
          <a:off x="0" y="2707"/>
          <a:ext cx="8229600" cy="50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Кому адресована програма; які потреби задовольняє.</a:t>
          </a:r>
          <a:endParaRPr lang="uk-UA" sz="1800" kern="1200" dirty="0"/>
        </a:p>
      </dsp:txBody>
      <dsp:txXfrm>
        <a:off x="0" y="2707"/>
        <a:ext cx="8229600" cy="503563"/>
      </dsp:txXfrm>
    </dsp:sp>
    <dsp:sp modelId="{9719C716-531A-4C11-927D-24B6DC944A82}">
      <dsp:nvSpPr>
        <dsp:cNvPr id="0" name=""/>
        <dsp:cNvSpPr/>
      </dsp:nvSpPr>
      <dsp:spPr>
        <a:xfrm>
          <a:off x="0" y="506271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AF20B1F-913D-4AD7-834A-167B6008BCFE}">
      <dsp:nvSpPr>
        <dsp:cNvPr id="0" name=""/>
        <dsp:cNvSpPr/>
      </dsp:nvSpPr>
      <dsp:spPr>
        <a:xfrm>
          <a:off x="0" y="506271"/>
          <a:ext cx="8229600" cy="50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Цільове призначення програми, її завдання. </a:t>
          </a:r>
          <a:endParaRPr lang="uk-UA" sz="1800" kern="1200" dirty="0" smtClean="0"/>
        </a:p>
      </dsp:txBody>
      <dsp:txXfrm>
        <a:off x="0" y="506271"/>
        <a:ext cx="8229600" cy="503563"/>
      </dsp:txXfrm>
    </dsp:sp>
    <dsp:sp modelId="{78704776-8E3A-45F6-AF21-4E27D174F4D3}">
      <dsp:nvSpPr>
        <dsp:cNvPr id="0" name=""/>
        <dsp:cNvSpPr/>
      </dsp:nvSpPr>
      <dsp:spPr>
        <a:xfrm>
          <a:off x="0" y="1009834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E434B66-88B0-4465-936D-9180273D74CB}">
      <dsp:nvSpPr>
        <dsp:cNvPr id="0" name=""/>
        <dsp:cNvSpPr/>
      </dsp:nvSpPr>
      <dsp:spPr>
        <a:xfrm>
          <a:off x="0" y="1009834"/>
          <a:ext cx="8229600" cy="50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/>
            <a:t>Які види дозвіллєвої діяльності включає. </a:t>
          </a:r>
          <a:endParaRPr lang="uk-UA" sz="1800" kern="1200" dirty="0" smtClean="0"/>
        </a:p>
      </dsp:txBody>
      <dsp:txXfrm>
        <a:off x="0" y="1009834"/>
        <a:ext cx="8229600" cy="503563"/>
      </dsp:txXfrm>
    </dsp:sp>
    <dsp:sp modelId="{1F7D2F7D-313C-4D8E-93C9-26BF37F05735}">
      <dsp:nvSpPr>
        <dsp:cNvPr id="0" name=""/>
        <dsp:cNvSpPr/>
      </dsp:nvSpPr>
      <dsp:spPr>
        <a:xfrm>
          <a:off x="0" y="1513398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097F350-CD71-47A9-89D5-DF42922F8EC7}">
      <dsp:nvSpPr>
        <dsp:cNvPr id="0" name=""/>
        <dsp:cNvSpPr/>
      </dsp:nvSpPr>
      <dsp:spPr>
        <a:xfrm>
          <a:off x="0" y="1513398"/>
          <a:ext cx="8229600" cy="50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/>
            <a:t>(Короткий) зміст пропонованої дозвіллєвої діяльності.</a:t>
          </a:r>
          <a:endParaRPr lang="uk-UA" sz="1800" kern="1200" dirty="0" smtClean="0"/>
        </a:p>
      </dsp:txBody>
      <dsp:txXfrm>
        <a:off x="0" y="1513398"/>
        <a:ext cx="8229600" cy="503563"/>
      </dsp:txXfrm>
    </dsp:sp>
    <dsp:sp modelId="{F63E0755-5178-402E-B9F9-E42FFEB40F0E}">
      <dsp:nvSpPr>
        <dsp:cNvPr id="0" name=""/>
        <dsp:cNvSpPr/>
      </dsp:nvSpPr>
      <dsp:spPr>
        <a:xfrm>
          <a:off x="0" y="2016962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F488C0D-5FD3-4B68-9C23-CD1D6FE4B6A8}">
      <dsp:nvSpPr>
        <dsp:cNvPr id="0" name=""/>
        <dsp:cNvSpPr/>
      </dsp:nvSpPr>
      <dsp:spPr>
        <a:xfrm>
          <a:off x="0" y="2016962"/>
          <a:ext cx="8229600" cy="50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/>
            <a:t>Передбачувані форми діяльності. </a:t>
          </a:r>
          <a:endParaRPr lang="uk-UA" sz="1800" kern="1200" dirty="0" smtClean="0"/>
        </a:p>
      </dsp:txBody>
      <dsp:txXfrm>
        <a:off x="0" y="2016962"/>
        <a:ext cx="8229600" cy="503563"/>
      </dsp:txXfrm>
    </dsp:sp>
    <dsp:sp modelId="{C1D7DE2E-B9F1-418D-BC04-C48BDBFF197E}">
      <dsp:nvSpPr>
        <dsp:cNvPr id="0" name=""/>
        <dsp:cNvSpPr/>
      </dsp:nvSpPr>
      <dsp:spPr>
        <a:xfrm>
          <a:off x="0" y="2520526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99EABE0-248C-481F-8896-C1AEFD90144D}">
      <dsp:nvSpPr>
        <dsp:cNvPr id="0" name=""/>
        <dsp:cNvSpPr/>
      </dsp:nvSpPr>
      <dsp:spPr>
        <a:xfrm>
          <a:off x="0" y="2520526"/>
          <a:ext cx="8229600" cy="50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/>
            <a:t>Можливі варіанти участі дітей у програмі. </a:t>
          </a:r>
          <a:endParaRPr lang="uk-UA" sz="1800" kern="1200" dirty="0" smtClean="0"/>
        </a:p>
      </dsp:txBody>
      <dsp:txXfrm>
        <a:off x="0" y="2520526"/>
        <a:ext cx="8229600" cy="503563"/>
      </dsp:txXfrm>
    </dsp:sp>
    <dsp:sp modelId="{4CB45ED2-6234-499C-812A-703FB36F23C8}">
      <dsp:nvSpPr>
        <dsp:cNvPr id="0" name=""/>
        <dsp:cNvSpPr/>
      </dsp:nvSpPr>
      <dsp:spPr>
        <a:xfrm>
          <a:off x="0" y="3024089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534C199-CB1D-46CE-A7BC-17704F9E853C}">
      <dsp:nvSpPr>
        <dsp:cNvPr id="0" name=""/>
        <dsp:cNvSpPr/>
      </dsp:nvSpPr>
      <dsp:spPr>
        <a:xfrm>
          <a:off x="0" y="3024089"/>
          <a:ext cx="8229600" cy="50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/>
            <a:t>Тривалість програми. </a:t>
          </a:r>
          <a:endParaRPr lang="uk-UA" sz="1800" kern="1200" dirty="0" smtClean="0"/>
        </a:p>
      </dsp:txBody>
      <dsp:txXfrm>
        <a:off x="0" y="3024089"/>
        <a:ext cx="8229600" cy="503563"/>
      </dsp:txXfrm>
    </dsp:sp>
    <dsp:sp modelId="{C6F3FCF3-1DCD-4577-86E3-82E2B5EBCB87}">
      <dsp:nvSpPr>
        <dsp:cNvPr id="0" name=""/>
        <dsp:cNvSpPr/>
      </dsp:nvSpPr>
      <dsp:spPr>
        <a:xfrm>
          <a:off x="0" y="3527653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5B60EB2-347A-47C8-9B37-77BC9C090ACC}">
      <dsp:nvSpPr>
        <dsp:cNvPr id="0" name=""/>
        <dsp:cNvSpPr/>
      </dsp:nvSpPr>
      <dsp:spPr>
        <a:xfrm>
          <a:off x="0" y="3527653"/>
          <a:ext cx="8229600" cy="50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/>
            <a:t>Умови, необхідні для реалізації програми.</a:t>
          </a:r>
          <a:endParaRPr lang="uk-UA" sz="1800" kern="1200" dirty="0" smtClean="0"/>
        </a:p>
      </dsp:txBody>
      <dsp:txXfrm>
        <a:off x="0" y="3527653"/>
        <a:ext cx="8229600" cy="503563"/>
      </dsp:txXfrm>
    </dsp:sp>
    <dsp:sp modelId="{9B7560E4-EB38-4761-B03D-BBBCB610490C}">
      <dsp:nvSpPr>
        <dsp:cNvPr id="0" name=""/>
        <dsp:cNvSpPr/>
      </dsp:nvSpPr>
      <dsp:spPr>
        <a:xfrm>
          <a:off x="0" y="4031217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08BFCD2-F7AC-4194-A0FB-0C24678F77C4}">
      <dsp:nvSpPr>
        <dsp:cNvPr id="0" name=""/>
        <dsp:cNvSpPr/>
      </dsp:nvSpPr>
      <dsp:spPr>
        <a:xfrm>
          <a:off x="0" y="4031217"/>
          <a:ext cx="8229600" cy="50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/>
            <a:t>Учасники-організатори дозвіллєвої діяльності (педагоги й школярі).</a:t>
          </a:r>
          <a:endParaRPr lang="uk-UA" sz="1800" kern="1200" dirty="0" smtClean="0"/>
        </a:p>
      </dsp:txBody>
      <dsp:txXfrm>
        <a:off x="0" y="4031217"/>
        <a:ext cx="8229600" cy="503563"/>
      </dsp:txXfrm>
    </dsp:sp>
    <dsp:sp modelId="{CDC31CE7-DB13-4FB7-ACA7-4E196DED8DF7}">
      <dsp:nvSpPr>
        <dsp:cNvPr id="0" name=""/>
        <dsp:cNvSpPr/>
      </dsp:nvSpPr>
      <dsp:spPr>
        <a:xfrm>
          <a:off x="0" y="4534781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53FE2EC-E151-44CE-BE71-1765BEA5801F}">
      <dsp:nvSpPr>
        <dsp:cNvPr id="0" name=""/>
        <dsp:cNvSpPr/>
      </dsp:nvSpPr>
      <dsp:spPr>
        <a:xfrm>
          <a:off x="0" y="4534781"/>
          <a:ext cx="8229600" cy="50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smtClean="0"/>
            <a:t>Література, необхідна для освоєння програми (обов'язкова й додаткова, для організаторів, для учасників).</a:t>
          </a:r>
          <a:endParaRPr lang="uk-UA" sz="1800" kern="1200" dirty="0" smtClean="0"/>
        </a:p>
      </dsp:txBody>
      <dsp:txXfrm>
        <a:off x="0" y="4534781"/>
        <a:ext cx="8229600" cy="503563"/>
      </dsp:txXfrm>
    </dsp:sp>
    <dsp:sp modelId="{85993388-C8BD-42EB-AF7D-E40C009A77AC}">
      <dsp:nvSpPr>
        <dsp:cNvPr id="0" name=""/>
        <dsp:cNvSpPr/>
      </dsp:nvSpPr>
      <dsp:spPr>
        <a:xfrm>
          <a:off x="0" y="5038344"/>
          <a:ext cx="8229600" cy="0"/>
        </a:xfrm>
        <a:prstGeom prst="lin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EF681FB-59A8-4A51-9E5D-4A0BCD2F4DF1}">
      <dsp:nvSpPr>
        <dsp:cNvPr id="0" name=""/>
        <dsp:cNvSpPr/>
      </dsp:nvSpPr>
      <dsp:spPr>
        <a:xfrm>
          <a:off x="0" y="5038344"/>
          <a:ext cx="8229600" cy="50356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8580" tIns="68580" rIns="68580" bIns="68580" numCol="1" spcCol="1270" anchor="t" anchorCtr="0">
          <a:noAutofit/>
        </a:bodyPr>
        <a:lstStyle/>
        <a:p>
          <a:pPr lvl="0" algn="l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800" kern="1200" dirty="0" smtClean="0"/>
            <a:t>Очікувані результати реалізації програми.</a:t>
          </a:r>
          <a:endParaRPr lang="uk-UA" sz="1800" kern="1200" dirty="0"/>
        </a:p>
      </dsp:txBody>
      <dsp:txXfrm>
        <a:off x="0" y="5038344"/>
        <a:ext cx="8229600" cy="503563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9/3/layout/HorizontalOrganizationChart">
  <dgm:title val=""/>
  <dgm:desc val=""/>
  <dgm:catLst>
    <dgm:cat type="hierarchy" pri="43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T"/>
          <dgm:param type="chAlign" val="l"/>
        </dgm:alg>
      </dgm:if>
      <dgm:else name="Name2">
        <dgm:alg type="hierChild">
          <dgm:param type="linDir" val="fromT"/>
          <dgm:param type="ch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305"/>
      <dgm:constr type="w" for="des" forName="rootComposite" refType="w" fact="10"/>
      <dgm:constr type="h" for="des" forName="rootComposite" refType="w" refFor="des" refForName="rootComposite1" fact="0.305"/>
      <dgm:constr type="w" for="des" forName="rootComposite3" refType="w" fact="10"/>
      <dgm:constr type="h" for="des" forName="rootComposite3" refType="w" refFor="des" refForName="rootComposite1" fact="0.305"/>
      <dgm:constr type="primFontSz" for="des" ptType="node" op="equ"/>
      <dgm:constr type="sp" for="des" op="equ"/>
      <dgm:constr type="sp" for="des" forName="hierRoot1" refType="w" refFor="des" refForName="rootComposite1" fact="0.2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125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125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func="var" arg="dir" op="equ" val="norm">
                  <dgm:alg type="hierRoot">
                    <dgm:param type="hierAlign" val="lT"/>
                  </dgm:alg>
                  <dgm:constrLst>
                    <dgm:constr type="alignOff" val="0.75"/>
                  </dgm:constrLst>
                </dgm:if>
                <dgm:else name="Name9">
                  <dgm:alg type="hierRoot">
                    <dgm:param type="hierAlign" val="rT"/>
                  </dgm:alg>
                  <dgm:constrLst>
                    <dgm:constr type="alignOff" val="0.75"/>
                  </dgm:constrLst>
                </dgm:else>
              </dgm:choose>
            </dgm:if>
            <dgm:if name="Name10" func="var" arg="hierBranch" op="equ" val="r">
              <dgm:choose name="Name11">
                <dgm:if name="Name12" func="var" arg="dir" op="equ" val="norm">
                  <dgm:alg type="hierRoot">
                    <dgm:param type="hierAlign" val="lB"/>
                  </dgm:alg>
                  <dgm:constrLst>
                    <dgm:constr type="alignOff" val="0.75"/>
                  </dgm:constrLst>
                </dgm:if>
                <dgm:else name="Name13">
                  <dgm:alg type="hierRoot">
                    <dgm:param type="hierAlign" val="rB"/>
                  </dgm:alg>
                  <dgm:constrLst>
                    <dgm:constr type="alignOff" val="0.75"/>
                  </dgm:constrLst>
                </dgm:else>
              </dgm:choose>
            </dgm:if>
            <dgm:if name="Name14" func="var" arg="hierBranch" op="equ" val="hang">
              <dgm:choose name="Name15">
                <dgm:if name="Name16" func="var" arg="dir" op="equ" val="norm">
                  <dgm:alg type="hierRoot">
                    <dgm:param type="hierAlign" val="lCtrCh"/>
                  </dgm:alg>
                  <dgm:constrLst>
                    <dgm:constr type="alignOff" val="0.65"/>
                  </dgm:constrLst>
                </dgm:if>
                <dgm:else name="Name17">
                  <dgm:alg type="hierRoot">
                    <dgm:param type="hierAlign" val="rCtrCh"/>
                  </dgm:alg>
                  <dgm:constrLst>
                    <dgm:constr type="alignOff" val="0.65"/>
                  </dgm:constrLst>
                </dgm:else>
              </dgm:choose>
            </dgm:if>
            <dgm:else name="Name18">
              <dgm:choose name="Name19">
                <dgm:if name="Name20" func="var" arg="dir" op="equ" val="norm">
                  <dgm:alg type="hierRoot">
                    <dgm:param type="hierAlign" val="l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if>
                <dgm:else name="Name21">
                  <dgm:alg type="hierRoot">
                    <dgm:param type="hierAlign" val="rCtrCh"/>
                  </dgm:alg>
                  <dgm:constrLst>
                    <dgm:constr type="alignOff"/>
                    <dgm:constr type="bendDist" for="des" ptType="parTrans" refType="sp" fact="0.5"/>
                  </dgm:constrLst>
                </dgm:else>
              </dgm:choose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22">
              <dgm:if name="Name23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4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25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6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7">
              <dgm:if name="Name28" func="var" arg="hierBranch" op="equ" val="l">
                <dgm:choose name="Name29">
                  <dgm:if name="Name30" func="var" arg="dir" op="equ" val="norm">
                    <dgm:alg type="hierChild">
                      <dgm:param type="chAlign" val="t"/>
                      <dgm:param type="linDir" val="fromL"/>
                    </dgm:alg>
                  </dgm:if>
                  <dgm:else name="Name31">
                    <dgm:alg type="hierChild">
                      <dgm:param type="chAlign" val="t"/>
                      <dgm:param type="linDir" val="fromR"/>
                    </dgm:alg>
                  </dgm:else>
                </dgm:choose>
              </dgm:if>
              <dgm:if name="Name32" func="var" arg="hierBranch" op="equ" val="r">
                <dgm:choose name="Name33">
                  <dgm:if name="Name34" func="var" arg="dir" op="equ" val="norm">
                    <dgm:alg type="hierChild">
                      <dgm:param type="chAlign" val="b"/>
                      <dgm:param type="linDir" val="fromL"/>
                    </dgm:alg>
                  </dgm:if>
                  <dgm:else name="Name35">
                    <dgm:alg type="hierChild">
                      <dgm:param type="chAlign" val="b"/>
                      <dgm:param type="linDir" val="fromR"/>
                    </dgm:alg>
                  </dgm:else>
                </dgm:choose>
              </dgm:if>
              <dgm:if name="Name36" func="var" arg="hierBranch" op="equ" val="hang">
                <dgm:choose name="Name37">
                  <dgm:if name="Name38" func="var" arg="dir" op="equ" val="norm">
                    <dgm:alg type="hierChild">
                      <dgm:param type="chAlign" val="l"/>
                      <dgm:param type="linDir" val="fromT"/>
                      <dgm:param type="secChAlign" val="t"/>
                      <dgm:param type="secLinDir" val="fromL"/>
                    </dgm:alg>
                  </dgm:if>
                  <dgm:else name="Name39">
                    <dgm:alg type="hierChild">
                      <dgm:param type="chAlign" val="r"/>
                      <dgm:param type="linDir" val="fromT"/>
                      <dgm:param type="secChAlign" val="t"/>
                      <dgm:param type="secLinDir" val="fromR"/>
                    </dgm:alg>
                  </dgm:else>
                </dgm:choose>
              </dgm:if>
              <dgm:else name="Name40">
                <dgm:choose name="Name41">
                  <dgm:if name="Name42" func="var" arg="dir" op="equ" val="norm">
                    <dgm:alg type="hierChild">
                      <dgm:param type="linDir" val="fromT"/>
                      <dgm:param type="chAlign" val="l"/>
                    </dgm:alg>
                  </dgm:if>
                  <dgm:else name="Name43">
                    <dgm:alg type="hierChild">
                      <dgm:param type="linDir" val="fromT"/>
                      <dgm:param type="chAlign" val="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44" axis="precedSib" ptType="parTrans" st="-1" cnt="1">
                <dgm:choose name="Name45">
                  <dgm:if name="Name46" func="var" arg="hierBranch" op="equ" val="hang">
                    <dgm:layoutNode name="Name47">
                      <dgm:choose name="Name48">
                        <dgm:if name="Name4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 tCtr"/>
                          </dgm:alg>
                        </dgm:if>
                        <dgm:else name="Name5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 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1" func="var" arg="hierBranch" op="equ" val="l">
                    <dgm:layoutNode name="Name52">
                      <dgm:choose name="Name53">
                        <dgm:if name="Name54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tCtr"/>
                          </dgm:alg>
                        </dgm:if>
                        <dgm:else name="Name55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t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56" func="var" arg="hierBranch" op="equ" val="r">
                    <dgm:layoutNode name="Name57">
                      <dgm:choose name="Name58">
                        <dgm:if name="Name59" func="var" arg="dir" op="equ" val="norm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bCtr"/>
                          </dgm:alg>
                        </dgm:if>
                        <dgm:else name="Name60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bCtr"/>
                          </dgm:alg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61">
                    <dgm:choose name="Name62">
                      <dgm:if name="Name63" func="var" arg="dir" op="equ" val="norm">
                        <dgm:layoutNode name="Name64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R"/>
                            <dgm:param type="endPts" val="midL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if>
                      <dgm:else name="Name65">
                        <dgm:layoutNode name="Name66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midL"/>
                            <dgm:param type="endPts" val="midR"/>
                            <dgm:param type="bendPt" val="end"/>
                          </dgm:alg>
                          <dgm:shape xmlns:r="http://schemas.openxmlformats.org/officeDocument/2006/relationships" type="conn" r:blip="" zOrderOff="-99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else>
                    </dgm:choos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7">
                  <dgm:if name="Name68" func="var" arg="hierBranch" op="equ" val="l">
                    <dgm:choose name="Name69">
                      <dgm:if name="Name70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71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2" func="var" arg="hierBranch" op="equ" val="r">
                    <dgm:choose name="Name73">
                      <dgm:if name="Name74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75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76" func="var" arg="hierBranch" op="equ" val="hang">
                    <dgm:choose name="Name77">
                      <dgm:if name="Name78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79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80">
                    <dgm:choose name="Name81">
                      <dgm:if name="Name82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83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84">
                    <dgm:if name="Name85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6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7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8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9">
                    <dgm:if name="Name90" func="var" arg="hierBranch" op="equ" val="l">
                      <dgm:choose name="Name91">
                        <dgm:if name="Name92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93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r">
                      <dgm:choose name="Name95">
                        <dgm:if name="Name96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97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98" func="var" arg="hierBranch" op="equ" val="hang">
                      <dgm:choose name="Name99">
                        <dgm:if name="Name100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01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05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a"/>
                </dgm:layoutNode>
                <dgm:layoutNode name="hierChild5">
                  <dgm:choose name="Name107">
                    <dgm:if name="Name108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09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10" ref="rep2b"/>
                </dgm:layoutNode>
              </dgm:layoutNode>
            </dgm:forEach>
          </dgm:layoutNode>
          <dgm:layoutNode name="hierChild3">
            <dgm:choose name="Name111">
              <dgm:if name="Name112" func="var" arg="dir" op="equ" val="norm">
                <dgm:alg type="hierChild">
                  <dgm:param type="chAlign" val="l"/>
                  <dgm:param type="linDir" val="fromT"/>
                  <dgm:param type="secChAlign" val="t"/>
                  <dgm:param type="secLinDir" val="fromL"/>
                </dgm:alg>
              </dgm:if>
              <dgm:else name="Name113">
                <dgm:alg type="hierChild">
                  <dgm:param type="chAlign" val="r"/>
                  <dgm:param type="linDir" val="fromT"/>
                  <dgm:param type="secChAlign" val="t"/>
                  <dgm:param type="sec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4" axis="precedSib" ptType="parTrans" st="-1" cnt="1">
                <dgm:layoutNode name="Name115">
                  <dgm:choose name="Name116">
                    <dgm:if name="Name117" func="var" arg="dir" op="equ" val="norm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R"/>
                        <dgm:param type="endPts" val="bCtr tCtr"/>
                      </dgm:alg>
                    </dgm:if>
                    <dgm:else name="Name11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midL"/>
                        <dgm:param type="endPts" val="bCtr tCtr"/>
                      </dgm:alg>
                    </dgm:else>
                  </dgm:choose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9">
                  <dgm:if name="Name120" func="var" arg="hierBranch" op="equ" val="l">
                    <dgm:choose name="Name121">
                      <dgm:if name="Name122" func="var" arg="dir" op="equ" val="norm">
                        <dgm:alg type="hierRoot">
                          <dgm:param type="hierAlign" val="lT"/>
                        </dgm:alg>
                        <dgm:constrLst>
                          <dgm:constr type="alignOff" val="0.75"/>
                        </dgm:constrLst>
                      </dgm:if>
                      <dgm:else name="Name123">
                        <dgm:alg type="hierRoot">
                          <dgm:param type="hierAlign" val="rT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4" func="var" arg="hierBranch" op="equ" val="r">
                    <dgm:choose name="Name125">
                      <dgm:if name="Name126" func="var" arg="dir" op="equ" val="norm">
                        <dgm:alg type="hierRoot">
                          <dgm:param type="hierAlign" val="lB"/>
                        </dgm:alg>
                        <dgm:constrLst>
                          <dgm:constr type="alignOff" val="0.75"/>
                        </dgm:constrLst>
                      </dgm:if>
                      <dgm:else name="Name127">
                        <dgm:alg type="hierRoot">
                          <dgm:param type="hierAlign" val="rB"/>
                        </dgm:alg>
                        <dgm:constrLst>
                          <dgm:constr type="alignOff" val="0.75"/>
                        </dgm:constrLst>
                      </dgm:else>
                    </dgm:choose>
                  </dgm:if>
                  <dgm:if name="Name128" func="var" arg="hierBranch" op="equ" val="hang">
                    <dgm:choose name="Name129">
                      <dgm:if name="Name130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 val="0.65"/>
                        </dgm:constrLst>
                      </dgm:if>
                      <dgm:else name="Name131">
                        <dgm:alg type="hierRoot">
                          <dgm:param type="hierAlign" val="rCtrCh"/>
                        </dgm:alg>
                        <dgm:constrLst>
                          <dgm:constr type="alignOff" val="0.65"/>
                        </dgm:constrLst>
                      </dgm:else>
                    </dgm:choose>
                  </dgm:if>
                  <dgm:else name="Name132">
                    <dgm:choose name="Name133">
                      <dgm:if name="Name134" func="var" arg="dir" op="equ" val="norm">
                        <dgm:alg type="hierRoot">
                          <dgm:param type="hierAlign" val="l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if>
                      <dgm:else name="Name135">
                        <dgm:alg type="hierRoot">
                          <dgm:param type="hierAlign" val="rCtrCh"/>
                        </dgm:alg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36">
                    <dgm:if name="Name137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8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39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40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41">
                    <dgm:if name="Name142" func="var" arg="hierBranch" op="equ" val="l">
                      <dgm:choose name="Name143">
                        <dgm:if name="Name144" func="var" arg="dir" op="equ" val="norm">
                          <dgm:alg type="hierChild">
                            <dgm:param type="chAlign" val="t"/>
                            <dgm:param type="linDir" val="fromL"/>
                          </dgm:alg>
                        </dgm:if>
                        <dgm:else name="Name145">
                          <dgm:alg type="hierChild">
                            <dgm:param type="chAlign" val="t"/>
                            <dgm:param type="linDir" val="fromR"/>
                          </dgm:alg>
                        </dgm:else>
                      </dgm:choose>
                    </dgm:if>
                    <dgm:if name="Name146" func="var" arg="hierBranch" op="equ" val="r">
                      <dgm:choose name="Name147">
                        <dgm:if name="Name148" func="var" arg="dir" op="equ" val="norm">
                          <dgm:alg type="hierChild">
                            <dgm:param type="chAlign" val="b"/>
                            <dgm:param type="linDir" val="fromL"/>
                          </dgm:alg>
                        </dgm:if>
                        <dgm:else name="Name149">
                          <dgm:alg type="hierChild">
                            <dgm:param type="chAlign" val="b"/>
                            <dgm:param type="linDir" val="fromR"/>
                          </dgm:alg>
                        </dgm:else>
                      </dgm:choose>
                    </dgm:if>
                    <dgm:if name="Name150" func="var" arg="hierBranch" op="equ" val="hang">
                      <dgm:choose name="Name151">
                        <dgm:if name="Name152" func="var" arg="dir" op="equ" val="norm">
                          <dgm:alg type="hierChild">
                            <dgm:param type="chAlign" val="l"/>
                            <dgm:param type="linDir" val="fromT"/>
                            <dgm:param type="secChAlign" val="t"/>
                            <dgm:param type="secLinDir" val="fromL"/>
                          </dgm:alg>
                        </dgm:if>
                        <dgm:else name="Name153">
                          <dgm:alg type="hierChild">
                            <dgm:param type="chAlign" val="r"/>
                            <dgm:param type="linDir" val="fromT"/>
                            <dgm:param type="secChAlign" val="t"/>
                            <dgm:param type="secLinDir" val="fromR"/>
                          </dgm:alg>
                        </dgm:else>
                      </dgm:choose>
                    </dgm:if>
                    <dgm:else name="Name154">
                      <dgm:choose name="Name155">
                        <dgm:if name="Name156" func="var" arg="dir" op="equ" val="norm">
                          <dgm:alg type="hierChild">
                            <dgm:param type="linDir" val="fromT"/>
                            <dgm:param type="chAlign" val="l"/>
                          </dgm:alg>
                        </dgm:if>
                        <dgm:else name="Name157">
                          <dgm:alg type="hierChild">
                            <dgm:param type="linDir" val="fromT"/>
                            <dgm:param type="ch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58" ref="rep2a"/>
                </dgm:layoutNode>
                <dgm:layoutNode name="hierChild7">
                  <dgm:choose name="Name159">
                    <dgm:if name="Name160" func="var" arg="dir" op="equ" val="norm">
                      <dgm:alg type="hierChild">
                        <dgm:param type="chAlign" val="l"/>
                        <dgm:param type="linDir" val="fromT"/>
                        <dgm:param type="secChAlign" val="t"/>
                        <dgm:param type="secLinDir" val="fromL"/>
                      </dgm:alg>
                    </dgm:if>
                    <dgm:else name="Name161">
                      <dgm:alg type="hierChild">
                        <dgm:param type="chAlign" val="r"/>
                        <dgm:param type="linDir" val="fromT"/>
                        <dgm:param type="secChAlign" val="t"/>
                        <dgm:param type="sec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62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4">
  <dgm:title val=""/>
  <dgm:desc val=""/>
  <dgm:catLst>
    <dgm:cat type="hierarchy" pri="4000"/>
    <dgm:cat type="list" pri="24000"/>
    <dgm:cat type="relationship" pri="1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Name0">
    <dgm:varLst>
      <dgm:chPref val="1"/>
      <dgm:dir/>
      <dgm:animOne val="branch"/>
      <dgm:animLvl val="lvl"/>
      <dgm:resizeHandles/>
    </dgm:varLst>
    <dgm:choose name="Name1">
      <dgm:if name="Name2" func="var" arg="dir" op="equ" val="norm">
        <dgm:alg type="lin">
          <dgm:param type="linDir" val="fromL"/>
          <dgm:param type="nodeVertAlign" val="t"/>
        </dgm:alg>
      </dgm:if>
      <dgm:else name="Name3">
        <dgm:alg type="lin">
          <dgm:param type="linDir" val="fromR"/>
          <dgm:param type="nodeVertAlign" val="t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vertOne" refType="w"/>
      <dgm:constr type="w" for="des" forName="horzOne" refType="w"/>
      <dgm:constr type="w" for="des" forName="txOne" refType="w"/>
      <dgm:constr type="w" for="des" forName="vertTwo" refType="w"/>
      <dgm:constr type="w" for="des" forName="horzTwo" refType="w"/>
      <dgm:constr type="w" for="des" forName="txTwo" refType="w"/>
      <dgm:constr type="w" for="des" forName="vertThree" refType="w"/>
      <dgm:constr type="w" for="des" forName="horzThree" refType="w"/>
      <dgm:constr type="w" for="des" forName="txThree" refType="w"/>
      <dgm:constr type="w" for="des" forName="vertFour" refType="w"/>
      <dgm:constr type="w" for="des" forName="horzFour" refType="w"/>
      <dgm:constr type="w" for="des" forName="txFour" refType="w"/>
      <dgm:constr type="h" for="des" ptType="node" op="equ"/>
      <dgm:constr type="h" for="des" forName="txOne" refType="h"/>
      <dgm:constr type="userH" for="des" ptType="node" refType="h" refFor="des" refForName="txOne"/>
      <dgm:constr type="primFontSz" for="des" forName="txOne" val="65"/>
      <dgm:constr type="primFontSz" for="des" forName="txTwo" val="65"/>
      <dgm:constr type="primFontSz" for="des" forName="txTwo" refType="primFontSz" refFor="des" refForName="txOne" op="lte"/>
      <dgm:constr type="primFontSz" for="des" forName="txThree" val="65"/>
      <dgm:constr type="primFontSz" for="des" forName="txThree" refType="primFontSz" refFor="des" refForName="txOne" op="lte"/>
      <dgm:constr type="primFontSz" for="des" forName="txThree" refType="primFontSz" refFor="des" refForName="txTwo" op="lte"/>
      <dgm:constr type="primFontSz" for="des" forName="txFour" val="65"/>
      <dgm:constr type="primFontSz" for="des" forName="txFour" refType="primFontSz" refFor="des" refForName="txOne" op="lte"/>
      <dgm:constr type="primFontSz" for="des" forName="txFour" refType="primFontSz" refFor="des" refForName="txTwo" op="lte"/>
      <dgm:constr type="primFontSz" for="des" forName="txFour" refType="primFontSz" refFor="des" refForName="txThree" op="lte"/>
      <dgm:constr type="w" for="des" forName="sibSpaceOne" refType="w" fact="0.168"/>
      <dgm:constr type="w" for="des" forName="sibSpaceTwo" refType="w" refFor="des" refForName="sibSpaceOne" op="equ" fact="0.5"/>
      <dgm:constr type="w" for="des" forName="sibSpaceThree" refType="w" refFor="des" refForName="sibSpaceTwo" op="equ" fact="0.5"/>
      <dgm:constr type="w" for="des" forName="sibSpaceFour" refType="w" refFor="des" refForName="sibSpaceThree" op="equ" fact="0.5"/>
      <dgm:constr type="h" for="des" forName="parTransOne" refType="w" fact="0.056"/>
      <dgm:constr type="h" for="des" forName="parTransTwo" refType="h" refFor="des" refForName="parTransOne" op="equ"/>
      <dgm:constr type="h" for="des" forName="parTransThree" refType="h" refFor="des" refForName="parTransTwo" op="equ"/>
      <dgm:constr type="h" for="des" forName="parTransFour" refType="h" refFor="des" refForName="parTransThree" op="equ"/>
    </dgm:constrLst>
    <dgm:ruleLst/>
    <dgm:forEach name="Name4" axis="ch" ptType="node">
      <dgm:layoutNode name="vertOne">
        <dgm:alg type="lin">
          <dgm:param type="linDir" val="fromT"/>
        </dgm:alg>
        <dgm:shape xmlns:r="http://schemas.openxmlformats.org/officeDocument/2006/relationships" r:blip="">
          <dgm:adjLst/>
        </dgm:shape>
        <dgm:presOf/>
        <dgm:constrLst>
          <dgm:constr type="w" for="ch" forName="txOne" refType="w" refFor="ch" refForName="horzOne" op="gte"/>
        </dgm:constrLst>
        <dgm:ruleLst/>
        <dgm:layoutNode name="txOne" styleLbl="node0">
          <dgm:varLst>
            <dgm:chPref val="3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choose name="Name5">
          <dgm:if name="Name6" axis="des" ptType="node" func="cnt" op="gt" val="0">
            <dgm:layoutNode name="parTrans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if>
          <dgm:else name="Name7"/>
        </dgm:choose>
        <dgm:layoutNode name="horzOne">
          <dgm:choose name="Name8">
            <dgm:if name="Name9" func="var" arg="dir" op="equ" val="norm">
              <dgm:alg type="lin">
                <dgm:param type="linDir" val="fromL"/>
                <dgm:param type="nodeVertAlign" val="t"/>
              </dgm:alg>
            </dgm:if>
            <dgm:else name="Name10">
              <dgm:alg type="lin">
                <dgm:param type="linDir" val="fromR"/>
                <dgm:param type="nodeVertAlign" val="t"/>
              </dgm:alg>
            </dgm:else>
          </dgm:choose>
          <dgm:shape xmlns:r="http://schemas.openxmlformats.org/officeDocument/2006/relationships" r:blip="">
            <dgm:adjLst/>
          </dgm:shape>
          <dgm:presOf/>
          <dgm:constrLst/>
          <dgm:ruleLst>
            <dgm:rule type="w" val="INF" fact="NaN" max="NaN"/>
          </dgm:ruleLst>
          <dgm:forEach name="Name11" axis="ch" ptType="node">
            <dgm:layoutNode name="vertTwo">
              <dgm:alg type="lin">
                <dgm:param type="linDir" val="fromT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w" for="ch" forName="txTwo" refType="w" refFor="ch" refForName="horzTwo" op="gte"/>
              </dgm:constrLst>
              <dgm:ruleLst/>
              <dgm:layoutNode name="txTwo">
                <dgm:varLst>
                  <dgm:chPref val="3"/>
                </dgm:varLst>
                <dgm:alg type="tx"/>
                <dgm:shape xmlns:r="http://schemas.openxmlformats.org/officeDocument/2006/relationships" type="roundRect" r:blip="">
                  <dgm:adjLst>
                    <dgm:adj idx="1" val="0.1"/>
                  </dgm:adjLst>
                </dgm:shape>
                <dgm:presOf axis="self"/>
                <dgm:constrLst>
                  <dgm:constr type="userH"/>
                  <dgm:constr type="h" refType="userH"/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choose name="Name12">
                <dgm:if name="Name13" axis="des" ptType="node" func="cnt" op="gt" val="0">
                  <dgm:layoutNode name="parTrans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if>
                <dgm:else name="Name14"/>
              </dgm:choose>
              <dgm:layoutNode name="horzTwo">
                <dgm:choose name="Name15">
                  <dgm:if name="Name16" func="var" arg="dir" op="equ" val="norm">
                    <dgm:alg type="lin">
                      <dgm:param type="linDir" val="fromL"/>
                      <dgm:param type="nodeVertAlign" val="t"/>
                    </dgm:alg>
                  </dgm:if>
                  <dgm:else name="Name17">
                    <dgm:alg type="lin">
                      <dgm:param type="linDir" val="fromR"/>
                      <dgm:param type="nodeVertAlign" val="t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constrLst/>
                <dgm:ruleLst>
                  <dgm:rule type="w" val="INF" fact="NaN" max="NaN"/>
                </dgm:ruleLst>
                <dgm:forEach name="Name18" axis="ch" ptType="node">
                  <dgm:layoutNode name="vertThree">
                    <dgm:alg type="lin">
                      <dgm:param type="linDir" val="fromT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txThree" refType="w" refFor="ch" refForName="horzThree" op="gte"/>
                    </dgm:constrLst>
                    <dgm:ruleLst/>
                    <dgm:layoutNode name="txThree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userH"/>
                        <dgm:constr type="h" refType="userH"/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choose name="Name19">
                      <dgm:if name="Name20" axis="des" ptType="node" func="cnt" op="gt" val="0">
                        <dgm:layoutNode name="parTrans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if>
                      <dgm:else name="Name21"/>
                    </dgm:choose>
                    <dgm:layoutNode name="horzThree">
                      <dgm:choose name="Name22">
                        <dgm:if name="Name23" func="var" arg="dir" op="equ" val="norm">
                          <dgm:alg type="lin">
                            <dgm:param type="linDir" val="fromL"/>
                            <dgm:param type="nodeVertAlign" val="t"/>
                          </dgm:alg>
                        </dgm:if>
                        <dgm:else name="Name24">
                          <dgm:alg type="lin">
                            <dgm:param type="linDir" val="fromR"/>
                            <dgm:param type="nodeVertAlign" val="t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constrLst/>
                      <dgm:ruleLst>
                        <dgm:rule type="w" val="INF" fact="NaN" max="NaN"/>
                      </dgm:ruleLst>
                      <dgm:forEach name="repeat" axis="ch" ptType="node">
                        <dgm:layoutNode name="vertFour">
                          <dgm:varLst>
                            <dgm:chPref val="3"/>
                          </dgm:varLst>
                          <dgm:alg type="lin">
                            <dgm:param type="linDir" val="fromT"/>
                          </dgm:alg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w" for="ch" forName="txFour" refType="w" refFor="ch" refForName="horzFour" op="gte"/>
                          </dgm:constrLst>
                          <dgm:ruleLst/>
                          <dgm:layoutNode name="txFour">
                            <dgm:varLst>
                              <dgm:chPref val="3"/>
                            </dgm:varLst>
                            <dgm:alg type="tx"/>
                            <dgm:shape xmlns:r="http://schemas.openxmlformats.org/officeDocument/2006/relationships" type="roundRect" r:blip="">
                              <dgm:adjLst>
                                <dgm:adj idx="1" val="0.1"/>
                              </dgm:adjLst>
                            </dgm:shape>
                            <dgm:presOf axis="self"/>
                            <dgm:constrLst>
                              <dgm:constr type="userH"/>
                              <dgm:constr type="h" refType="userH"/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  <dgm:choose name="Name25">
                            <dgm:if name="Name26" axis="des" ptType="node" func="cnt" op="gt" val="0">
                              <dgm:layoutNode name="parTrans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if>
                            <dgm:else name="Name27"/>
                          </dgm:choose>
                          <dgm:layoutNode name="horzFour">
                            <dgm:choose name="Name28">
                              <dgm:if name="Name29" func="var" arg="dir" op="equ" val="norm">
                                <dgm:alg type="lin">
                                  <dgm:param type="linDir" val="fromL"/>
                                  <dgm:param type="nodeVertAlign" val="t"/>
                                </dgm:alg>
                              </dgm:if>
                              <dgm:else name="Name30">
                                <dgm:alg type="lin">
                                  <dgm:param type="linDir" val="fromR"/>
                                  <dgm:param type="nodeVertAlign" val="t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>
                              <dgm:rule type="w" val="INF" fact="NaN" max="NaN"/>
                            </dgm:ruleLst>
                            <dgm:forEach name="Name31" ref="repeat"/>
                          </dgm:layoutNode>
                        </dgm:layoutNode>
                        <dgm:choose name="Name32">
                          <dgm:if name="Name33" axis="self" ptType="node" func="revPos" op="gte" val="2">
                            <dgm:forEach name="Name34" axis="followSib" ptType="sibTrans" cnt="1">
                              <dgm:layoutNode name="sibSpaceFour">
                                <dgm:alg type="sp"/>
                                <dgm:shape xmlns:r="http://schemas.openxmlformats.org/officeDocument/2006/relationships" r:blip="">
                                  <dgm:adjLst/>
                                </dgm:shape>
                                <dgm:presOf/>
                                <dgm:constrLst/>
                                <dgm:ruleLst/>
                              </dgm:layoutNode>
                            </dgm:forEach>
                          </dgm:if>
                          <dgm:else name="Name35"/>
                        </dgm:choose>
                      </dgm:forEach>
                    </dgm:layoutNode>
                  </dgm:layoutNode>
                  <dgm:choose name="Name36">
                    <dgm:if name="Name37" axis="self" ptType="node" func="revPos" op="gte" val="2">
                      <dgm:forEach name="Name38" axis="followSib" ptType="sibTrans" cnt="1">
                        <dgm:layoutNode name="sibSpaceThree">
                          <dgm:alg type="sp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/>
                          <dgm:ruleLst/>
                        </dgm:layoutNode>
                      </dgm:forEach>
                    </dgm:if>
                    <dgm:else name="Name39"/>
                  </dgm:choose>
                </dgm:forEach>
              </dgm:layoutNode>
            </dgm:layoutNode>
            <dgm:choose name="Name40">
              <dgm:if name="Name41" axis="self" ptType="node" func="revPos" op="gte" val="2">
                <dgm:forEach name="Name42" axis="followSib" ptType="sibTrans" cnt="1">
                  <dgm:layoutNode name="sibSpaceTwo">
                    <dgm:alg type="sp"/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</dgm:layoutNode>
                </dgm:forEach>
              </dgm:if>
              <dgm:else name="Name43"/>
            </dgm:choose>
          </dgm:forEach>
        </dgm:layoutNode>
      </dgm:layoutNode>
      <dgm:choose name="Name44">
        <dgm:if name="Name45" axis="self" ptType="node" func="revPos" op="gte" val="2">
          <dgm:forEach name="Name46" axis="followSib" ptType="sibTrans" cnt="1">
            <dgm:layoutNode name="sibSpaceOn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if>
        <dgm:else name="Name47"/>
      </dgm:choos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8/layout/LinedList">
  <dgm:title val=""/>
  <dgm:desc val=""/>
  <dgm:catLst>
    <dgm:cat type="hierarchy" pri="8000"/>
    <dgm:cat type="list" pri="25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</dgm:cxnLst>
      <dgm:bg/>
      <dgm:whole/>
    </dgm:dataModel>
  </dgm:clrData>
  <dgm:layoutNode name="vert0">
    <dgm:varLst>
      <dgm:dir/>
      <dgm:animOne val="branch"/>
      <dgm:animLvl val="lvl"/>
    </dgm:varLst>
    <dgm:choose name="Name0">
      <dgm:if name="Name1" func="var" arg="dir" op="equ" val="norm">
        <dgm:alg type="lin">
          <dgm:param type="linDir" val="fromT"/>
          <dgm:param type="nodeHorzAlign" val="l"/>
        </dgm:alg>
      </dgm:if>
      <dgm:else name="Name2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horz1" refType="w"/>
      <dgm:constr type="h" for="ch" forName="horz1" refType="h"/>
      <dgm:constr type="h" for="des" forName="vert1" refType="h"/>
      <dgm:constr type="h" for="des" forName="tx1" refType="h"/>
      <dgm:constr type="h" for="des" forName="horz2" refType="h"/>
      <dgm:constr type="h" for="des" forName="vert2" refType="h"/>
      <dgm:constr type="h" for="des" forName="horz3" refType="h"/>
      <dgm:constr type="h" for="des" forName="vert3" refType="h"/>
      <dgm:constr type="h" for="des" forName="horz4" refType="h"/>
      <dgm:constr type="h" for="des" ptType="node" refType="h"/>
      <dgm:constr type="primFontSz" for="des" forName="tx1" op="equ" val="65"/>
      <dgm:constr type="primFontSz" for="des" forName="tx2" op="equ" val="65"/>
      <dgm:constr type="primFontSz" for="des" forName="tx3" op="equ" val="65"/>
      <dgm:constr type="primFontSz" for="des" forName="tx4" op="equ" val="65"/>
      <dgm:constr type="w" for="des" forName="thickLine" refType="w"/>
      <dgm:constr type="h" for="des" forName="thickLine"/>
      <dgm:constr type="h" for="des" forName="thinLine1"/>
      <dgm:constr type="h" for="des" forName="thinLine2b"/>
      <dgm:constr type="h" for="des" forName="thinLine3"/>
      <dgm:constr type="h" for="des" forName="vertSpace2a" refType="h" fact="0.05"/>
      <dgm:constr type="h" for="des" forName="vertSpace2b" refType="h" refFor="des" refForName="vertSpace2a"/>
    </dgm:constrLst>
    <dgm:forEach name="Name3" axis="ch" ptType="node">
      <dgm:layoutNode name="thickLine" styleLbl="alignNode1">
        <dgm:alg type="sp"/>
        <dgm:shape xmlns:r="http://schemas.openxmlformats.org/officeDocument/2006/relationships" type="line" r:blip="">
          <dgm:adjLst/>
        </dgm:shape>
        <dgm:presOf/>
      </dgm:layoutNode>
      <dgm:layoutNode name="horz1">
        <dgm:choose name="Name4">
          <dgm:if name="Name5" func="var" arg="dir" op="equ" val="norm">
            <dgm:alg type="lin">
              <dgm:param type="linDir" val="fromL"/>
              <dgm:param type="nodeVertAlign" val="t"/>
            </dgm:alg>
          </dgm:if>
          <dgm:else name="Name6">
            <dgm:alg type="lin">
              <dgm:param type="linDir" val="fromR"/>
              <dgm:param type="nodeVertAlign" val="t"/>
            </dgm:alg>
          </dgm:else>
        </dgm:choose>
        <dgm:shape xmlns:r="http://schemas.openxmlformats.org/officeDocument/2006/relationships" r:blip="">
          <dgm:adjLst/>
        </dgm:shape>
        <dgm:presOf/>
        <dgm:choose name="Name7">
          <dgm:if name="Name8" axis="root des" func="maxDepth" op="equ" val="1">
            <dgm:constrLst>
              <dgm:constr type="w" for="ch" forName="tx1" refType="w"/>
            </dgm:constrLst>
          </dgm:if>
          <dgm:if name="Name9" axis="root des" func="maxDepth" op="equ" val="2">
            <dgm:constrLst>
              <dgm:constr type="w" for="ch" forName="tx1" refType="w" fact="0.2"/>
              <dgm:constr type="w" for="des" forName="tx2" refType="w" fact="0.785"/>
              <dgm:constr type="w" for="des" forName="horzSpace2" refType="w" fact="0.015"/>
              <dgm:constr type="w" for="des" forName="thinLine2b" refType="w" fact="0.8"/>
            </dgm:constrLst>
          </dgm:if>
          <dgm:if name="Name10" axis="root des" func="maxDepth" op="equ" val="3">
            <dgm:constrLst>
              <dgm:constr type="w" for="ch" forName="tx1" refType="w" fact="0.2"/>
              <dgm:constr type="w" for="des" forName="tx2" refType="w" fact="0.385"/>
              <dgm:constr type="w" for="des" forName="tx3" refType="w" fact="0.385"/>
              <dgm:constr type="w" for="des" forName="horzSpace2" refType="w" fact="0.015"/>
              <dgm:constr type="w" for="des" forName="horzSpace3" refType="w" fact="0.015"/>
              <dgm:constr type="w" for="des" forName="thinLine2b" refType="w" fact="0.8"/>
              <dgm:constr type="w" for="des" forName="thinLine3" refType="w" fact="0.385"/>
            </dgm:constrLst>
          </dgm:if>
          <dgm:if name="Name11" axis="root des" func="maxDepth" op="gte" val="4">
            <dgm:constrLst>
              <dgm:constr type="w" for="ch" forName="tx1" refType="w" fact="0.2"/>
              <dgm:constr type="w" for="des" forName="tx2" refType="w" fact="0.2516"/>
              <dgm:constr type="w" for="des" forName="tx3" refType="w" fact="0.2516"/>
              <dgm:constr type="w" for="des" forName="tx4" refType="w" fact="0.2516"/>
              <dgm:constr type="w" for="des" forName="horzSpace2" refType="w" fact="0.015"/>
              <dgm:constr type="w" for="des" forName="horzSpace3" refType="w" fact="0.015"/>
              <dgm:constr type="w" for="des" forName="horzSpace4" refType="w" fact="0.015"/>
              <dgm:constr type="w" for="des" forName="thinLine2b" refType="w" fact="0.8"/>
              <dgm:constr type="w" for="des" forName="thinLine3" refType="w" fact="0.5332"/>
            </dgm:constrLst>
          </dgm:if>
          <dgm:else name="Name12"/>
        </dgm:choose>
        <dgm:layoutNode name="tx1" styleLbl="revTx">
          <dgm:alg type="tx">
            <dgm:param type="parTxLTRAlign" val="l"/>
            <dgm:param type="parTxRTLAlign" val="r"/>
            <dgm:param type="txAnchorVert" val="t"/>
          </dgm:alg>
          <dgm:shape xmlns:r="http://schemas.openxmlformats.org/officeDocument/2006/relationships" type="rect" r:blip="">
            <dgm:adjLst/>
          </dgm:shape>
          <dgm:presOf axis="self"/>
          <dgm:constrLst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primFontSz" val="5" fact="NaN" max="NaN"/>
          </dgm:ruleLst>
        </dgm:layoutNode>
        <dgm:layoutNode name="vert1">
          <dgm:choose name="Name13">
            <dgm:if name="Name14" func="var" arg="dir" op="equ" val="norm">
              <dgm:alg type="lin">
                <dgm:param type="linDir" val="fromT"/>
                <dgm:param type="nodeHorzAlign" val="l"/>
              </dgm:alg>
            </dgm:if>
            <dgm:else name="Name15">
              <dgm:alg type="lin">
                <dgm:param type="linDir" val="fromT"/>
                <dgm:param type="nodeHorzAlign" val="r"/>
              </dgm:alg>
            </dgm:else>
          </dgm:choose>
          <dgm:shape xmlns:r="http://schemas.openxmlformats.org/officeDocument/2006/relationships" r:blip="">
            <dgm:adjLst/>
          </dgm:shape>
          <dgm:presOf/>
          <dgm:forEach name="Name16" axis="ch" ptType="node">
            <dgm:choose name="Name17">
              <dgm:if name="Name18" axis="self" ptType="node" func="pos" op="equ" val="1">
                <dgm:layoutNode name="vertSpace2a">
                  <dgm:alg type="sp"/>
                  <dgm:shape xmlns:r="http://schemas.openxmlformats.org/officeDocument/2006/relationships" r:blip="">
                    <dgm:adjLst/>
                  </dgm:shape>
                  <dgm:presOf/>
                </dgm:layoutNode>
              </dgm:if>
              <dgm:else name="Name19"/>
            </dgm:choose>
            <dgm:layoutNode name="horz2">
              <dgm:choose name="Name20">
                <dgm:if name="Name21" func="var" arg="dir" op="equ" val="norm">
                  <dgm:alg type="lin">
                    <dgm:param type="linDir" val="fromL"/>
                    <dgm:param type="nodeVertAlign" val="t"/>
                  </dgm:alg>
                </dgm:if>
                <dgm:else name="Name22">
                  <dgm:alg type="lin">
                    <dgm:param type="linDir" val="fromR"/>
                    <dgm:param type="nodeVertAlign" val="t"/>
                  </dgm:alg>
                </dgm:else>
              </dgm:choose>
              <dgm:shape xmlns:r="http://schemas.openxmlformats.org/officeDocument/2006/relationships" r:blip="">
                <dgm:adjLst/>
              </dgm:shape>
              <dgm:presOf/>
              <dgm:layoutNode name="horzSpace2">
                <dgm:alg type="sp"/>
                <dgm:shape xmlns:r="http://schemas.openxmlformats.org/officeDocument/2006/relationships" r:blip="">
                  <dgm:adjLst/>
                </dgm:shape>
                <dgm:presOf/>
              </dgm:layoutNode>
              <dgm:layoutNode name="tx2" styleLbl="revTx">
                <dgm:alg type="tx">
                  <dgm:param type="parTxLTRAlign" val="l"/>
                  <dgm:param type="parTxRTLAlign" val="r"/>
                  <dgm:param type="txAnchorVert" val="t"/>
                </dgm:alg>
                <dgm:shape xmlns:r="http://schemas.openxmlformats.org/officeDocument/2006/relationships" type="rect" r:blip="">
                  <dgm:adjLst/>
                </dgm:shape>
                <dgm:presOf axis="self"/>
                <dgm:constrLst>
                  <dgm:constr type="tMarg" refType="primFontSz" fact="0.3"/>
                  <dgm:constr type="bMarg" refType="primFontSz" fact="0.3"/>
                  <dgm:constr type="lMarg" refType="primFontSz" fact="0.3"/>
                  <dgm:constr type="rMarg" refType="primFontSz" fact="0.3"/>
                </dgm:constrLst>
                <dgm:ruleLst>
                  <dgm:rule type="primFontSz" val="5" fact="NaN" max="NaN"/>
                </dgm:ruleLst>
              </dgm:layoutNode>
              <dgm:layoutNode name="vert2">
                <dgm:choose name="Name23">
                  <dgm:if name="Name24" func="var" arg="dir" op="equ" val="norm">
                    <dgm:alg type="lin">
                      <dgm:param type="linDir" val="fromT"/>
                      <dgm:param type="nodeHorzAlign" val="l"/>
                    </dgm:alg>
                  </dgm:if>
                  <dgm:else name="Name25">
                    <dgm:alg type="lin">
                      <dgm:param type="linDir" val="fromT"/>
                      <dgm:param type="nodeHorzAlign" val="r"/>
                    </dgm:alg>
                  </dgm:else>
                </dgm:choose>
                <dgm:shape xmlns:r="http://schemas.openxmlformats.org/officeDocument/2006/relationships" r:blip="">
                  <dgm:adjLst/>
                </dgm:shape>
                <dgm:presOf/>
                <dgm:forEach name="Name26" axis="ch" ptType="node">
                  <dgm:layoutNode name="horz3">
                    <dgm:choose name="Name27">
                      <dgm:if name="Name28" func="var" arg="dir" op="equ" val="norm">
                        <dgm:alg type="lin">
                          <dgm:param type="linDir" val="fromL"/>
                          <dgm:param type="nodeVertAlign" val="t"/>
                        </dgm:alg>
                      </dgm:if>
                      <dgm:else name="Name29">
                        <dgm:alg type="lin">
                          <dgm:param type="linDir" val="fromR"/>
                          <dgm:param type="nodeVertAlign" val="t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layoutNode name="horzSpace3">
                      <dgm:alg type="sp"/>
                      <dgm:shape xmlns:r="http://schemas.openxmlformats.org/officeDocument/2006/relationships" r:blip="">
                        <dgm:adjLst/>
                      </dgm:shape>
                      <dgm:presOf/>
                    </dgm:layoutNode>
                    <dgm:layoutNode name="tx3" styleLbl="revTx">
                      <dgm:alg type="tx">
                        <dgm:param type="parTxLTRAlign" val="l"/>
                        <dgm:param type="parTxRTLAlign" val="r"/>
                        <dgm:param type="txAnchorVert" val="t"/>
                      </dgm:alg>
                      <dgm:shape xmlns:r="http://schemas.openxmlformats.org/officeDocument/2006/relationships" type="rect" r:blip="">
                        <dgm:adjLst/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vert3">
                      <dgm:choose name="Name30">
                        <dgm:if name="Name31" func="var" arg="dir" op="equ" val="norm">
                          <dgm:alg type="lin">
                            <dgm:param type="linDir" val="fromT"/>
                            <dgm:param type="nodeHorzAlign" val="l"/>
                          </dgm:alg>
                        </dgm:if>
                        <dgm:else name="Name32">
                          <dgm:alg type="lin">
                            <dgm:param type="linDir" val="fromT"/>
                            <dgm:param type="nodeHorzAlign" val="r"/>
                          </dgm:alg>
                        </dgm:else>
                      </dgm:choose>
                      <dgm:shape xmlns:r="http://schemas.openxmlformats.org/officeDocument/2006/relationships" r:blip="">
                        <dgm:adjLst/>
                      </dgm:shape>
                      <dgm:presOf/>
                      <dgm:forEach name="Name33" axis="ch" ptType="node">
                        <dgm:layoutNode name="horz4">
                          <dgm:choose name="Name34">
                            <dgm:if name="Name35" func="var" arg="dir" op="equ" val="norm">
                              <dgm:alg type="lin">
                                <dgm:param type="linDir" val="fromL"/>
                                <dgm:param type="nodeVertAlign" val="t"/>
                              </dgm:alg>
                            </dgm:if>
                            <dgm:else name="Name36">
                              <dgm:alg type="lin">
                                <dgm:param type="linDir" val="fromR"/>
                                <dgm:param type="nodeVertAlign" val="t"/>
                              </dgm:alg>
                            </dgm:else>
                          </dgm:choose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layoutNode name="horzSpace4">
                            <dgm:alg type="sp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</dgm:layoutNode>
                          <dgm:layoutNode name="tx4" styleLbl="revTx">
                            <dgm:varLst>
                              <dgm:bulletEnabled val="1"/>
                            </dgm:varLst>
                            <dgm:alg type="tx">
                              <dgm:param type="parTxLTRAlign" val="l"/>
                              <dgm:param type="parTxRTLAlign" val="r"/>
                              <dgm:param type="txAnchorVert" val="t"/>
                            </dgm:alg>
                            <dgm:shape xmlns:r="http://schemas.openxmlformats.org/officeDocument/2006/relationships" type="rect" r:blip="">
                              <dgm:adjLst/>
                            </dgm:shape>
                            <dgm:presOf axis="desOrSelf" ptType="node"/>
                            <dgm:constrLst>
                              <dgm:constr type="tMarg" refType="primFontSz" fact="0.3"/>
                              <dgm:constr type="bMarg" refType="primFontSz" fact="0.3"/>
                              <dgm:constr type="lMarg" refType="primFontSz" fact="0.3"/>
                              <dgm:constr type="rMarg" refType="primFontSz" fact="0.3"/>
                            </dgm:constrLst>
                            <dgm:ruleLst>
                              <dgm:rule type="primFontSz" val="5" fact="NaN" max="NaN"/>
                            </dgm:ruleLst>
                          </dgm:layoutNode>
                        </dgm:layoutNode>
                      </dgm:forEach>
                    </dgm:layoutNode>
                  </dgm:layoutNode>
                  <dgm:forEach name="Name37" axis="followSib" ptType="sibTrans" cnt="1">
                    <dgm:layoutNode name="thinLine3" styleLbl="callout">
                      <dgm:alg type="sp"/>
                      <dgm:shape xmlns:r="http://schemas.openxmlformats.org/officeDocument/2006/relationships" type="line" r:blip="">
                        <dgm:adjLst/>
                      </dgm:shape>
                      <dgm:presOf/>
                    </dgm:layoutNode>
                  </dgm:forEach>
                </dgm:forEach>
              </dgm:layoutNode>
            </dgm:layoutNode>
            <dgm:layoutNode name="thinLine2b" styleLbl="callout">
              <dgm:alg type="sp"/>
              <dgm:shape xmlns:r="http://schemas.openxmlformats.org/officeDocument/2006/relationships" type="line" r:blip="">
                <dgm:adjLst/>
              </dgm:shape>
              <dgm:presOf/>
            </dgm:layoutNode>
            <dgm:layoutNode name="vertSpace2b">
              <dgm:alg type="sp"/>
              <dgm:shape xmlns:r="http://schemas.openxmlformats.org/officeDocument/2006/relationships" r:blip="">
                <dgm:adjLst/>
              </dgm:shape>
              <dgm:presOf/>
            </dgm:layoutNode>
          </dgm:forEach>
        </dgm:layoutNode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3">
  <dgm:title val=""/>
  <dgm:desc val=""/>
  <dgm:catLst>
    <dgm:cat type="3D" pri="11300"/>
  </dgm:catLst>
  <dgm:scene3d>
    <a:camera prst="orthographicFront"/>
    <a:lightRig rig="threePt" dir="t"/>
  </dgm:scene3d>
  <dgm:styleLbl name="node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clear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182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>
        <a:rot lat="0" lon="0" rev="0"/>
      </a:camera>
      <a:lightRig rig="contrasting" dir="t">
        <a:rot lat="0" lon="0" rev="1200000"/>
      </a:lightRig>
    </dgm:scene3d>
    <dgm:sp3d z="10000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>
        <a:rot lat="0" lon="0" rev="0"/>
      </a:camera>
      <a:lightRig rig="contrasting" dir="t">
        <a:rot lat="0" lon="0" rev="1200000"/>
      </a:lightRig>
    </dgm:scene3d>
    <dgm:sp3d z="-110000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2700" prstMaterial="flat">
      <a:bevelT w="177800" h="2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>
        <a:rot lat="0" lon="0" rev="0"/>
      </a:camera>
      <a:lightRig rig="contrasting" dir="t">
        <a:rot lat="0" lon="0" rev="1200000"/>
      </a:lightRig>
    </dgm:scene3d>
    <dgm:sp3d z="-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>
        <a:rot lat="0" lon="0" rev="0"/>
      </a:camera>
      <a:lightRig rig="contrasting" dir="t">
        <a:rot lat="0" lon="0" rev="1200000"/>
      </a:lightRig>
    </dgm:scene3d>
    <dgm:sp3d z="-300000" prstMaterial="plastic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>
        <a:rot lat="0" lon="0" rev="0"/>
      </a:camera>
      <a:lightRig rig="contrasting" dir="t">
        <a:rot lat="0" lon="0" rev="1200000"/>
      </a:lightRig>
    </dgm:scene3d>
    <dgm:sp3d contourW="12700" prstMaterial="flat">
      <a:bevelT w="100800" h="154000"/>
      <a:bevelB w="1524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>
        <a:rot lat="0" lon="0" rev="0"/>
      </a:camera>
      <a:lightRig rig="contrasting" dir="t">
        <a:rot lat="0" lon="0" rev="1200000"/>
      </a:lightRig>
    </dgm:scene3d>
    <dgm:sp3d z="-152400" prstMaterial="matte"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>
        <a:rot lat="0" lon="0" rev="0"/>
      </a:camera>
      <a:lightRig rig="contrasting" dir="t">
        <a:rot lat="0" lon="0" rev="1200000"/>
      </a:lightRig>
    </dgm:scene3d>
    <dgm:sp3d z="300000" contourW="19050" prstMaterial="metal">
      <a:bevelT w="88900" h="203200"/>
      <a:bevelB w="165100" h="254000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B0B-D679-42C8-B9EA-6787E5CA08E5}" type="datetimeFigureOut">
              <a:rPr lang="uk-UA" smtClean="0"/>
              <a:t>15.02.2021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840C-7198-478C-B009-0D0AAAFC319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37816172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B0B-D679-42C8-B9EA-6787E5CA08E5}" type="datetimeFigureOut">
              <a:rPr lang="uk-UA" smtClean="0"/>
              <a:t>15.02.2021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840C-7198-478C-B009-0D0AAAFC319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8796591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B0B-D679-42C8-B9EA-6787E5CA08E5}" type="datetimeFigureOut">
              <a:rPr lang="uk-UA" smtClean="0"/>
              <a:t>15.02.2021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840C-7198-478C-B009-0D0AAAFC319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1639252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B0B-D679-42C8-B9EA-6787E5CA08E5}" type="datetimeFigureOut">
              <a:rPr lang="uk-UA" smtClean="0"/>
              <a:t>15.02.2021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840C-7198-478C-B009-0D0AAAFC319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0398343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B0B-D679-42C8-B9EA-6787E5CA08E5}" type="datetimeFigureOut">
              <a:rPr lang="uk-UA" smtClean="0"/>
              <a:t>15.02.2021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840C-7198-478C-B009-0D0AAAFC319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59644466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B0B-D679-42C8-B9EA-6787E5CA08E5}" type="datetimeFigureOut">
              <a:rPr lang="uk-UA" smtClean="0"/>
              <a:t>15.02.2021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840C-7198-478C-B009-0D0AAAFC319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3076173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B0B-D679-42C8-B9EA-6787E5CA08E5}" type="datetimeFigureOut">
              <a:rPr lang="uk-UA" smtClean="0"/>
              <a:t>15.02.2021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840C-7198-478C-B009-0D0AAAFC319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793751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B0B-D679-42C8-B9EA-6787E5CA08E5}" type="datetimeFigureOut">
              <a:rPr lang="uk-UA" smtClean="0"/>
              <a:t>15.02.2021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840C-7198-478C-B009-0D0AAAFC319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4212014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B0B-D679-42C8-B9EA-6787E5CA08E5}" type="datetimeFigureOut">
              <a:rPr lang="uk-UA" smtClean="0"/>
              <a:t>15.02.2021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840C-7198-478C-B009-0D0AAAFC319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17541158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B0B-D679-42C8-B9EA-6787E5CA08E5}" type="datetimeFigureOut">
              <a:rPr lang="uk-UA" smtClean="0"/>
              <a:t>15.02.2021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840C-7198-478C-B009-0D0AAAFC319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216194907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uk-UA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C44B0B-D679-42C8-B9EA-6787E5CA08E5}" type="datetimeFigureOut">
              <a:rPr lang="uk-UA" smtClean="0"/>
              <a:t>15.02.2021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9F840C-7198-478C-B009-0D0AAAFC319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579129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uk-UA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C44B0B-D679-42C8-B9EA-6787E5CA08E5}" type="datetimeFigureOut">
              <a:rPr lang="uk-UA" smtClean="0"/>
              <a:t>15.02.2021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9F840C-7198-478C-B009-0D0AAAFC3195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5735700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uk-UA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err="1"/>
              <a:t>Методичні</a:t>
            </a:r>
            <a:r>
              <a:rPr lang="en-US" dirty="0"/>
              <a:t> </a:t>
            </a:r>
            <a:r>
              <a:rPr lang="en-US" dirty="0" err="1"/>
              <a:t>особливості</a:t>
            </a:r>
            <a:r>
              <a:rPr lang="en-US" dirty="0"/>
              <a:t> </a:t>
            </a:r>
            <a:r>
              <a:rPr lang="en-US" dirty="0" err="1"/>
              <a:t>створення</a:t>
            </a:r>
            <a:r>
              <a:rPr lang="en-US" dirty="0"/>
              <a:t> дозвіллєвих </a:t>
            </a:r>
            <a:r>
              <a:rPr lang="en-US" dirty="0" err="1"/>
              <a:t>програм</a:t>
            </a:r>
            <a:r>
              <a:rPr lang="en-US" dirty="0"/>
              <a:t> </a:t>
            </a:r>
            <a:r>
              <a:rPr lang="en-US" dirty="0" err="1"/>
              <a:t>та</a:t>
            </a:r>
            <a:r>
              <a:rPr lang="en-US" dirty="0"/>
              <a:t> </a:t>
            </a:r>
            <a:r>
              <a:rPr lang="en-US" dirty="0" err="1"/>
              <a:t>організації</a:t>
            </a:r>
            <a:r>
              <a:rPr lang="en-US" dirty="0"/>
              <a:t> </a:t>
            </a:r>
            <a:r>
              <a:rPr lang="en-US" dirty="0" err="1"/>
              <a:t>різних</a:t>
            </a:r>
            <a:r>
              <a:rPr lang="en-US" dirty="0"/>
              <a:t> </a:t>
            </a:r>
            <a:r>
              <a:rPr lang="en-US" dirty="0" err="1"/>
              <a:t>видів</a:t>
            </a:r>
            <a:r>
              <a:rPr lang="en-US" dirty="0"/>
              <a:t> </a:t>
            </a:r>
            <a:r>
              <a:rPr lang="en-US" dirty="0" err="1"/>
              <a:t>дозвільної</a:t>
            </a:r>
            <a:r>
              <a:rPr lang="en-US" dirty="0"/>
              <a:t> </a:t>
            </a:r>
            <a:r>
              <a:rPr lang="en-US" dirty="0" err="1"/>
              <a:t>діяльності</a:t>
            </a:r>
            <a:r>
              <a:rPr lang="en-US" dirty="0"/>
              <a:t> </a:t>
            </a:r>
            <a:endParaRPr lang="uk-UA" dirty="0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472178014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Ігрові технології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Інструмент навчання</a:t>
            </a:r>
          </a:p>
          <a:p>
            <a:r>
              <a:rPr lang="uk-UA" dirty="0" smtClean="0"/>
              <a:t>Інструмент профілактики</a:t>
            </a:r>
          </a:p>
          <a:p>
            <a:r>
              <a:rPr lang="uk-UA" dirty="0" smtClean="0"/>
              <a:t>Інструмент згуртування </a:t>
            </a:r>
            <a:r>
              <a:rPr lang="uk-UA" dirty="0" err="1" smtClean="0"/>
              <a:t>коективу</a:t>
            </a:r>
            <a:endParaRPr lang="uk-UA" dirty="0" smtClean="0"/>
          </a:p>
          <a:p>
            <a:endParaRPr lang="uk-UA" dirty="0" smtClean="0"/>
          </a:p>
          <a:p>
            <a:r>
              <a:rPr lang="uk-UA" dirty="0" smtClean="0"/>
              <a:t>Орієнтація на емоційне сприйняття змісту</a:t>
            </a:r>
          </a:p>
          <a:p>
            <a:endParaRPr lang="uk-UA" dirty="0"/>
          </a:p>
          <a:p>
            <a:r>
              <a:rPr lang="ru-RU" dirty="0" err="1" smtClean="0"/>
              <a:t>Визначають</a:t>
            </a:r>
            <a:r>
              <a:rPr lang="ru-RU" dirty="0" smtClean="0"/>
              <a:t> </a:t>
            </a:r>
            <a:r>
              <a:rPr lang="ru-RU" dirty="0" err="1" smtClean="0"/>
              <a:t>видовищний</a:t>
            </a:r>
            <a:r>
              <a:rPr lang="ru-RU" dirty="0" smtClean="0"/>
              <a:t>, </a:t>
            </a:r>
            <a:r>
              <a:rPr lang="ru-RU" dirty="0" err="1" smtClean="0"/>
              <a:t>динамічний</a:t>
            </a:r>
            <a:r>
              <a:rPr lang="ru-RU" dirty="0" smtClean="0"/>
              <a:t> характер дозвіллєвих </a:t>
            </a:r>
            <a:r>
              <a:rPr lang="ru-RU" dirty="0" err="1" smtClean="0"/>
              <a:t>програм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31677814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Разова ігрова програма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не вимагає підготовки учасників</a:t>
            </a:r>
          </a:p>
          <a:p>
            <a:r>
              <a:rPr lang="uk-UA" dirty="0" smtClean="0"/>
              <a:t>може тривати від 30 хвилин і більше</a:t>
            </a:r>
          </a:p>
          <a:p>
            <a:r>
              <a:rPr lang="uk-UA" dirty="0" smtClean="0"/>
              <a:t>залежно від віку дітей і вибору розваг - це можуть бути ігри-забави за столом, в ігротеці, рухливі ігри й танці в колі; ігри з естради, дискотека й т.д.</a:t>
            </a:r>
          </a:p>
          <a:p>
            <a:r>
              <a:rPr lang="uk-UA" dirty="0" smtClean="0"/>
              <a:t>Такий сеанс «витівництва» може бути й частиною більшої програми, наприклад масштабної, святкової.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1905427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Конкурсна ігрова програма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smtClean="0"/>
              <a:t>Конкурсна ігрова програма на задану тематику з попередньою підготовкою учасників (КВК, « </a:t>
            </a:r>
            <a:r>
              <a:rPr lang="uk-UA" dirty="0" err="1" smtClean="0"/>
              <a:t>Брейн-Ринг</a:t>
            </a:r>
            <a:r>
              <a:rPr lang="uk-UA" dirty="0" smtClean="0"/>
              <a:t>», Турнір» і т.п.).</a:t>
            </a:r>
          </a:p>
          <a:p>
            <a:r>
              <a:rPr lang="uk-UA" dirty="0" smtClean="0"/>
              <a:t>Готувати й проводити такі програми можуть як соціальні педагоги, так і старшокласники під їхнім керівництвом.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28783797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0"/>
            <a:ext cx="8229600" cy="1143000"/>
          </a:xfrm>
        </p:spPr>
        <p:txBody>
          <a:bodyPr/>
          <a:lstStyle/>
          <a:p>
            <a:r>
              <a:rPr lang="uk-UA" dirty="0" smtClean="0"/>
              <a:t>Свято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544616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особливо значимий і досить трудомісткий за організацією тип </a:t>
            </a:r>
            <a:r>
              <a:rPr lang="uk-UA" dirty="0" err="1" smtClean="0"/>
              <a:t>дозвіллєвої</a:t>
            </a:r>
            <a:r>
              <a:rPr lang="uk-UA" dirty="0" smtClean="0"/>
              <a:t> програми. Воно припускає розмаїтість розваг, видовищ, виставок, публічних виступів з активною участю дітей. Тут може бути використаний принцип вільного вибору </a:t>
            </a:r>
            <a:r>
              <a:rPr lang="uk-UA" dirty="0" err="1" smtClean="0"/>
              <a:t>дозвіллєвої</a:t>
            </a:r>
            <a:r>
              <a:rPr lang="uk-UA" dirty="0" smtClean="0"/>
              <a:t> діяльності (гуляння) або зміна жанрів для всіх одночасно: наприклад, витівництво, концерт-загадка, представлення героїв яких-небудь подій і інтерв'ю з ними й ін. </a:t>
            </a:r>
          </a:p>
          <a:p>
            <a:r>
              <a:rPr lang="uk-UA" dirty="0" smtClean="0"/>
              <a:t>Залежно від поставлених педагогічних завдань свято може бути врочистим ритуалом, пов'язаним із соціально значимою подією або значною подією в житті колективу, наприклад день народження клубу, об'єднання, ювілей установи. Свято обов'язково розраховане на активну підготовку до нього всіх учасників; це одна з головних умов у створенні атмосфери очікування свята.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4160737743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Гра-вистава для запрошеної (непідготовленої) аудиторії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uk-UA" dirty="0" smtClean="0"/>
              <a:t>Можливий в установі, де є хоча б невеликий колектив організаторів, що володіють сценарною й акторською майстерністю. Сюжет спектаклю будується таким чином, що в нього включаються ігри, атракціони. У ході гри-спектаклю діти зненацька для себе опиняються в ігровій ситуації. Вони наділяються ролями, їм пропонується виконати завдання, допомагаючи героям спектаклю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7048024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Тривала </a:t>
            </a:r>
            <a:r>
              <a:rPr lang="uk-UA" dirty="0" err="1" smtClean="0"/>
              <a:t>дозвіллєва</a:t>
            </a:r>
            <a:r>
              <a:rPr lang="uk-UA" dirty="0" smtClean="0"/>
              <a:t> програма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err="1" smtClean="0"/>
              <a:t>являє</a:t>
            </a:r>
            <a:r>
              <a:rPr lang="ru-RU" dirty="0" smtClean="0"/>
              <a:t> собою систему </a:t>
            </a:r>
            <a:r>
              <a:rPr lang="ru-RU" dirty="0" err="1" smtClean="0"/>
              <a:t>виховної</a:t>
            </a:r>
            <a:r>
              <a:rPr lang="ru-RU" dirty="0" smtClean="0"/>
              <a:t> </a:t>
            </a:r>
            <a:r>
              <a:rPr lang="ru-RU" dirty="0" err="1" smtClean="0"/>
              <a:t>роботи</a:t>
            </a:r>
            <a:r>
              <a:rPr lang="ru-RU" dirty="0" smtClean="0"/>
              <a:t> </a:t>
            </a:r>
            <a:r>
              <a:rPr lang="ru-RU" dirty="0" err="1" smtClean="0"/>
              <a:t>соціального</a:t>
            </a:r>
            <a:r>
              <a:rPr lang="ru-RU" dirty="0" smtClean="0"/>
              <a:t> педагога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педагогічного</a:t>
            </a:r>
            <a:r>
              <a:rPr lang="ru-RU" dirty="0" smtClean="0"/>
              <a:t> </a:t>
            </a:r>
            <a:r>
              <a:rPr lang="ru-RU" dirty="0" err="1" smtClean="0"/>
              <a:t>колективу</a:t>
            </a:r>
            <a:r>
              <a:rPr lang="ru-RU" dirty="0" smtClean="0"/>
              <a:t>. Вона </a:t>
            </a:r>
            <a:r>
              <a:rPr lang="ru-RU" dirty="0" err="1" smtClean="0"/>
              <a:t>обов'язково</a:t>
            </a:r>
            <a:r>
              <a:rPr lang="ru-RU" dirty="0" smtClean="0"/>
              <a:t> </a:t>
            </a:r>
            <a:r>
              <a:rPr lang="ru-RU" dirty="0" err="1" smtClean="0"/>
              <a:t>складається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</a:t>
            </a:r>
            <a:r>
              <a:rPr lang="ru-RU" dirty="0" err="1" smtClean="0"/>
              <a:t>чітко</a:t>
            </a:r>
            <a:r>
              <a:rPr lang="ru-RU" dirty="0" smtClean="0"/>
              <a:t> </a:t>
            </a:r>
            <a:r>
              <a:rPr lang="ru-RU" dirty="0" err="1" smtClean="0"/>
              <a:t>спланованих</a:t>
            </a:r>
            <a:r>
              <a:rPr lang="ru-RU" dirty="0" smtClean="0"/>
              <a:t> </a:t>
            </a:r>
            <a:r>
              <a:rPr lang="ru-RU" dirty="0" err="1" smtClean="0"/>
              <a:t>етапів</a:t>
            </a:r>
            <a:r>
              <a:rPr lang="ru-RU" dirty="0" smtClean="0"/>
              <a:t> </a:t>
            </a:r>
            <a:r>
              <a:rPr lang="ru-RU" dirty="0" err="1" smtClean="0"/>
              <a:t>відповідно</a:t>
            </a:r>
            <a:r>
              <a:rPr lang="ru-RU" dirty="0" smtClean="0"/>
              <a:t> до </a:t>
            </a:r>
            <a:r>
              <a:rPr lang="ru-RU" dirty="0" err="1" smtClean="0"/>
              <a:t>поставлених</a:t>
            </a:r>
            <a:r>
              <a:rPr lang="ru-RU" dirty="0" smtClean="0"/>
              <a:t> </a:t>
            </a:r>
            <a:r>
              <a:rPr lang="ru-RU" dirty="0" err="1" smtClean="0"/>
              <a:t>педагогічних</a:t>
            </a:r>
            <a:r>
              <a:rPr lang="ru-RU" dirty="0" smtClean="0"/>
              <a:t> </a:t>
            </a:r>
            <a:r>
              <a:rPr lang="ru-RU" dirty="0" err="1" smtClean="0"/>
              <a:t>завдань</a:t>
            </a:r>
            <a:r>
              <a:rPr lang="ru-RU" dirty="0" smtClean="0"/>
              <a:t>. </a:t>
            </a:r>
            <a:r>
              <a:rPr lang="ru-RU" dirty="0" err="1" smtClean="0"/>
              <a:t>Така</a:t>
            </a:r>
            <a:r>
              <a:rPr lang="ru-RU" dirty="0" smtClean="0"/>
              <a:t> </a:t>
            </a:r>
            <a:r>
              <a:rPr lang="ru-RU" dirty="0" err="1" smtClean="0"/>
              <a:t>програма</a:t>
            </a:r>
            <a:r>
              <a:rPr lang="ru-RU" dirty="0" smtClean="0"/>
              <a:t> </a:t>
            </a:r>
            <a:r>
              <a:rPr lang="ru-RU" dirty="0" err="1" smtClean="0"/>
              <a:t>планується</a:t>
            </a:r>
            <a:r>
              <a:rPr lang="ru-RU" dirty="0" smtClean="0"/>
              <a:t> на </a:t>
            </a:r>
            <a:r>
              <a:rPr lang="ru-RU" dirty="0" err="1" smtClean="0"/>
              <a:t>цілий</a:t>
            </a:r>
            <a:r>
              <a:rPr lang="ru-RU" dirty="0" smtClean="0"/>
              <a:t> </a:t>
            </a:r>
            <a:r>
              <a:rPr lang="ru-RU" dirty="0" err="1" smtClean="0"/>
              <a:t>навчальний</a:t>
            </a:r>
            <a:r>
              <a:rPr lang="ru-RU" dirty="0" smtClean="0"/>
              <a:t> </a:t>
            </a:r>
            <a:r>
              <a:rPr lang="ru-RU" dirty="0" err="1" smtClean="0"/>
              <a:t>рік</a:t>
            </a:r>
            <a:r>
              <a:rPr lang="ru-RU" dirty="0" smtClean="0"/>
              <a:t> </a:t>
            </a:r>
            <a:r>
              <a:rPr lang="ru-RU" dirty="0" err="1" smtClean="0"/>
              <a:t>або</a:t>
            </a:r>
            <a:r>
              <a:rPr lang="ru-RU" dirty="0" smtClean="0"/>
              <a:t> </a:t>
            </a:r>
            <a:r>
              <a:rPr lang="ru-RU" dirty="0" err="1" smtClean="0"/>
              <a:t>навіть</a:t>
            </a:r>
            <a:r>
              <a:rPr lang="ru-RU" dirty="0" smtClean="0"/>
              <a:t> на </a:t>
            </a:r>
            <a:r>
              <a:rPr lang="ru-RU" dirty="0" err="1" smtClean="0"/>
              <a:t>кілька</a:t>
            </a:r>
            <a:r>
              <a:rPr lang="ru-RU" dirty="0" smtClean="0"/>
              <a:t> </a:t>
            </a:r>
            <a:r>
              <a:rPr lang="ru-RU" dirty="0" err="1" smtClean="0"/>
              <a:t>років</a:t>
            </a:r>
            <a:r>
              <a:rPr lang="ru-RU" dirty="0" smtClean="0"/>
              <a:t>. </a:t>
            </a:r>
            <a:r>
              <a:rPr lang="ru-RU" dirty="0" err="1" smtClean="0"/>
              <a:t>Типовим</a:t>
            </a:r>
            <a:r>
              <a:rPr lang="ru-RU" dirty="0" smtClean="0"/>
              <a:t> прикладом є </a:t>
            </a:r>
            <a:r>
              <a:rPr lang="ru-RU" dirty="0" err="1" smtClean="0"/>
              <a:t>програма</a:t>
            </a:r>
            <a:r>
              <a:rPr lang="ru-RU" dirty="0" smtClean="0"/>
              <a:t> </a:t>
            </a:r>
            <a:r>
              <a:rPr lang="ru-RU" dirty="0" err="1" smtClean="0"/>
              <a:t>дитячого</a:t>
            </a:r>
            <a:r>
              <a:rPr lang="ru-RU" dirty="0" smtClean="0"/>
              <a:t> </a:t>
            </a:r>
            <a:r>
              <a:rPr lang="ru-RU" dirty="0" err="1" smtClean="0"/>
              <a:t>літнього</a:t>
            </a:r>
            <a:r>
              <a:rPr lang="ru-RU" dirty="0" smtClean="0"/>
              <a:t> табору. В </a:t>
            </a:r>
            <a:r>
              <a:rPr lang="ru-RU" dirty="0" err="1" smtClean="0"/>
              <a:t>установі</a:t>
            </a:r>
            <a:r>
              <a:rPr lang="ru-RU" dirty="0" smtClean="0"/>
              <a:t> </a:t>
            </a:r>
            <a:r>
              <a:rPr lang="ru-RU" dirty="0" err="1" smtClean="0"/>
              <a:t>тривала</a:t>
            </a:r>
            <a:r>
              <a:rPr lang="ru-RU" dirty="0" smtClean="0"/>
              <a:t> </a:t>
            </a:r>
            <a:r>
              <a:rPr lang="ru-RU" dirty="0" err="1" smtClean="0"/>
              <a:t>ігрова</a:t>
            </a:r>
            <a:r>
              <a:rPr lang="ru-RU" dirty="0" smtClean="0"/>
              <a:t> </a:t>
            </a:r>
            <a:r>
              <a:rPr lang="ru-RU" dirty="0" err="1" smtClean="0"/>
              <a:t>програма</a:t>
            </a:r>
            <a:r>
              <a:rPr lang="ru-RU" dirty="0" smtClean="0"/>
              <a:t> </a:t>
            </a:r>
            <a:r>
              <a:rPr lang="ru-RU" dirty="0" err="1" smtClean="0"/>
              <a:t>може</a:t>
            </a:r>
            <a:r>
              <a:rPr lang="ru-RU" dirty="0" smtClean="0"/>
              <a:t> бути </a:t>
            </a:r>
            <a:r>
              <a:rPr lang="ru-RU" dirty="0" err="1" smtClean="0"/>
              <a:t>організована</a:t>
            </a:r>
            <a:r>
              <a:rPr lang="ru-RU" dirty="0" smtClean="0"/>
              <a:t> у </a:t>
            </a:r>
            <a:r>
              <a:rPr lang="ru-RU" dirty="0" err="1" smtClean="0"/>
              <a:t>формі</a:t>
            </a:r>
            <a:r>
              <a:rPr lang="ru-RU" dirty="0" smtClean="0"/>
              <a:t> </a:t>
            </a:r>
            <a:r>
              <a:rPr lang="ru-RU" dirty="0" err="1" smtClean="0"/>
              <a:t>гри-подорожі</a:t>
            </a:r>
            <a:r>
              <a:rPr lang="ru-RU" dirty="0" smtClean="0"/>
              <a:t> </a:t>
            </a:r>
            <a:r>
              <a:rPr lang="ru-RU" dirty="0" err="1" smtClean="0"/>
              <a:t>із</a:t>
            </a:r>
            <a:r>
              <a:rPr lang="ru-RU" dirty="0" smtClean="0"/>
              <a:t> привалами (</a:t>
            </a:r>
            <a:r>
              <a:rPr lang="ru-RU" dirty="0" err="1" smtClean="0"/>
              <a:t>святами</a:t>
            </a:r>
            <a:r>
              <a:rPr lang="ru-RU" dirty="0" smtClean="0"/>
              <a:t>).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24252956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57200" y="692696"/>
            <a:ext cx="8229600" cy="5433467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endParaRPr lang="ru-RU" sz="4000" dirty="0" smtClean="0"/>
          </a:p>
          <a:p>
            <a:pPr marL="0" indent="0" algn="ctr">
              <a:buNone/>
            </a:pPr>
            <a:endParaRPr lang="ru-RU" sz="4000" b="1" dirty="0" smtClean="0"/>
          </a:p>
          <a:p>
            <a:pPr marL="0" indent="0" algn="ctr">
              <a:buNone/>
            </a:pPr>
            <a:r>
              <a:rPr lang="ru-RU" sz="4000" b="1" dirty="0" smtClean="0"/>
              <a:t>Охарактеризуйте </a:t>
            </a:r>
            <a:r>
              <a:rPr lang="ru-RU" sz="4000" b="1" dirty="0" err="1" smtClean="0"/>
              <a:t>основні</a:t>
            </a:r>
            <a:r>
              <a:rPr lang="ru-RU" sz="4000" b="1" dirty="0" smtClean="0"/>
              <a:t> </a:t>
            </a:r>
            <a:r>
              <a:rPr lang="ru-RU" sz="4000" b="1" dirty="0" err="1" smtClean="0"/>
              <a:t>цілі</a:t>
            </a:r>
            <a:r>
              <a:rPr lang="ru-RU" sz="4000" b="1" dirty="0" smtClean="0"/>
              <a:t> дозвіллєвих </a:t>
            </a:r>
            <a:r>
              <a:rPr lang="ru-RU" sz="4000" b="1" dirty="0" err="1" smtClean="0"/>
              <a:t>програм</a:t>
            </a:r>
            <a:endParaRPr lang="uk-UA" sz="4000" b="1" dirty="0"/>
          </a:p>
        </p:txBody>
      </p:sp>
    </p:spTree>
    <p:extLst>
      <p:ext uri="{BB962C8B-B14F-4D97-AF65-F5344CB8AC3E}">
        <p14:creationId xmlns:p14="http://schemas.microsoft.com/office/powerpoint/2010/main" val="228828374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95536" y="0"/>
            <a:ext cx="8229600" cy="1143000"/>
          </a:xfrm>
        </p:spPr>
        <p:txBody>
          <a:bodyPr/>
          <a:lstStyle/>
          <a:p>
            <a:r>
              <a:rPr lang="uk-UA" dirty="0" smtClean="0"/>
              <a:t>Структура </a:t>
            </a:r>
            <a:r>
              <a:rPr lang="uk-UA" dirty="0" err="1" smtClean="0"/>
              <a:t>дозвіллєвої</a:t>
            </a:r>
            <a:r>
              <a:rPr lang="uk-UA" dirty="0" smtClean="0"/>
              <a:t> програми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95249384"/>
              </p:ext>
            </p:extLst>
          </p:nvPr>
        </p:nvGraphicFramePr>
        <p:xfrm>
          <a:off x="457200" y="980728"/>
          <a:ext cx="8229600" cy="554461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88839745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smtClean="0"/>
              <a:t>Експертиза </a:t>
            </a:r>
            <a:r>
              <a:rPr lang="uk-UA" dirty="0" err="1" smtClean="0"/>
              <a:t>дозвіллєвої</a:t>
            </a:r>
            <a:r>
              <a:rPr lang="uk-UA" dirty="0" smtClean="0"/>
              <a:t> програми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ru-RU" dirty="0" err="1" smtClean="0"/>
              <a:t>Експертизу</a:t>
            </a:r>
            <a:r>
              <a:rPr lang="ru-RU" dirty="0" smtClean="0"/>
              <a:t> </a:t>
            </a:r>
            <a:r>
              <a:rPr lang="ru-RU" dirty="0" err="1" smtClean="0"/>
              <a:t>дозвіллєвої</a:t>
            </a:r>
            <a:r>
              <a:rPr lang="ru-RU" dirty="0" smtClean="0"/>
              <a:t> </a:t>
            </a:r>
            <a:r>
              <a:rPr lang="ru-RU" dirty="0" err="1" smtClean="0"/>
              <a:t>програми</a:t>
            </a:r>
            <a:r>
              <a:rPr lang="ru-RU" dirty="0" smtClean="0"/>
              <a:t> </a:t>
            </a:r>
            <a:r>
              <a:rPr lang="ru-RU" dirty="0" err="1" smtClean="0"/>
              <a:t>проводять</a:t>
            </a:r>
            <a:r>
              <a:rPr lang="ru-RU" dirty="0" smtClean="0"/>
              <a:t> </a:t>
            </a:r>
            <a:r>
              <a:rPr lang="ru-RU" dirty="0" err="1" smtClean="0"/>
              <a:t>представники</a:t>
            </a:r>
            <a:r>
              <a:rPr lang="ru-RU" dirty="0" smtClean="0"/>
              <a:t> </a:t>
            </a:r>
            <a:r>
              <a:rPr lang="ru-RU" dirty="0" err="1" smtClean="0"/>
              <a:t>науково-методичної</a:t>
            </a:r>
            <a:r>
              <a:rPr lang="ru-RU" dirty="0" smtClean="0"/>
              <a:t> ради </a:t>
            </a:r>
            <a:r>
              <a:rPr lang="ru-RU" dirty="0" err="1" smtClean="0"/>
              <a:t>освітньої</a:t>
            </a:r>
            <a:r>
              <a:rPr lang="ru-RU" dirty="0" smtClean="0"/>
              <a:t> установи, </a:t>
            </a:r>
            <a:r>
              <a:rPr lang="ru-RU" dirty="0" err="1" smtClean="0"/>
              <a:t>методисти-організатори</a:t>
            </a:r>
            <a:r>
              <a:rPr lang="ru-RU" dirty="0" smtClean="0"/>
              <a:t> </a:t>
            </a:r>
            <a:r>
              <a:rPr lang="ru-RU" dirty="0" err="1" smtClean="0"/>
              <a:t>дитячого</a:t>
            </a:r>
            <a:r>
              <a:rPr lang="ru-RU" dirty="0" smtClean="0"/>
              <a:t> </a:t>
            </a:r>
            <a:r>
              <a:rPr lang="ru-RU" dirty="0" err="1" smtClean="0"/>
              <a:t>дозвілля</a:t>
            </a:r>
            <a:r>
              <a:rPr lang="ru-RU" dirty="0" smtClean="0"/>
              <a:t>, </a:t>
            </a:r>
            <a:r>
              <a:rPr lang="ru-RU" dirty="0" err="1" smtClean="0"/>
              <a:t>соціальні</a:t>
            </a:r>
            <a:r>
              <a:rPr lang="ru-RU" dirty="0" smtClean="0"/>
              <a:t> педагоги, психологи.</a:t>
            </a:r>
          </a:p>
          <a:p>
            <a:r>
              <a:rPr lang="ru-RU" dirty="0" err="1" smtClean="0"/>
              <a:t>Експертиза</a:t>
            </a:r>
            <a:r>
              <a:rPr lang="ru-RU" dirty="0" smtClean="0"/>
              <a:t> проводиться на </a:t>
            </a:r>
            <a:r>
              <a:rPr lang="ru-RU" dirty="0" err="1" smtClean="0"/>
              <a:t>основі</a:t>
            </a:r>
            <a:r>
              <a:rPr lang="ru-RU" dirty="0" smtClean="0"/>
              <a:t> </a:t>
            </a:r>
            <a:r>
              <a:rPr lang="ru-RU" dirty="0" err="1" smtClean="0"/>
              <a:t>вивчення</a:t>
            </a:r>
            <a:r>
              <a:rPr lang="ru-RU" dirty="0" smtClean="0"/>
              <a:t> тексту </a:t>
            </a:r>
            <a:r>
              <a:rPr lang="ru-RU" dirty="0" err="1" smtClean="0"/>
              <a:t>програми</a:t>
            </a:r>
            <a:r>
              <a:rPr lang="ru-RU" dirty="0" smtClean="0"/>
              <a:t>, </a:t>
            </a:r>
            <a:r>
              <a:rPr lang="ru-RU" dirty="0" err="1" smtClean="0"/>
              <a:t>її</a:t>
            </a:r>
            <a:r>
              <a:rPr lang="ru-RU" dirty="0" smtClean="0"/>
              <a:t> </a:t>
            </a:r>
            <a:r>
              <a:rPr lang="ru-RU" dirty="0" err="1" smtClean="0"/>
              <a:t>сценарію</a:t>
            </a:r>
            <a:r>
              <a:rPr lang="ru-RU" dirty="0" smtClean="0"/>
              <a:t>, </a:t>
            </a:r>
            <a:r>
              <a:rPr lang="ru-RU" dirty="0" err="1" smtClean="0"/>
              <a:t>даних</a:t>
            </a:r>
            <a:r>
              <a:rPr lang="ru-RU" dirty="0" smtClean="0"/>
              <a:t> </a:t>
            </a:r>
            <a:r>
              <a:rPr lang="ru-RU" dirty="0" err="1" smtClean="0"/>
              <a:t>опитувань</a:t>
            </a:r>
            <a:r>
              <a:rPr lang="ru-RU" dirty="0" smtClean="0"/>
              <a:t>, </a:t>
            </a:r>
            <a:r>
              <a:rPr lang="ru-RU" dirty="0" err="1" smtClean="0"/>
              <a:t>що</a:t>
            </a:r>
            <a:r>
              <a:rPr lang="ru-RU" dirty="0" smtClean="0"/>
              <a:t> </a:t>
            </a:r>
            <a:r>
              <a:rPr lang="ru-RU" dirty="0" err="1" smtClean="0"/>
              <a:t>фіксують</a:t>
            </a:r>
            <a:r>
              <a:rPr lang="ru-RU" dirty="0" smtClean="0"/>
              <a:t> </a:t>
            </a:r>
            <a:r>
              <a:rPr lang="ru-RU" dirty="0" err="1" smtClean="0"/>
              <a:t>рівень</a:t>
            </a:r>
            <a:r>
              <a:rPr lang="ru-RU" dirty="0" smtClean="0"/>
              <a:t>  </a:t>
            </a:r>
            <a:r>
              <a:rPr lang="ru-RU" dirty="0" err="1" smtClean="0"/>
              <a:t>задоволеності</a:t>
            </a:r>
            <a:r>
              <a:rPr lang="ru-RU" dirty="0" smtClean="0"/>
              <a:t> </a:t>
            </a:r>
            <a:r>
              <a:rPr lang="ru-RU" dirty="0" err="1" smtClean="0"/>
              <a:t>дітей</a:t>
            </a:r>
            <a:r>
              <a:rPr lang="ru-RU" dirty="0" smtClean="0"/>
              <a:t>, </a:t>
            </a:r>
            <a:r>
              <a:rPr lang="ru-RU" dirty="0" err="1" smtClean="0"/>
              <a:t>включених</a:t>
            </a:r>
            <a:r>
              <a:rPr lang="ru-RU" dirty="0" smtClean="0"/>
              <a:t> у </a:t>
            </a:r>
            <a:r>
              <a:rPr lang="ru-RU" dirty="0" err="1" smtClean="0"/>
              <a:t>програму</a:t>
            </a:r>
            <a:r>
              <a:rPr lang="ru-RU" dirty="0" smtClean="0"/>
              <a:t>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355116349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121"/>
            <a:ext cx="8229600" cy="1143000"/>
          </a:xfrm>
        </p:spPr>
        <p:txBody>
          <a:bodyPr>
            <a:noAutofit/>
          </a:bodyPr>
          <a:lstStyle/>
          <a:p>
            <a:r>
              <a:rPr lang="ru-RU" sz="2800" dirty="0" smtClean="0"/>
              <a:t>При </a:t>
            </a:r>
            <a:r>
              <a:rPr lang="ru-RU" sz="2800" dirty="0" err="1" smtClean="0"/>
              <a:t>проведенні</a:t>
            </a:r>
            <a:r>
              <a:rPr lang="ru-RU" sz="2800" dirty="0" smtClean="0"/>
              <a:t> </a:t>
            </a:r>
            <a:r>
              <a:rPr lang="ru-RU" sz="2800" dirty="0" err="1" smtClean="0"/>
              <a:t>експертизи</a:t>
            </a:r>
            <a:r>
              <a:rPr lang="ru-RU" sz="2800" dirty="0" smtClean="0"/>
              <a:t> </a:t>
            </a:r>
            <a:r>
              <a:rPr lang="ru-RU" sz="2800" dirty="0" err="1" smtClean="0"/>
              <a:t>її</a:t>
            </a:r>
            <a:r>
              <a:rPr lang="ru-RU" sz="2800" dirty="0" smtClean="0"/>
              <a:t> </a:t>
            </a:r>
            <a:r>
              <a:rPr lang="ru-RU" sz="2800" dirty="0" err="1" smtClean="0"/>
              <a:t>учасники</a:t>
            </a:r>
            <a:r>
              <a:rPr lang="ru-RU" sz="2800" dirty="0" smtClean="0"/>
              <a:t> </a:t>
            </a:r>
            <a:r>
              <a:rPr lang="ru-RU" sz="2800" dirty="0" err="1" smtClean="0"/>
              <a:t>повинні</a:t>
            </a:r>
            <a:r>
              <a:rPr lang="ru-RU" sz="2800" dirty="0" smtClean="0"/>
              <a:t> </a:t>
            </a:r>
            <a:r>
              <a:rPr lang="ru-RU" sz="2800" dirty="0" err="1" smtClean="0"/>
              <a:t>отримати</a:t>
            </a:r>
            <a:r>
              <a:rPr lang="ru-RU" sz="2800" dirty="0" smtClean="0"/>
              <a:t> </a:t>
            </a:r>
            <a:r>
              <a:rPr lang="ru-RU" sz="2800" dirty="0" err="1" smtClean="0"/>
              <a:t>відповіді</a:t>
            </a:r>
            <a:r>
              <a:rPr lang="ru-RU" sz="2800" dirty="0" smtClean="0"/>
              <a:t> на </a:t>
            </a:r>
            <a:r>
              <a:rPr lang="ru-RU" sz="2800" dirty="0" err="1" smtClean="0"/>
              <a:t>наступні</a:t>
            </a:r>
            <a:r>
              <a:rPr lang="ru-RU" sz="2800" dirty="0" smtClean="0"/>
              <a:t> </a:t>
            </a:r>
            <a:r>
              <a:rPr lang="ru-RU" sz="2800" dirty="0" err="1" smtClean="0"/>
              <a:t>питання</a:t>
            </a:r>
            <a:r>
              <a:rPr lang="ru-RU" sz="2800" dirty="0" smtClean="0"/>
              <a:t>.</a:t>
            </a:r>
            <a:endParaRPr lang="uk-UA" sz="2800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268760"/>
            <a:ext cx="8280920" cy="547260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2000" dirty="0" smtClean="0"/>
              <a:t>1. Наскільки програма відповідає (за змістом, видам діяльності, ігровим ситуаціям) віковим </a:t>
            </a:r>
            <a:r>
              <a:rPr lang="uk-UA" sz="2000" dirty="0" err="1" smtClean="0"/>
              <a:t>психолого-фізіологічним</a:t>
            </a:r>
            <a:r>
              <a:rPr lang="uk-UA" sz="2000" dirty="0" smtClean="0"/>
              <a:t> особливостям дітей – учасників програми, їх пізнавальним, рекреативним інтересам і потребам?</a:t>
            </a:r>
          </a:p>
          <a:p>
            <a:pPr marL="0" indent="0">
              <a:buNone/>
            </a:pPr>
            <a:r>
              <a:rPr lang="uk-UA" sz="2000" dirty="0" smtClean="0"/>
              <a:t>2. Наскільки значимі проектовані цілі програми для розвитку особистості дитини (інтелектуальне, моральне, емоційне, фізичне)?</a:t>
            </a:r>
          </a:p>
          <a:p>
            <a:pPr marL="0" indent="0">
              <a:buNone/>
            </a:pPr>
            <a:r>
              <a:rPr lang="uk-UA" sz="2000" dirty="0" smtClean="0"/>
              <a:t>3. Яким способом досвід участі в програмі збагачує структуру вільного часу її учасників?</a:t>
            </a:r>
          </a:p>
          <a:p>
            <a:pPr marL="0" indent="0">
              <a:buNone/>
            </a:pPr>
            <a:r>
              <a:rPr lang="uk-UA" sz="2000" dirty="0" smtClean="0"/>
              <a:t>4. Чи описані в програмі технології, що стимулюють створення умов для прояву творчих здібностей, змістовного спілкування дітей?</a:t>
            </a:r>
          </a:p>
          <a:p>
            <a:pPr marL="0" indent="0">
              <a:buNone/>
            </a:pPr>
            <a:r>
              <a:rPr lang="uk-UA" sz="2000" dirty="0" smtClean="0"/>
              <a:t>5. Яка ступінь повноти представлення компонентів програми, етапів її реалізації, сценарію?</a:t>
            </a:r>
          </a:p>
          <a:p>
            <a:pPr marL="0" indent="0">
              <a:buNone/>
            </a:pPr>
            <a:r>
              <a:rPr lang="uk-UA" sz="2000" dirty="0" smtClean="0"/>
              <a:t>6. Які рекомендації з удосконалювання програми можуть бути запропоновані її розробникам?</a:t>
            </a:r>
          </a:p>
        </p:txBody>
      </p:sp>
    </p:spTree>
    <p:extLst>
      <p:ext uri="{BB962C8B-B14F-4D97-AF65-F5344CB8AC3E}">
        <p14:creationId xmlns:p14="http://schemas.microsoft.com/office/powerpoint/2010/main" val="187156999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План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uk-UA" dirty="0" smtClean="0"/>
              <a:t>Визначення поняття “</a:t>
            </a:r>
            <a:r>
              <a:rPr lang="uk-UA" dirty="0" err="1" smtClean="0"/>
              <a:t>дозвіллєва</a:t>
            </a:r>
            <a:r>
              <a:rPr lang="uk-UA" dirty="0" smtClean="0"/>
              <a:t> програма”. Потенційні можливості дозвіллєвих програм. </a:t>
            </a:r>
          </a:p>
          <a:p>
            <a:r>
              <a:rPr lang="uk-UA" dirty="0" smtClean="0"/>
              <a:t>Провідний вид діяльності в дозвіллєвих програм. </a:t>
            </a:r>
          </a:p>
          <a:p>
            <a:r>
              <a:rPr lang="uk-UA" dirty="0" smtClean="0"/>
              <a:t>Форми ігрової діяльності в дозвіллєвих програмах.</a:t>
            </a:r>
          </a:p>
          <a:p>
            <a:r>
              <a:rPr lang="uk-UA" dirty="0" smtClean="0"/>
              <a:t>Ігрові технології.</a:t>
            </a:r>
          </a:p>
          <a:p>
            <a:r>
              <a:rPr lang="uk-UA" dirty="0" smtClean="0"/>
              <a:t>Разова ігрова програма</a:t>
            </a:r>
          </a:p>
          <a:p>
            <a:r>
              <a:rPr lang="uk-UA" dirty="0" smtClean="0"/>
              <a:t>Конкурсна ігрова програма.</a:t>
            </a:r>
          </a:p>
          <a:p>
            <a:r>
              <a:rPr lang="uk-UA" dirty="0" smtClean="0"/>
              <a:t>Свято. </a:t>
            </a:r>
            <a:r>
              <a:rPr lang="uk-UA" dirty="0" err="1" smtClean="0"/>
              <a:t>Ігра-вистава</a:t>
            </a:r>
            <a:r>
              <a:rPr lang="uk-UA" dirty="0" smtClean="0"/>
              <a:t>. Тривала </a:t>
            </a:r>
            <a:r>
              <a:rPr lang="uk-UA" dirty="0" err="1" smtClean="0"/>
              <a:t>дозвіллєва</a:t>
            </a:r>
            <a:r>
              <a:rPr lang="uk-UA" dirty="0" smtClean="0"/>
              <a:t> програма.</a:t>
            </a:r>
          </a:p>
          <a:p>
            <a:r>
              <a:rPr lang="uk-UA" dirty="0" smtClean="0"/>
              <a:t>Структура </a:t>
            </a:r>
            <a:r>
              <a:rPr lang="uk-UA" dirty="0" err="1" smtClean="0"/>
              <a:t>дозвіллєвої</a:t>
            </a:r>
            <a:r>
              <a:rPr lang="uk-UA" dirty="0" smtClean="0"/>
              <a:t> програми.</a:t>
            </a:r>
          </a:p>
          <a:p>
            <a:r>
              <a:rPr lang="uk-UA" dirty="0" smtClean="0"/>
              <a:t>Експертиза </a:t>
            </a:r>
            <a:r>
              <a:rPr lang="uk-UA" dirty="0" err="1" smtClean="0"/>
              <a:t>дозвіллєвої</a:t>
            </a:r>
            <a:r>
              <a:rPr lang="uk-UA" dirty="0" smtClean="0"/>
              <a:t> програми.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283444425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uk-UA" dirty="0" err="1" smtClean="0"/>
              <a:t>Культурно-дозвіллєва</a:t>
            </a:r>
            <a:r>
              <a:rPr lang="uk-UA" dirty="0" smtClean="0"/>
              <a:t> діяльність 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marL="0" indent="0">
              <a:buNone/>
            </a:pPr>
            <a:r>
              <a:rPr lang="uk-UA" dirty="0" smtClean="0"/>
              <a:t>- це специфічна, практично основна</a:t>
            </a:r>
            <a:r>
              <a:rPr lang="en-US" dirty="0" smtClean="0"/>
              <a:t> </a:t>
            </a:r>
            <a:r>
              <a:rPr lang="uk-UA" dirty="0" smtClean="0"/>
              <a:t>сфера соціального життя, що створює зовнішні й внутрішні умови для освоєння</a:t>
            </a:r>
            <a:r>
              <a:rPr lang="en-US" dirty="0" smtClean="0"/>
              <a:t> </a:t>
            </a:r>
            <a:r>
              <a:rPr lang="uk-UA" dirty="0" smtClean="0"/>
              <a:t>соціокультурного досвіду людства й розвитку особистості (дорослого й дитини</a:t>
            </a:r>
            <a:r>
              <a:rPr lang="en-US" dirty="0" smtClean="0"/>
              <a:t> </a:t>
            </a:r>
            <a:r>
              <a:rPr lang="uk-UA" dirty="0" smtClean="0"/>
              <a:t>в їхній взаємодії, в автономному або колективному режимах) у процесі</a:t>
            </a:r>
            <a:r>
              <a:rPr lang="en-US" dirty="0" smtClean="0"/>
              <a:t> </a:t>
            </a:r>
            <a:r>
              <a:rPr lang="uk-UA" dirty="0" smtClean="0"/>
              <a:t>вивчення й пізнання цінностей (духовних, моральних, естетичних) різних видів</a:t>
            </a:r>
          </a:p>
          <a:p>
            <a:pPr marL="0" indent="0">
              <a:buNone/>
            </a:pPr>
            <a:r>
              <a:rPr lang="uk-UA" dirty="0" smtClean="0"/>
              <a:t>культури.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99322870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25121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uk-UA" sz="3600" dirty="0" err="1" smtClean="0"/>
              <a:t>Культурно-дозвіллєва</a:t>
            </a:r>
            <a:r>
              <a:rPr lang="uk-UA" sz="3600" dirty="0" smtClean="0"/>
              <a:t> діяльність за своїм змістом й видом настільки різноманітна, що її можна розрізняти за ознаками: 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631743279"/>
              </p:ext>
            </p:extLst>
          </p:nvPr>
        </p:nvGraphicFramePr>
        <p:xfrm>
          <a:off x="457200" y="1196752"/>
          <a:ext cx="8507288" cy="54006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3480257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uk-UA" sz="2800" dirty="0" smtClean="0"/>
              <a:t>Види </a:t>
            </a:r>
            <a:r>
              <a:rPr lang="uk-UA" sz="2800" dirty="0" err="1" smtClean="0"/>
              <a:t>культурно-дозвіллєвої</a:t>
            </a:r>
            <a:r>
              <a:rPr lang="uk-UA" sz="2800" dirty="0" smtClean="0"/>
              <a:t> діяльності різноманітні, </a:t>
            </a:r>
            <a:endParaRPr lang="uk-UA" sz="2800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05030135"/>
              </p:ext>
            </p:extLst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4693122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Визначення поняття “</a:t>
            </a:r>
            <a:r>
              <a:rPr lang="uk-UA" dirty="0" err="1" smtClean="0"/>
              <a:t>дозвіллєва</a:t>
            </a:r>
            <a:r>
              <a:rPr lang="uk-UA" dirty="0" smtClean="0"/>
              <a:t> програма”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r>
              <a:rPr lang="ru-RU" i="1" dirty="0" err="1" smtClean="0"/>
              <a:t>це</a:t>
            </a:r>
            <a:r>
              <a:rPr lang="ru-RU" i="1" dirty="0" smtClean="0"/>
              <a:t> </a:t>
            </a:r>
            <a:r>
              <a:rPr lang="ru-RU" i="1" dirty="0"/>
              <a:t>результат </a:t>
            </a:r>
            <a:r>
              <a:rPr lang="ru-RU" i="1" dirty="0" err="1"/>
              <a:t>традиційної</a:t>
            </a:r>
            <a:r>
              <a:rPr lang="ru-RU" i="1" dirty="0"/>
              <a:t>, </a:t>
            </a:r>
            <a:r>
              <a:rPr lang="ru-RU" i="1" dirty="0" err="1"/>
              <a:t>своєрідної</a:t>
            </a:r>
            <a:r>
              <a:rPr lang="ru-RU" i="1" dirty="0"/>
              <a:t> </a:t>
            </a:r>
            <a:r>
              <a:rPr lang="ru-RU" i="1" dirty="0" err="1"/>
              <a:t>продукції</a:t>
            </a:r>
            <a:r>
              <a:rPr lang="ru-RU" i="1" dirty="0"/>
              <a:t>, </a:t>
            </a:r>
            <a:r>
              <a:rPr lang="ru-RU" i="1" dirty="0" err="1"/>
              <a:t>створеної</a:t>
            </a:r>
            <a:r>
              <a:rPr lang="ru-RU" i="1" dirty="0"/>
              <a:t> на </a:t>
            </a:r>
            <a:r>
              <a:rPr lang="ru-RU" i="1" dirty="0" err="1"/>
              <a:t>основі</a:t>
            </a:r>
            <a:r>
              <a:rPr lang="ru-RU" i="1" dirty="0"/>
              <a:t> сценарно-</a:t>
            </a:r>
            <a:r>
              <a:rPr lang="ru-RU" i="1" dirty="0" err="1"/>
              <a:t>режисерського</a:t>
            </a:r>
            <a:r>
              <a:rPr lang="ru-RU" i="1" dirty="0"/>
              <a:t> </a:t>
            </a:r>
            <a:r>
              <a:rPr lang="ru-RU" i="1" dirty="0" err="1"/>
              <a:t>задуму</a:t>
            </a:r>
            <a:r>
              <a:rPr lang="ru-RU" i="1" dirty="0"/>
              <a:t>, </a:t>
            </a:r>
            <a:r>
              <a:rPr lang="ru-RU" i="1" dirty="0" err="1"/>
              <a:t>що</a:t>
            </a:r>
            <a:r>
              <a:rPr lang="ru-RU" i="1" dirty="0"/>
              <a:t> </a:t>
            </a:r>
            <a:r>
              <a:rPr lang="ru-RU" i="1" dirty="0" err="1"/>
              <a:t>збагатився</a:t>
            </a:r>
            <a:r>
              <a:rPr lang="ru-RU" i="1" dirty="0"/>
              <a:t> </a:t>
            </a:r>
            <a:r>
              <a:rPr lang="ru-RU" i="1" dirty="0" err="1"/>
              <a:t>соціально</a:t>
            </a:r>
            <a:r>
              <a:rPr lang="ru-RU" i="1" dirty="0"/>
              <a:t>-культурною </a:t>
            </a:r>
            <a:r>
              <a:rPr lang="ru-RU" i="1" dirty="0" err="1"/>
              <a:t>творчістю</a:t>
            </a:r>
            <a:r>
              <a:rPr lang="ru-RU" i="1" dirty="0"/>
              <a:t> самих </a:t>
            </a:r>
            <a:r>
              <a:rPr lang="ru-RU" i="1" dirty="0" err="1"/>
              <a:t>учасників</a:t>
            </a:r>
            <a:r>
              <a:rPr lang="ru-RU" i="1" dirty="0"/>
              <a:t> </a:t>
            </a:r>
            <a:r>
              <a:rPr lang="ru-RU" i="1" dirty="0" err="1"/>
              <a:t>програми</a:t>
            </a:r>
            <a:r>
              <a:rPr lang="ru-RU" i="1" dirty="0"/>
              <a:t> і </a:t>
            </a:r>
            <a:r>
              <a:rPr lang="ru-RU" i="1" dirty="0" err="1" smtClean="0"/>
              <a:t>глядачів</a:t>
            </a:r>
            <a:endParaRPr lang="ru-RU" i="1" dirty="0" smtClean="0"/>
          </a:p>
          <a:p>
            <a:r>
              <a:rPr lang="uk-UA" dirty="0" err="1" smtClean="0"/>
              <a:t>Дозвіллєві</a:t>
            </a:r>
            <a:r>
              <a:rPr lang="uk-UA" dirty="0" smtClean="0"/>
              <a:t> програми – визначення досить широке, що включає в себе різноманіття форм організації вільного часу дітей і підлітків. </a:t>
            </a:r>
            <a:r>
              <a:rPr lang="uk-UA" dirty="0" err="1" smtClean="0"/>
              <a:t>Дозвіллєві</a:t>
            </a:r>
            <a:r>
              <a:rPr lang="uk-UA" dirty="0" smtClean="0"/>
              <a:t> програми проектуються для всіх вікових категорій дітей - від дошкільників до підлітків. Цілі проектування дозвіллєвих програм спрямовані на вирішення комплексу завдань, пов'язаних з формуванням культури вільного часу: залучення дитини, підлітка в яскравий світ ігор, змагань, розваг і свят, освоєння традиційного й інноваційного досвіду організації дозвілля через пізнання, освіту, спілкування</a:t>
            </a:r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84804547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uk-UA" dirty="0" smtClean="0"/>
              <a:t>Потенційні можливості дозвіллєвих програм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1916832"/>
            <a:ext cx="8229600" cy="4637112"/>
          </a:xfrm>
        </p:spPr>
        <p:txBody>
          <a:bodyPr>
            <a:normAutofit fontScale="77500" lnSpcReduction="20000"/>
          </a:bodyPr>
          <a:lstStyle/>
          <a:p>
            <a:r>
              <a:rPr lang="uk-UA" dirty="0" smtClean="0"/>
              <a:t>до числа потенційних можливостей дозвіллєвих програм у формуванні особистості один з дослідників дитячого дозвілля, Б.А.</a:t>
            </a:r>
            <a:r>
              <a:rPr lang="uk-UA" dirty="0" err="1" smtClean="0"/>
              <a:t>Тітов</a:t>
            </a:r>
            <a:r>
              <a:rPr lang="uk-UA" dirty="0" smtClean="0"/>
              <a:t>, відносить настанову на: </a:t>
            </a:r>
          </a:p>
          <a:p>
            <a:r>
              <a:rPr lang="uk-UA" b="1" dirty="0" smtClean="0"/>
              <a:t>самовдосконалення,</a:t>
            </a:r>
          </a:p>
          <a:p>
            <a:r>
              <a:rPr lang="uk-UA" b="1" dirty="0" smtClean="0"/>
              <a:t>усвідомлення належності до соціально-історичної спільності,</a:t>
            </a:r>
          </a:p>
          <a:p>
            <a:r>
              <a:rPr lang="uk-UA" b="1" dirty="0" smtClean="0"/>
              <a:t>дотримання моральних загальнолюдських цінностей,</a:t>
            </a:r>
          </a:p>
          <a:p>
            <a:r>
              <a:rPr lang="uk-UA" b="1" dirty="0" smtClean="0"/>
              <a:t>соціальну активність,</a:t>
            </a:r>
          </a:p>
          <a:p>
            <a:r>
              <a:rPr lang="uk-UA" b="1" dirty="0" smtClean="0"/>
              <a:t>природу,</a:t>
            </a:r>
          </a:p>
          <a:p>
            <a:r>
              <a:rPr lang="uk-UA" b="1" dirty="0" smtClean="0"/>
              <a:t>мистецтво,</a:t>
            </a:r>
          </a:p>
          <a:p>
            <a:r>
              <a:rPr lang="uk-UA" b="1" dirty="0" smtClean="0"/>
              <a:t>інших людей. </a:t>
            </a:r>
          </a:p>
          <a:p>
            <a:endParaRPr lang="uk-UA" b="1" dirty="0"/>
          </a:p>
        </p:txBody>
      </p:sp>
    </p:spTree>
    <p:extLst>
      <p:ext uri="{BB962C8B-B14F-4D97-AF65-F5344CB8AC3E}">
        <p14:creationId xmlns:p14="http://schemas.microsoft.com/office/powerpoint/2010/main" val="383072559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Провідний</a:t>
            </a:r>
            <a:r>
              <a:rPr lang="ru-RU" dirty="0" smtClean="0"/>
              <a:t> вид </a:t>
            </a:r>
            <a:r>
              <a:rPr lang="ru-RU" dirty="0" err="1" smtClean="0"/>
              <a:t>діяльності</a:t>
            </a:r>
            <a:r>
              <a:rPr lang="ru-RU" dirty="0" smtClean="0"/>
              <a:t> в дозвіллєвих </a:t>
            </a:r>
            <a:r>
              <a:rPr lang="ru-RU" dirty="0" err="1" smtClean="0"/>
              <a:t>програм</a:t>
            </a:r>
            <a:endParaRPr lang="uk-UA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k-UA" dirty="0" err="1" smtClean="0"/>
              <a:t>Дозвіллєві</a:t>
            </a:r>
            <a:r>
              <a:rPr lang="uk-UA" dirty="0" smtClean="0"/>
              <a:t> програми більшою мірою, чим програми освітні, демонструють фізичні, інтелектуальні, емоційні можливості дитини. Якщо провідним видом діяльності в освітній програмі є пізнавальна діяльність, то в дозвіллєвій програмі провідним видом стає </a:t>
            </a:r>
            <a:r>
              <a:rPr lang="uk-UA" b="1" dirty="0" smtClean="0"/>
              <a:t>ігрова</a:t>
            </a:r>
            <a:r>
              <a:rPr lang="uk-UA" dirty="0" smtClean="0"/>
              <a:t> діяльність.</a:t>
            </a:r>
          </a:p>
          <a:p>
            <a:endParaRPr lang="uk-UA" dirty="0"/>
          </a:p>
        </p:txBody>
      </p:sp>
    </p:spTree>
    <p:extLst>
      <p:ext uri="{BB962C8B-B14F-4D97-AF65-F5344CB8AC3E}">
        <p14:creationId xmlns:p14="http://schemas.microsoft.com/office/powerpoint/2010/main" val="106622597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err="1" smtClean="0"/>
              <a:t>Форми</a:t>
            </a:r>
            <a:r>
              <a:rPr lang="ru-RU" dirty="0" smtClean="0"/>
              <a:t> </a:t>
            </a:r>
            <a:r>
              <a:rPr lang="ru-RU" dirty="0" err="1" smtClean="0"/>
              <a:t>ігрової</a:t>
            </a:r>
            <a:r>
              <a:rPr lang="ru-RU" dirty="0" smtClean="0"/>
              <a:t> </a:t>
            </a:r>
            <a:r>
              <a:rPr lang="ru-RU" dirty="0" err="1" smtClean="0"/>
              <a:t>діяльності</a:t>
            </a:r>
            <a:r>
              <a:rPr lang="ru-RU" dirty="0" smtClean="0"/>
              <a:t> в дозвіллєвих </a:t>
            </a:r>
            <a:r>
              <a:rPr lang="ru-RU" dirty="0" err="1" smtClean="0"/>
              <a:t>програмах</a:t>
            </a:r>
            <a:endParaRPr lang="uk-UA" dirty="0"/>
          </a:p>
        </p:txBody>
      </p:sp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758481729"/>
              </p:ext>
            </p:extLst>
          </p:nvPr>
        </p:nvGraphicFramePr>
        <p:xfrm>
          <a:off x="457200" y="1600200"/>
          <a:ext cx="8229600" cy="1828799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Прямоугольник 4"/>
          <p:cNvSpPr/>
          <p:nvPr/>
        </p:nvSpPr>
        <p:spPr>
          <a:xfrm>
            <a:off x="395536" y="3429000"/>
            <a:ext cx="7704856" cy="3046988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/>
            <a:r>
              <a:rPr lang="uk-UA" sz="2400" dirty="0" smtClean="0"/>
              <a:t>У дозвіллєвих програмах</a:t>
            </a:r>
          </a:p>
          <a:p>
            <a:pPr algn="ctr"/>
            <a:r>
              <a:rPr lang="uk-UA" sz="2400" dirty="0" smtClean="0"/>
              <a:t>використовуються основні, виділені в теорії (зокрема, у роботах С.А. </a:t>
            </a:r>
            <a:r>
              <a:rPr lang="uk-UA" sz="2400" dirty="0" err="1" smtClean="0"/>
              <a:t>Шмакова</a:t>
            </a:r>
            <a:r>
              <a:rPr lang="uk-UA" sz="2400" dirty="0" smtClean="0"/>
              <a:t>)</a:t>
            </a:r>
          </a:p>
          <a:p>
            <a:pPr algn="ctr"/>
            <a:r>
              <a:rPr lang="uk-UA" sz="2400" dirty="0" smtClean="0"/>
              <a:t>види сучасних ігор, у тому числі:</a:t>
            </a:r>
          </a:p>
          <a:p>
            <a:pPr algn="ctr"/>
            <a:r>
              <a:rPr lang="uk-UA" sz="2400" dirty="0" smtClean="0"/>
              <a:t>фізичні й психологічні ігри й тренінги,</a:t>
            </a:r>
          </a:p>
          <a:p>
            <a:pPr algn="ctr"/>
            <a:r>
              <a:rPr lang="uk-UA" sz="2400" dirty="0" smtClean="0"/>
              <a:t>інтелектуально-творчі ігри,</a:t>
            </a:r>
          </a:p>
          <a:p>
            <a:pPr algn="ctr"/>
            <a:r>
              <a:rPr lang="uk-UA" sz="2400" dirty="0" smtClean="0"/>
              <a:t>соціальні ігри,</a:t>
            </a:r>
          </a:p>
          <a:p>
            <a:pPr algn="ctr"/>
            <a:r>
              <a:rPr lang="uk-UA" sz="2400" dirty="0" smtClean="0"/>
              <a:t>комплексні ігри.</a:t>
            </a:r>
            <a:endParaRPr lang="uk-UA" sz="2400" dirty="0"/>
          </a:p>
        </p:txBody>
      </p:sp>
    </p:spTree>
    <p:extLst>
      <p:ext uri="{BB962C8B-B14F-4D97-AF65-F5344CB8AC3E}">
        <p14:creationId xmlns:p14="http://schemas.microsoft.com/office/powerpoint/2010/main" val="3841379378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1095</Words>
  <Application>Microsoft Office PowerPoint</Application>
  <PresentationFormat>Экран (4:3)</PresentationFormat>
  <Paragraphs>114</Paragraphs>
  <Slides>19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19</vt:i4>
      </vt:variant>
    </vt:vector>
  </HeadingPairs>
  <TitlesOfParts>
    <vt:vector size="20" baseType="lpstr">
      <vt:lpstr>Тема Office</vt:lpstr>
      <vt:lpstr>Методичні особливості створення дозвіллєвих програм та організації різних видів дозвільної діяльності </vt:lpstr>
      <vt:lpstr>План</vt:lpstr>
      <vt:lpstr>Культурно-дозвіллєва діяльність </vt:lpstr>
      <vt:lpstr>Культурно-дозвіллєва діяльність за своїм змістом й видом настільки різноманітна, що її можна розрізняти за ознаками: </vt:lpstr>
      <vt:lpstr>Види культурно-дозвіллєвої діяльності різноманітні, </vt:lpstr>
      <vt:lpstr>Визначення поняття “дозвіллєва програма”</vt:lpstr>
      <vt:lpstr>Потенційні можливості дозвіллєвих програм</vt:lpstr>
      <vt:lpstr>Провідний вид діяльності в дозвіллєвих програм</vt:lpstr>
      <vt:lpstr>Форми ігрової діяльності в дозвіллєвих програмах</vt:lpstr>
      <vt:lpstr>Ігрові технології</vt:lpstr>
      <vt:lpstr>Разова ігрова програма</vt:lpstr>
      <vt:lpstr>Конкурсна ігрова програма</vt:lpstr>
      <vt:lpstr>Свято</vt:lpstr>
      <vt:lpstr>Гра-вистава для запрошеної (непідготовленої) аудиторії</vt:lpstr>
      <vt:lpstr>Тривала дозвіллєва програма</vt:lpstr>
      <vt:lpstr>Презентация PowerPoint</vt:lpstr>
      <vt:lpstr>Структура дозвіллєвої програми</vt:lpstr>
      <vt:lpstr>Експертиза дозвіллєвої програми</vt:lpstr>
      <vt:lpstr>При проведенні експертизи її учасники повинні отримати відповіді на наступні питання.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Методичні особливості створення дозвіллєвих програм та організації різних видів дозвільної діяльності</dc:title>
  <dc:creator>Пользователь</dc:creator>
  <cp:lastModifiedBy>Пользователь</cp:lastModifiedBy>
  <cp:revision>4</cp:revision>
  <dcterms:created xsi:type="dcterms:W3CDTF">2021-02-15T11:55:18Z</dcterms:created>
  <dcterms:modified xsi:type="dcterms:W3CDTF">2021-02-15T13:42:28Z</dcterms:modified>
</cp:coreProperties>
</file>